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6469c37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6469c37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6469c3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6469c3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6469c3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6469c3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6469c3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6469c3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6469c3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6469c3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6469c37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6469c37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6469c37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6469c37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6469c37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6469c3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6469c37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6469c37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Two-Pizza Team Rule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Karie Funk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"two pizza rule" is the secret to productivity for one of the world's richest people. (n.d.). Retrieved from https://www.rd.com/food/fun/two-pizza-rule-work-hack/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Zurb — product design, interaction design &amp; design strategy. (n.d.). Retrieved from https://zurb.com/word/two-pizza-team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Connley, C. (n.d.). Jeff bezos' 'two pizza rule' can help you hold more productive meetings. Retrieved from https://www.cnbc.com/2018/04/30/jeff-bezos-2-pizza-rule-can-help-you-hold-more-productive-meetings.html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jeff bezos’ two pizza rule affects productivity in today’s industry - dzone agile. (2019). Retrieved from https://dzone.com/articles/how-jeff-bezos-2-pizza-rule-affects-productivity-i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Creator of Two-Pizza Team Rule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66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Jeff Bezos is the creator of the two-pizza team rule and a very successful business.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He is an American internet and aerospace entrepreneur, media proprietor, and investor.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Bezos is best known as the founder, chief executive officer, and president of Amazon.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Bezos had a net worth of over $89 billion.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Two-Pizza Team Rule?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two-pizza team rule was invented by Jeff Bezos when Amazon was first starting out. A team should be small enough during a meeting that two pizzas are enough to feed everyone.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reasoning behind this philosophy is that if the group that’s gathered together to meet is too large, then nothing will get done.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Many times when meetings are too large everyone just talks over each other and no progress is ever made, this is where the two-pizza team rule comes into play.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Two-Pizza Team Rule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reason Amazon put the two-pizza team rule into effect was for the purpose of efficiency and scalability for the company.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Small teams can get tasks accomplished much faster than larger teams and Amazon realized this from the very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beginning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This has become a mantra in the business world.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 from Bezos on Two-Pizza Team Rule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"People were saying that groups needed to communicate more. Jeff got up and said, 'No, communication is terrible!' " The pronouncement shocked his managers. But Bezos pursued his idea of a decentralized, disentangled company where small groups can innovate and test their visions independently of everyone else. He came up with the notion of the 'two-pizza team': If you can't feed a team with two pizzas, it's too large. That limits a task force to five to seven people, depending on their appetites." - Fast Company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Statistics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 interesting fact I found when doing research on the two-pizza team rule is -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according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to a Harvard Business Review study that examined the Outlook calendars of multiple workers at a large company, consecutive weekly meetings can consume as many as 300,000 hours a year of employees’ time.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That is a lot of time! Maybe even wasted time. Especially when most meetings are not as productive as they should be.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Statistics Continued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the United States, 11 million meetings take place every day.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This costs around $37 billion.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 average of 37% of meetings start late.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This is a huge loss of money to the company.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Basecamp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 software company known as Basecamp also goes by the two-pizza team rule.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CEO of Basecamp, Jason Fried, believes in no mandatory regular meetings for Basecamp employees, and like Bezos, any meeting that does take place includes only a small group of attendees so things can get accomplished at a faster rate.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Basecamp also allows the employees to stick to a strict 32-hour workweek schedule during the summer, and a 40-hour workweek during the rest of the year.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Ways to Adopt the Two-Pizza Team Rule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Limit the number of people on a team.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Invest in the Right Team Collaboration Tool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Evaluate the time your meetings take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Detect and Stop the Signs of Social Loafing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Circulate Meeting Agenda Among Participants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Bring an actual pizza!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