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6AADF-23EB-4439-B7A0-AC3D9C4DAF96}" v="4235" dt="2018-07-28T16:28:02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us Wankadiya" userId="85af5efe4eccaf88" providerId="LiveId" clId="{50F6AADF-23EB-4439-B7A0-AC3D9C4DAF96}"/>
    <pc:docChg chg="custSel addSld delSld modSld sldOrd">
      <pc:chgData name="Kyrus Wankadiya" userId="85af5efe4eccaf88" providerId="LiveId" clId="{50F6AADF-23EB-4439-B7A0-AC3D9C4DAF96}" dt="2018-07-28T16:28:02.515" v="4234" actId="478"/>
      <pc:docMkLst>
        <pc:docMk/>
      </pc:docMkLst>
      <pc:sldChg chg="modSp">
        <pc:chgData name="Kyrus Wankadiya" userId="85af5efe4eccaf88" providerId="LiveId" clId="{50F6AADF-23EB-4439-B7A0-AC3D9C4DAF96}" dt="2018-07-28T16:09:23.433" v="3717" actId="20577"/>
        <pc:sldMkLst>
          <pc:docMk/>
          <pc:sldMk cId="2839856951" sldId="256"/>
        </pc:sldMkLst>
        <pc:spChg chg="mod">
          <ac:chgData name="Kyrus Wankadiya" userId="85af5efe4eccaf88" providerId="LiveId" clId="{50F6AADF-23EB-4439-B7A0-AC3D9C4DAF96}" dt="2018-07-28T16:09:23.433" v="3717" actId="20577"/>
          <ac:spMkLst>
            <pc:docMk/>
            <pc:sldMk cId="2839856951" sldId="256"/>
            <ac:spMk id="2" creationId="{11E27DE0-DBFC-435E-81D5-84AB58249970}"/>
          </ac:spMkLst>
        </pc:spChg>
        <pc:picChg chg="mod">
          <ac:chgData name="Kyrus Wankadiya" userId="85af5efe4eccaf88" providerId="LiveId" clId="{50F6AADF-23EB-4439-B7A0-AC3D9C4DAF96}" dt="2018-07-28T15:32:01.885" v="3279" actId="1076"/>
          <ac:picMkLst>
            <pc:docMk/>
            <pc:sldMk cId="2839856951" sldId="256"/>
            <ac:picMk id="5" creationId="{79C47B5E-D957-49F6-AC94-8AFD5178E129}"/>
          </ac:picMkLst>
        </pc:picChg>
      </pc:sldChg>
      <pc:sldChg chg="modSp">
        <pc:chgData name="Kyrus Wankadiya" userId="85af5efe4eccaf88" providerId="LiveId" clId="{50F6AADF-23EB-4439-B7A0-AC3D9C4DAF96}" dt="2018-07-28T15:55:23.108" v="3706" actId="20577"/>
        <pc:sldMkLst>
          <pc:docMk/>
          <pc:sldMk cId="1244234158" sldId="257"/>
        </pc:sldMkLst>
        <pc:spChg chg="mod">
          <ac:chgData name="Kyrus Wankadiya" userId="85af5efe4eccaf88" providerId="LiveId" clId="{50F6AADF-23EB-4439-B7A0-AC3D9C4DAF96}" dt="2018-07-28T15:55:23.108" v="3706" actId="20577"/>
          <ac:spMkLst>
            <pc:docMk/>
            <pc:sldMk cId="1244234158" sldId="257"/>
            <ac:spMk id="3" creationId="{AE42D132-4C06-443E-9585-6749BB58126C}"/>
          </ac:spMkLst>
        </pc:spChg>
      </pc:sldChg>
      <pc:sldChg chg="modSp">
        <pc:chgData name="Kyrus Wankadiya" userId="85af5efe4eccaf88" providerId="LiveId" clId="{50F6AADF-23EB-4439-B7A0-AC3D9C4DAF96}" dt="2018-07-28T16:20:46.846" v="3932" actId="20577"/>
        <pc:sldMkLst>
          <pc:docMk/>
          <pc:sldMk cId="843491656" sldId="260"/>
        </pc:sldMkLst>
        <pc:spChg chg="mod">
          <ac:chgData name="Kyrus Wankadiya" userId="85af5efe4eccaf88" providerId="LiveId" clId="{50F6AADF-23EB-4439-B7A0-AC3D9C4DAF96}" dt="2018-07-28T16:20:46.846" v="3932" actId="20577"/>
          <ac:spMkLst>
            <pc:docMk/>
            <pc:sldMk cId="843491656" sldId="260"/>
            <ac:spMk id="3" creationId="{8595BDA4-D890-4285-B285-D0FF59D7F926}"/>
          </ac:spMkLst>
        </pc:spChg>
      </pc:sldChg>
      <pc:sldChg chg="modSp">
        <pc:chgData name="Kyrus Wankadiya" userId="85af5efe4eccaf88" providerId="LiveId" clId="{50F6AADF-23EB-4439-B7A0-AC3D9C4DAF96}" dt="2018-07-28T15:06:32.488" v="2291" actId="20577"/>
        <pc:sldMkLst>
          <pc:docMk/>
          <pc:sldMk cId="1185739641" sldId="263"/>
        </pc:sldMkLst>
        <pc:spChg chg="mod">
          <ac:chgData name="Kyrus Wankadiya" userId="85af5efe4eccaf88" providerId="LiveId" clId="{50F6AADF-23EB-4439-B7A0-AC3D9C4DAF96}" dt="2018-07-28T15:06:32.488" v="2291" actId="20577"/>
          <ac:spMkLst>
            <pc:docMk/>
            <pc:sldMk cId="1185739641" sldId="263"/>
            <ac:spMk id="3" creationId="{199F1C1F-0190-48C4-A492-E7EE7C631E66}"/>
          </ac:spMkLst>
        </pc:spChg>
      </pc:sldChg>
      <pc:sldChg chg="modSp">
        <pc:chgData name="Kyrus Wankadiya" userId="85af5efe4eccaf88" providerId="LiveId" clId="{50F6AADF-23EB-4439-B7A0-AC3D9C4DAF96}" dt="2018-07-28T16:15:11.493" v="3775" actId="20577"/>
        <pc:sldMkLst>
          <pc:docMk/>
          <pc:sldMk cId="975536018" sldId="265"/>
        </pc:sldMkLst>
        <pc:spChg chg="mod">
          <ac:chgData name="Kyrus Wankadiya" userId="85af5efe4eccaf88" providerId="LiveId" clId="{50F6AADF-23EB-4439-B7A0-AC3D9C4DAF96}" dt="2018-07-28T16:15:11.493" v="3775" actId="20577"/>
          <ac:spMkLst>
            <pc:docMk/>
            <pc:sldMk cId="975536018" sldId="265"/>
            <ac:spMk id="3" creationId="{D70B59A4-2101-4B62-B346-6732C496935A}"/>
          </ac:spMkLst>
        </pc:spChg>
        <pc:picChg chg="mod">
          <ac:chgData name="Kyrus Wankadiya" userId="85af5efe4eccaf88" providerId="LiveId" clId="{50F6AADF-23EB-4439-B7A0-AC3D9C4DAF96}" dt="2018-07-28T15:07:33.615" v="2292" actId="14100"/>
          <ac:picMkLst>
            <pc:docMk/>
            <pc:sldMk cId="975536018" sldId="265"/>
            <ac:picMk id="4" creationId="{B3F00ED8-F830-47D9-876E-2FFA42249269}"/>
          </ac:picMkLst>
        </pc:picChg>
      </pc:sldChg>
      <pc:sldChg chg="addSp delSp modSp">
        <pc:chgData name="Kyrus Wankadiya" userId="85af5efe4eccaf88" providerId="LiveId" clId="{50F6AADF-23EB-4439-B7A0-AC3D9C4DAF96}" dt="2018-07-28T16:28:02.515" v="4234" actId="478"/>
        <pc:sldMkLst>
          <pc:docMk/>
          <pc:sldMk cId="3809725074" sldId="267"/>
        </pc:sldMkLst>
        <pc:spChg chg="mod">
          <ac:chgData name="Kyrus Wankadiya" userId="85af5efe4eccaf88" providerId="LiveId" clId="{50F6AADF-23EB-4439-B7A0-AC3D9C4DAF96}" dt="2018-07-28T14:54:49.646" v="2004" actId="207"/>
          <ac:spMkLst>
            <pc:docMk/>
            <pc:sldMk cId="3809725074" sldId="267"/>
            <ac:spMk id="2" creationId="{3FF1A8B8-2D03-4B43-A3C8-B24B8E92E4CF}"/>
          </ac:spMkLst>
        </pc:spChg>
        <pc:spChg chg="mod">
          <ac:chgData name="Kyrus Wankadiya" userId="85af5efe4eccaf88" providerId="LiveId" clId="{50F6AADF-23EB-4439-B7A0-AC3D9C4DAF96}" dt="2018-07-28T16:11:03.614" v="3732" actId="27636"/>
          <ac:spMkLst>
            <pc:docMk/>
            <pc:sldMk cId="3809725074" sldId="267"/>
            <ac:spMk id="3" creationId="{367A2F92-8B2C-4B97-8F75-126E9A85A309}"/>
          </ac:spMkLst>
        </pc:spChg>
        <pc:picChg chg="add del mod">
          <ac:chgData name="Kyrus Wankadiya" userId="85af5efe4eccaf88" providerId="LiveId" clId="{50F6AADF-23EB-4439-B7A0-AC3D9C4DAF96}" dt="2018-07-28T16:28:02.515" v="4234" actId="478"/>
          <ac:picMkLst>
            <pc:docMk/>
            <pc:sldMk cId="3809725074" sldId="267"/>
            <ac:picMk id="5" creationId="{6BDB43C8-DAC1-4D93-831A-704BC0B12874}"/>
          </ac:picMkLst>
        </pc:picChg>
      </pc:sldChg>
      <pc:sldChg chg="modSp">
        <pc:chgData name="Kyrus Wankadiya" userId="85af5efe4eccaf88" providerId="LiveId" clId="{50F6AADF-23EB-4439-B7A0-AC3D9C4DAF96}" dt="2018-07-28T14:55:26.281" v="2005" actId="207"/>
        <pc:sldMkLst>
          <pc:docMk/>
          <pc:sldMk cId="3430226708" sldId="268"/>
        </pc:sldMkLst>
        <pc:spChg chg="mod">
          <ac:chgData name="Kyrus Wankadiya" userId="85af5efe4eccaf88" providerId="LiveId" clId="{50F6AADF-23EB-4439-B7A0-AC3D9C4DAF96}" dt="2018-07-28T14:55:26.281" v="2005" actId="207"/>
          <ac:spMkLst>
            <pc:docMk/>
            <pc:sldMk cId="3430226708" sldId="268"/>
            <ac:spMk id="2" creationId="{3FF1A8B8-2D03-4B43-A3C8-B24B8E92E4CF}"/>
          </ac:spMkLst>
        </pc:spChg>
        <pc:spChg chg="mod">
          <ac:chgData name="Kyrus Wankadiya" userId="85af5efe4eccaf88" providerId="LiveId" clId="{50F6AADF-23EB-4439-B7A0-AC3D9C4DAF96}" dt="2018-07-28T14:13:27.230" v="1573" actId="20577"/>
          <ac:spMkLst>
            <pc:docMk/>
            <pc:sldMk cId="3430226708" sldId="268"/>
            <ac:spMk id="3" creationId="{367A2F92-8B2C-4B97-8F75-126E9A85A309}"/>
          </ac:spMkLst>
        </pc:spChg>
      </pc:sldChg>
      <pc:sldChg chg="modSp">
        <pc:chgData name="Kyrus Wankadiya" userId="85af5efe4eccaf88" providerId="LiveId" clId="{50F6AADF-23EB-4439-B7A0-AC3D9C4DAF96}" dt="2018-07-28T14:55:57.398" v="2006" actId="207"/>
        <pc:sldMkLst>
          <pc:docMk/>
          <pc:sldMk cId="152053119" sldId="269"/>
        </pc:sldMkLst>
        <pc:spChg chg="mod">
          <ac:chgData name="Kyrus Wankadiya" userId="85af5efe4eccaf88" providerId="LiveId" clId="{50F6AADF-23EB-4439-B7A0-AC3D9C4DAF96}" dt="2018-07-28T14:55:57.398" v="2006" actId="207"/>
          <ac:spMkLst>
            <pc:docMk/>
            <pc:sldMk cId="152053119" sldId="269"/>
            <ac:spMk id="2" creationId="{3FF1A8B8-2D03-4B43-A3C8-B24B8E92E4CF}"/>
          </ac:spMkLst>
        </pc:spChg>
        <pc:spChg chg="mod">
          <ac:chgData name="Kyrus Wankadiya" userId="85af5efe4eccaf88" providerId="LiveId" clId="{50F6AADF-23EB-4439-B7A0-AC3D9C4DAF96}" dt="2018-07-28T14:16:21.174" v="1677" actId="20577"/>
          <ac:spMkLst>
            <pc:docMk/>
            <pc:sldMk cId="152053119" sldId="269"/>
            <ac:spMk id="3" creationId="{367A2F92-8B2C-4B97-8F75-126E9A85A309}"/>
          </ac:spMkLst>
        </pc:spChg>
      </pc:sldChg>
      <pc:sldChg chg="modSp">
        <pc:chgData name="Kyrus Wankadiya" userId="85af5efe4eccaf88" providerId="LiveId" clId="{50F6AADF-23EB-4439-B7A0-AC3D9C4DAF96}" dt="2018-07-28T14:56:27.545" v="2007" actId="207"/>
        <pc:sldMkLst>
          <pc:docMk/>
          <pc:sldMk cId="1141065190" sldId="270"/>
        </pc:sldMkLst>
        <pc:spChg chg="mod">
          <ac:chgData name="Kyrus Wankadiya" userId="85af5efe4eccaf88" providerId="LiveId" clId="{50F6AADF-23EB-4439-B7A0-AC3D9C4DAF96}" dt="2018-07-28T14:56:27.545" v="2007" actId="207"/>
          <ac:spMkLst>
            <pc:docMk/>
            <pc:sldMk cId="1141065190" sldId="270"/>
            <ac:spMk id="2" creationId="{3FF1A8B8-2D03-4B43-A3C8-B24B8E92E4CF}"/>
          </ac:spMkLst>
        </pc:spChg>
        <pc:spChg chg="mod">
          <ac:chgData name="Kyrus Wankadiya" userId="85af5efe4eccaf88" providerId="LiveId" clId="{50F6AADF-23EB-4439-B7A0-AC3D9C4DAF96}" dt="2018-07-28T14:18:11.224" v="1747" actId="20577"/>
          <ac:spMkLst>
            <pc:docMk/>
            <pc:sldMk cId="1141065190" sldId="270"/>
            <ac:spMk id="3" creationId="{367A2F92-8B2C-4B97-8F75-126E9A85A309}"/>
          </ac:spMkLst>
        </pc:spChg>
      </pc:sldChg>
      <pc:sldChg chg="modSp">
        <pc:chgData name="Kyrus Wankadiya" userId="85af5efe4eccaf88" providerId="LiveId" clId="{50F6AADF-23EB-4439-B7A0-AC3D9C4DAF96}" dt="2018-07-28T14:56:47.359" v="2008" actId="207"/>
        <pc:sldMkLst>
          <pc:docMk/>
          <pc:sldMk cId="1648290841" sldId="271"/>
        </pc:sldMkLst>
        <pc:spChg chg="mod">
          <ac:chgData name="Kyrus Wankadiya" userId="85af5efe4eccaf88" providerId="LiveId" clId="{50F6AADF-23EB-4439-B7A0-AC3D9C4DAF96}" dt="2018-07-28T14:56:47.359" v="2008" actId="207"/>
          <ac:spMkLst>
            <pc:docMk/>
            <pc:sldMk cId="1648290841" sldId="271"/>
            <ac:spMk id="2" creationId="{3FF1A8B8-2D03-4B43-A3C8-B24B8E92E4CF}"/>
          </ac:spMkLst>
        </pc:spChg>
        <pc:spChg chg="mod">
          <ac:chgData name="Kyrus Wankadiya" userId="85af5efe4eccaf88" providerId="LiveId" clId="{50F6AADF-23EB-4439-B7A0-AC3D9C4DAF96}" dt="2018-07-28T14:19:37.367" v="1800" actId="20577"/>
          <ac:spMkLst>
            <pc:docMk/>
            <pc:sldMk cId="1648290841" sldId="271"/>
            <ac:spMk id="3" creationId="{367A2F92-8B2C-4B97-8F75-126E9A85A309}"/>
          </ac:spMkLst>
        </pc:spChg>
      </pc:sldChg>
      <pc:sldChg chg="modSp">
        <pc:chgData name="Kyrus Wankadiya" userId="85af5efe4eccaf88" providerId="LiveId" clId="{50F6AADF-23EB-4439-B7A0-AC3D9C4DAF96}" dt="2018-07-28T14:57:01.837" v="2009" actId="207"/>
        <pc:sldMkLst>
          <pc:docMk/>
          <pc:sldMk cId="1962481807" sldId="272"/>
        </pc:sldMkLst>
        <pc:spChg chg="mod">
          <ac:chgData name="Kyrus Wankadiya" userId="85af5efe4eccaf88" providerId="LiveId" clId="{50F6AADF-23EB-4439-B7A0-AC3D9C4DAF96}" dt="2018-07-28T14:57:01.837" v="2009" actId="207"/>
          <ac:spMkLst>
            <pc:docMk/>
            <pc:sldMk cId="1962481807" sldId="272"/>
            <ac:spMk id="2" creationId="{3FF1A8B8-2D03-4B43-A3C8-B24B8E92E4CF}"/>
          </ac:spMkLst>
        </pc:spChg>
        <pc:spChg chg="mod">
          <ac:chgData name="Kyrus Wankadiya" userId="85af5efe4eccaf88" providerId="LiveId" clId="{50F6AADF-23EB-4439-B7A0-AC3D9C4DAF96}" dt="2018-07-28T14:22:45.136" v="1886" actId="20577"/>
          <ac:spMkLst>
            <pc:docMk/>
            <pc:sldMk cId="1962481807" sldId="272"/>
            <ac:spMk id="3" creationId="{367A2F92-8B2C-4B97-8F75-126E9A85A309}"/>
          </ac:spMkLst>
        </pc:spChg>
      </pc:sldChg>
      <pc:sldChg chg="modSp">
        <pc:chgData name="Kyrus Wankadiya" userId="85af5efe4eccaf88" providerId="LiveId" clId="{50F6AADF-23EB-4439-B7A0-AC3D9C4DAF96}" dt="2018-07-28T14:57:17.620" v="2010" actId="207"/>
        <pc:sldMkLst>
          <pc:docMk/>
          <pc:sldMk cId="1339137657" sldId="273"/>
        </pc:sldMkLst>
        <pc:spChg chg="mod">
          <ac:chgData name="Kyrus Wankadiya" userId="85af5efe4eccaf88" providerId="LiveId" clId="{50F6AADF-23EB-4439-B7A0-AC3D9C4DAF96}" dt="2018-07-28T14:57:17.620" v="2010" actId="207"/>
          <ac:spMkLst>
            <pc:docMk/>
            <pc:sldMk cId="1339137657" sldId="273"/>
            <ac:spMk id="2" creationId="{3FF1A8B8-2D03-4B43-A3C8-B24B8E92E4CF}"/>
          </ac:spMkLst>
        </pc:spChg>
        <pc:spChg chg="mod">
          <ac:chgData name="Kyrus Wankadiya" userId="85af5efe4eccaf88" providerId="LiveId" clId="{50F6AADF-23EB-4439-B7A0-AC3D9C4DAF96}" dt="2018-07-28T14:24:39.805" v="1943" actId="20577"/>
          <ac:spMkLst>
            <pc:docMk/>
            <pc:sldMk cId="1339137657" sldId="273"/>
            <ac:spMk id="3" creationId="{367A2F92-8B2C-4B97-8F75-126E9A85A309}"/>
          </ac:spMkLst>
        </pc:spChg>
      </pc:sldChg>
      <pc:sldChg chg="modSp">
        <pc:chgData name="Kyrus Wankadiya" userId="85af5efe4eccaf88" providerId="LiveId" clId="{50F6AADF-23EB-4439-B7A0-AC3D9C4DAF96}" dt="2018-07-28T14:57:27.742" v="2011" actId="207"/>
        <pc:sldMkLst>
          <pc:docMk/>
          <pc:sldMk cId="3135503034" sldId="274"/>
        </pc:sldMkLst>
        <pc:spChg chg="mod">
          <ac:chgData name="Kyrus Wankadiya" userId="85af5efe4eccaf88" providerId="LiveId" clId="{50F6AADF-23EB-4439-B7A0-AC3D9C4DAF96}" dt="2018-07-28T14:57:27.742" v="2011" actId="207"/>
          <ac:spMkLst>
            <pc:docMk/>
            <pc:sldMk cId="3135503034" sldId="274"/>
            <ac:spMk id="2" creationId="{3FF1A8B8-2D03-4B43-A3C8-B24B8E92E4CF}"/>
          </ac:spMkLst>
        </pc:spChg>
        <pc:spChg chg="mod">
          <ac:chgData name="Kyrus Wankadiya" userId="85af5efe4eccaf88" providerId="LiveId" clId="{50F6AADF-23EB-4439-B7A0-AC3D9C4DAF96}" dt="2018-07-28T14:27:11.881" v="1998" actId="20577"/>
          <ac:spMkLst>
            <pc:docMk/>
            <pc:sldMk cId="3135503034" sldId="274"/>
            <ac:spMk id="3" creationId="{367A2F92-8B2C-4B97-8F75-126E9A85A309}"/>
          </ac:spMkLst>
        </pc:spChg>
      </pc:sldChg>
      <pc:sldChg chg="addSp modSp add ord">
        <pc:chgData name="Kyrus Wankadiya" userId="85af5efe4eccaf88" providerId="LiveId" clId="{50F6AADF-23EB-4439-B7A0-AC3D9C4DAF96}" dt="2018-07-28T15:05:01.383" v="2162" actId="478"/>
        <pc:sldMkLst>
          <pc:docMk/>
          <pc:sldMk cId="3329456524" sldId="275"/>
        </pc:sldMkLst>
        <pc:spChg chg="mod">
          <ac:chgData name="Kyrus Wankadiya" userId="85af5efe4eccaf88" providerId="LiveId" clId="{50F6AADF-23EB-4439-B7A0-AC3D9C4DAF96}" dt="2018-07-28T15:00:02.663" v="2054" actId="20577"/>
          <ac:spMkLst>
            <pc:docMk/>
            <pc:sldMk cId="3329456524" sldId="275"/>
            <ac:spMk id="2" creationId="{69F5F88B-1564-4E3B-A637-F90C4E831BB2}"/>
          </ac:spMkLst>
        </pc:spChg>
        <pc:picChg chg="add mod">
          <ac:chgData name="Kyrus Wankadiya" userId="85af5efe4eccaf88" providerId="LiveId" clId="{50F6AADF-23EB-4439-B7A0-AC3D9C4DAF96}" dt="2018-07-28T14:59:55.453" v="2041" actId="1035"/>
          <ac:picMkLst>
            <pc:docMk/>
            <pc:sldMk cId="3329456524" sldId="275"/>
            <ac:picMk id="4" creationId="{A5131FB8-83DD-466E-9BB2-2DCB8DC517D5}"/>
          </ac:picMkLst>
        </pc:picChg>
      </pc:sldChg>
      <pc:sldChg chg="addSp modSp add">
        <pc:chgData name="Kyrus Wankadiya" userId="85af5efe4eccaf88" providerId="LiveId" clId="{50F6AADF-23EB-4439-B7A0-AC3D9C4DAF96}" dt="2018-07-28T15:39:28.323" v="3485" actId="1076"/>
        <pc:sldMkLst>
          <pc:docMk/>
          <pc:sldMk cId="1508280387" sldId="276"/>
        </pc:sldMkLst>
        <pc:spChg chg="mod">
          <ac:chgData name="Kyrus Wankadiya" userId="85af5efe4eccaf88" providerId="LiveId" clId="{50F6AADF-23EB-4439-B7A0-AC3D9C4DAF96}" dt="2018-07-28T15:39:28.323" v="3485" actId="1076"/>
          <ac:spMkLst>
            <pc:docMk/>
            <pc:sldMk cId="1508280387" sldId="276"/>
            <ac:spMk id="2" creationId="{16C0C6E6-FADA-4CA5-97F2-5A8FA2CA28AA}"/>
          </ac:spMkLst>
        </pc:spChg>
        <pc:picChg chg="add mod">
          <ac:chgData name="Kyrus Wankadiya" userId="85af5efe4eccaf88" providerId="LiveId" clId="{50F6AADF-23EB-4439-B7A0-AC3D9C4DAF96}" dt="2018-07-28T15:39:22.728" v="3484" actId="1076"/>
          <ac:picMkLst>
            <pc:docMk/>
            <pc:sldMk cId="1508280387" sldId="276"/>
            <ac:picMk id="4" creationId="{D0AFECE9-B713-45A3-BD03-6C3A8B41D179}"/>
          </ac:picMkLst>
        </pc:picChg>
      </pc:sldChg>
      <pc:sldChg chg="addSp delSp modSp add">
        <pc:chgData name="Kyrus Wankadiya" userId="85af5efe4eccaf88" providerId="LiveId" clId="{50F6AADF-23EB-4439-B7A0-AC3D9C4DAF96}" dt="2018-07-28T16:26:30.709" v="4206" actId="478"/>
        <pc:sldMkLst>
          <pc:docMk/>
          <pc:sldMk cId="2699101500" sldId="277"/>
        </pc:sldMkLst>
        <pc:spChg chg="mod">
          <ac:chgData name="Kyrus Wankadiya" userId="85af5efe4eccaf88" providerId="LiveId" clId="{50F6AADF-23EB-4439-B7A0-AC3D9C4DAF96}" dt="2018-07-28T16:24:32.369" v="4067" actId="20577"/>
          <ac:spMkLst>
            <pc:docMk/>
            <pc:sldMk cId="2699101500" sldId="277"/>
            <ac:spMk id="2" creationId="{31C861A8-92BE-4D75-BFF8-DE0D37D9FD42}"/>
          </ac:spMkLst>
        </pc:spChg>
        <pc:spChg chg="mod">
          <ac:chgData name="Kyrus Wankadiya" userId="85af5efe4eccaf88" providerId="LiveId" clId="{50F6AADF-23EB-4439-B7A0-AC3D9C4DAF96}" dt="2018-07-28T16:25:17.222" v="4171" actId="478"/>
          <ac:spMkLst>
            <pc:docMk/>
            <pc:sldMk cId="2699101500" sldId="277"/>
            <ac:spMk id="3" creationId="{5E5191B1-2D07-4DE2-8FD9-DB036FCFDFC3}"/>
          </ac:spMkLst>
        </pc:spChg>
        <pc:spChg chg="add del">
          <ac:chgData name="Kyrus Wankadiya" userId="85af5efe4eccaf88" providerId="LiveId" clId="{50F6AADF-23EB-4439-B7A0-AC3D9C4DAF96}" dt="2018-07-28T16:26:30.709" v="4206" actId="478"/>
          <ac:spMkLst>
            <pc:docMk/>
            <pc:sldMk cId="2699101500" sldId="277"/>
            <ac:spMk id="4" creationId="{78CEF789-7A47-41E3-8190-EC7C17C23115}"/>
          </ac:spMkLst>
        </pc:spChg>
      </pc:sldChg>
      <pc:sldChg chg="add del">
        <pc:chgData name="Kyrus Wankadiya" userId="85af5efe4eccaf88" providerId="LiveId" clId="{50F6AADF-23EB-4439-B7A0-AC3D9C4DAF96}" dt="2018-07-28T15:27:04.250" v="3278" actId="2696"/>
        <pc:sldMkLst>
          <pc:docMk/>
          <pc:sldMk cId="2933591608" sldId="278"/>
        </pc:sldMkLst>
      </pc:sldChg>
      <pc:sldChg chg="modSp add">
        <pc:chgData name="Kyrus Wankadiya" userId="85af5efe4eccaf88" providerId="LiveId" clId="{50F6AADF-23EB-4439-B7A0-AC3D9C4DAF96}" dt="2018-07-28T16:25:43.596" v="4204" actId="20577"/>
        <pc:sldMkLst>
          <pc:docMk/>
          <pc:sldMk cId="4070893367" sldId="278"/>
        </pc:sldMkLst>
        <pc:spChg chg="mod">
          <ac:chgData name="Kyrus Wankadiya" userId="85af5efe4eccaf88" providerId="LiveId" clId="{50F6AADF-23EB-4439-B7A0-AC3D9C4DAF96}" dt="2018-07-28T16:25:43.596" v="4204" actId="20577"/>
          <ac:spMkLst>
            <pc:docMk/>
            <pc:sldMk cId="4070893367" sldId="278"/>
            <ac:spMk id="2" creationId="{C1F53775-402D-4CE6-B6F5-7104A8394F6F}"/>
          </ac:spMkLst>
        </pc:spChg>
        <pc:spChg chg="mod">
          <ac:chgData name="Kyrus Wankadiya" userId="85af5efe4eccaf88" providerId="LiveId" clId="{50F6AADF-23EB-4439-B7A0-AC3D9C4DAF96}" dt="2018-07-28T16:25:34.720" v="4182" actId="14"/>
          <ac:spMkLst>
            <pc:docMk/>
            <pc:sldMk cId="4070893367" sldId="278"/>
            <ac:spMk id="3" creationId="{0F0D765B-E145-4ECB-9A64-0E8AEACD39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7DE0-DBFC-435E-81D5-84AB58249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Basketball stats nerd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10504-3D60-459B-8E49-24F1B1DD9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Kyrus Wankadiya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47B5E-D957-49F6-AC94-8AFD5178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7" y="2735164"/>
            <a:ext cx="981270" cy="9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5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042C-742C-4C44-B756-258B775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59A4-2101-4B62-B346-6732C496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 the machine learning algorithm combination of regular, advanced, and shot data from 1997 onwards </a:t>
            </a:r>
          </a:p>
          <a:p>
            <a:r>
              <a:rPr lang="en-US" dirty="0"/>
              <a:t>Input three position labels: G, F, C (guard, forward, center)</a:t>
            </a:r>
          </a:p>
          <a:p>
            <a:r>
              <a:rPr lang="en-US" dirty="0"/>
              <a:t>Split into 8 clusters using k means</a:t>
            </a:r>
          </a:p>
          <a:p>
            <a:r>
              <a:rPr lang="en-US" dirty="0"/>
              <a:t>Each cluster has a defined set of strengths and weaknesses decided on by the program</a:t>
            </a:r>
          </a:p>
          <a:p>
            <a:r>
              <a:rPr lang="en-US" dirty="0"/>
              <a:t>Introduced 8 dummy players with extreme stats to define the clusters</a:t>
            </a:r>
          </a:p>
          <a:p>
            <a:r>
              <a:rPr lang="en-US" dirty="0"/>
              <a:t>Run on full set to assign every player to one of the 8 clusters</a:t>
            </a:r>
          </a:p>
          <a:p>
            <a:r>
              <a:rPr lang="en-US" dirty="0"/>
              <a:t>79% LDA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00ED8-F830-47D9-876E-2FFA42249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41"/>
          <a:stretch/>
        </p:blipFill>
        <p:spPr>
          <a:xfrm>
            <a:off x="5163807" y="5411500"/>
            <a:ext cx="6842663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EF2-19E1-44CF-AAD3-DAA8657F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72F8-886F-4378-8E9C-BB0EEC02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0: Primary Ball-Handler</a:t>
            </a:r>
          </a:p>
          <a:p>
            <a:r>
              <a:rPr lang="en-US" dirty="0"/>
              <a:t>1: Two-Way Forward</a:t>
            </a:r>
          </a:p>
          <a:p>
            <a:r>
              <a:rPr lang="en-US" dirty="0"/>
              <a:t>2: Ball Hogging Scorer</a:t>
            </a:r>
          </a:p>
          <a:p>
            <a:r>
              <a:rPr lang="en-US" dirty="0"/>
              <a:t>3: Outside Shooter</a:t>
            </a:r>
          </a:p>
          <a:p>
            <a:r>
              <a:rPr lang="en-US" dirty="0"/>
              <a:t>4: Rim Protector</a:t>
            </a:r>
          </a:p>
          <a:p>
            <a:r>
              <a:rPr lang="en-US" dirty="0"/>
              <a:t>5: Defense First</a:t>
            </a:r>
          </a:p>
          <a:p>
            <a:r>
              <a:rPr lang="en-US" dirty="0"/>
              <a:t>6: Interior Scorer</a:t>
            </a:r>
          </a:p>
          <a:p>
            <a:r>
              <a:rPr lang="en-US" dirty="0"/>
              <a:t>7: All Scoring, No Defense</a:t>
            </a:r>
          </a:p>
        </p:txBody>
      </p:sp>
    </p:spTree>
    <p:extLst>
      <p:ext uri="{BB962C8B-B14F-4D97-AF65-F5344CB8AC3E}">
        <p14:creationId xmlns:p14="http://schemas.microsoft.com/office/powerpoint/2010/main" val="253612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A8B8-2D03-4B43-A3C8-B24B8E92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Primary ball-handler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2F92-8B2C-4B97-8F75-126E9A85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Trait: Very high assist rates or usage rates</a:t>
            </a:r>
          </a:p>
          <a:p>
            <a:r>
              <a:rPr lang="en-US" dirty="0"/>
              <a:t>Other trends</a:t>
            </a:r>
          </a:p>
          <a:p>
            <a:pPr lvl="1"/>
            <a:r>
              <a:rPr lang="en-US" dirty="0"/>
              <a:t>More effective shooting from long range</a:t>
            </a:r>
          </a:p>
          <a:p>
            <a:pPr lvl="1"/>
            <a:r>
              <a:rPr lang="en-US" dirty="0"/>
              <a:t>Higher steals and turnovers</a:t>
            </a:r>
          </a:p>
          <a:p>
            <a:pPr lvl="1"/>
            <a:r>
              <a:rPr lang="en-US" dirty="0"/>
              <a:t>Below average in most defensive metrics</a:t>
            </a:r>
          </a:p>
          <a:p>
            <a:endParaRPr lang="en-US" dirty="0"/>
          </a:p>
          <a:p>
            <a:r>
              <a:rPr lang="en-US" dirty="0"/>
              <a:t>Lines up pretty closely with the Point Guard position</a:t>
            </a:r>
          </a:p>
          <a:p>
            <a:pPr lvl="1"/>
            <a:r>
              <a:rPr lang="en-US" dirty="0"/>
              <a:t>Steve Nash</a:t>
            </a:r>
          </a:p>
          <a:p>
            <a:pPr lvl="1"/>
            <a:r>
              <a:rPr lang="en-US" dirty="0"/>
              <a:t>Jason Kidd</a:t>
            </a:r>
          </a:p>
          <a:p>
            <a:pPr lvl="1"/>
            <a:r>
              <a:rPr lang="en-US" dirty="0"/>
              <a:t>Stephen Curry</a:t>
            </a:r>
          </a:p>
        </p:txBody>
      </p:sp>
    </p:spTree>
    <p:extLst>
      <p:ext uri="{BB962C8B-B14F-4D97-AF65-F5344CB8AC3E}">
        <p14:creationId xmlns:p14="http://schemas.microsoft.com/office/powerpoint/2010/main" val="380972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C6E6-FADA-4CA5-97F2-5A8FA2CA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338" y="193162"/>
            <a:ext cx="8610600" cy="1293028"/>
          </a:xfrm>
        </p:spPr>
        <p:txBody>
          <a:bodyPr/>
          <a:lstStyle/>
          <a:p>
            <a:r>
              <a:rPr lang="en-US" dirty="0"/>
              <a:t>Feature list </a:t>
            </a:r>
            <a:br>
              <a:rPr lang="en-US" dirty="0"/>
            </a:br>
            <a:r>
              <a:rPr lang="en-US" dirty="0"/>
              <a:t>for cluster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380E-B526-4BEB-BA6A-642AC379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FECE9-B713-45A3-BD03-6C3A8B41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2" y="777820"/>
            <a:ext cx="9244953" cy="62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8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A8B8-2D03-4B43-A3C8-B24B8E92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Two 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2F92-8B2C-4B97-8F75-126E9A85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Trait: A combination of good defensive stats and high interior scoring</a:t>
            </a:r>
          </a:p>
          <a:p>
            <a:r>
              <a:rPr lang="en-US" dirty="0"/>
              <a:t>Other trends</a:t>
            </a:r>
          </a:p>
          <a:p>
            <a:pPr lvl="1"/>
            <a:r>
              <a:rPr lang="en-US" dirty="0"/>
              <a:t>Above average rebounding</a:t>
            </a:r>
          </a:p>
          <a:p>
            <a:pPr lvl="1"/>
            <a:r>
              <a:rPr lang="en-US" dirty="0"/>
              <a:t>Scores well from mid-range</a:t>
            </a:r>
          </a:p>
          <a:p>
            <a:pPr lvl="1"/>
            <a:r>
              <a:rPr lang="en-US" dirty="0"/>
              <a:t>Roughly average in most areas except 3-point shooting</a:t>
            </a:r>
          </a:p>
          <a:p>
            <a:endParaRPr lang="en-US" dirty="0"/>
          </a:p>
          <a:p>
            <a:r>
              <a:rPr lang="en-US" dirty="0"/>
              <a:t>Cluster is a mixed bag of players</a:t>
            </a:r>
          </a:p>
          <a:p>
            <a:pPr lvl="1"/>
            <a:r>
              <a:rPr lang="en-US" dirty="0"/>
              <a:t>Kevin Garnett</a:t>
            </a:r>
          </a:p>
          <a:p>
            <a:pPr lvl="1"/>
            <a:r>
              <a:rPr lang="en-US" dirty="0"/>
              <a:t>LaMarcus Aldridge</a:t>
            </a:r>
          </a:p>
          <a:p>
            <a:pPr lvl="1"/>
            <a:r>
              <a:rPr lang="en-US" dirty="0"/>
              <a:t>Pau Gasol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2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A8B8-2D03-4B43-A3C8-B24B8E92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Ball-hogging scorer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2F92-8B2C-4B97-8F75-126E9A85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Trait: Better than average scoring from all ranges</a:t>
            </a:r>
          </a:p>
          <a:p>
            <a:r>
              <a:rPr lang="en-US" dirty="0"/>
              <a:t>Other trends</a:t>
            </a:r>
          </a:p>
          <a:p>
            <a:pPr lvl="1"/>
            <a:r>
              <a:rPr lang="en-US" dirty="0"/>
              <a:t>Average defensively</a:t>
            </a:r>
          </a:p>
          <a:p>
            <a:pPr lvl="1"/>
            <a:r>
              <a:rPr lang="en-US" dirty="0"/>
              <a:t>Very low passing numbers</a:t>
            </a:r>
          </a:p>
          <a:p>
            <a:endParaRPr lang="en-US" dirty="0"/>
          </a:p>
          <a:p>
            <a:r>
              <a:rPr lang="en-US" dirty="0"/>
              <a:t>Pretty wide range of players, but most are volume scorers</a:t>
            </a:r>
          </a:p>
          <a:p>
            <a:pPr lvl="1"/>
            <a:r>
              <a:rPr lang="en-US" dirty="0"/>
              <a:t>Tracy McGrady</a:t>
            </a:r>
          </a:p>
          <a:p>
            <a:pPr lvl="1"/>
            <a:r>
              <a:rPr lang="en-US" dirty="0"/>
              <a:t>Carmelo Anthony</a:t>
            </a:r>
          </a:p>
          <a:p>
            <a:pPr lvl="1"/>
            <a:r>
              <a:rPr lang="en-US" dirty="0"/>
              <a:t>Karl Malone</a:t>
            </a:r>
          </a:p>
        </p:txBody>
      </p:sp>
    </p:spTree>
    <p:extLst>
      <p:ext uri="{BB962C8B-B14F-4D97-AF65-F5344CB8AC3E}">
        <p14:creationId xmlns:p14="http://schemas.microsoft.com/office/powerpoint/2010/main" val="15205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A8B8-2D03-4B43-A3C8-B24B8E92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Outside Shooter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2F92-8B2C-4B97-8F75-126E9A85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Trait: High tendency and good efficiency on 3s</a:t>
            </a:r>
          </a:p>
          <a:p>
            <a:r>
              <a:rPr lang="en-US" dirty="0"/>
              <a:t>Other trends</a:t>
            </a:r>
          </a:p>
          <a:p>
            <a:pPr lvl="1"/>
            <a:r>
              <a:rPr lang="en-US" dirty="0"/>
              <a:t>Low turnovers</a:t>
            </a:r>
          </a:p>
          <a:p>
            <a:pPr lvl="1"/>
            <a:r>
              <a:rPr lang="en-US" dirty="0"/>
              <a:t>Subpar defense and rebounding</a:t>
            </a:r>
          </a:p>
          <a:p>
            <a:endParaRPr lang="en-US" dirty="0"/>
          </a:p>
          <a:p>
            <a:r>
              <a:rPr lang="en-US" dirty="0"/>
              <a:t>Mostly 3-point specialists</a:t>
            </a:r>
          </a:p>
          <a:p>
            <a:pPr lvl="1"/>
            <a:r>
              <a:rPr lang="en-US" dirty="0"/>
              <a:t>Reggie Miller</a:t>
            </a:r>
          </a:p>
          <a:p>
            <a:pPr lvl="1"/>
            <a:r>
              <a:rPr lang="en-US" dirty="0"/>
              <a:t>JR Smith</a:t>
            </a:r>
          </a:p>
          <a:p>
            <a:pPr lvl="1"/>
            <a:r>
              <a:rPr lang="en-US" dirty="0"/>
              <a:t>Klay Thompson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6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A8B8-2D03-4B43-A3C8-B24B8E92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Rim Protector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2F92-8B2C-4B97-8F75-126E9A85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Traits: Elite rebounding, shot-blocking, efficient near the basket</a:t>
            </a:r>
          </a:p>
          <a:p>
            <a:r>
              <a:rPr lang="en-US" dirty="0"/>
              <a:t>Other trends</a:t>
            </a:r>
          </a:p>
          <a:p>
            <a:pPr lvl="1"/>
            <a:r>
              <a:rPr lang="en-US" dirty="0"/>
              <a:t>Above average defense</a:t>
            </a:r>
          </a:p>
          <a:p>
            <a:pPr lvl="1"/>
            <a:r>
              <a:rPr lang="en-US" dirty="0"/>
              <a:t>No range shooting</a:t>
            </a:r>
          </a:p>
          <a:p>
            <a:endParaRPr lang="en-US" dirty="0"/>
          </a:p>
          <a:p>
            <a:r>
              <a:rPr lang="en-US" dirty="0"/>
              <a:t>The easiest group to cluster. </a:t>
            </a:r>
          </a:p>
          <a:p>
            <a:r>
              <a:rPr lang="en-US" dirty="0"/>
              <a:t>Mostly traditional defensive centers who play within a very specific role</a:t>
            </a:r>
          </a:p>
          <a:p>
            <a:pPr lvl="1"/>
            <a:r>
              <a:rPr lang="en-US" dirty="0" err="1"/>
              <a:t>Dikembe</a:t>
            </a:r>
            <a:r>
              <a:rPr lang="en-US" dirty="0"/>
              <a:t> </a:t>
            </a:r>
            <a:r>
              <a:rPr lang="en-US" dirty="0" err="1"/>
              <a:t>Mutombo</a:t>
            </a:r>
            <a:endParaRPr lang="en-US" dirty="0"/>
          </a:p>
          <a:p>
            <a:pPr lvl="1"/>
            <a:r>
              <a:rPr lang="en-US" dirty="0"/>
              <a:t>Ben Wallace</a:t>
            </a:r>
          </a:p>
          <a:p>
            <a:pPr lvl="1"/>
            <a:r>
              <a:rPr lang="en-US" dirty="0"/>
              <a:t>Dwight Howard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A8B8-2D03-4B43-A3C8-B24B8E92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Defense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2F92-8B2C-4B97-8F75-126E9A85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Defining Trait: Highest defensive metrics</a:t>
            </a:r>
          </a:p>
          <a:p>
            <a:r>
              <a:rPr lang="en-US" dirty="0"/>
              <a:t>Other trends</a:t>
            </a:r>
          </a:p>
          <a:p>
            <a:pPr lvl="1"/>
            <a:r>
              <a:rPr lang="en-US" dirty="0"/>
              <a:t>Well below average shooters and scorers</a:t>
            </a:r>
          </a:p>
          <a:p>
            <a:pPr lvl="1"/>
            <a:r>
              <a:rPr lang="en-US" dirty="0"/>
              <a:t>Average or below in most non-defensive categories</a:t>
            </a:r>
          </a:p>
          <a:p>
            <a:endParaRPr lang="en-US" dirty="0"/>
          </a:p>
          <a:p>
            <a:r>
              <a:rPr lang="en-US" dirty="0"/>
              <a:t>Defense is hard to quantify</a:t>
            </a:r>
          </a:p>
          <a:p>
            <a:pPr lvl="1"/>
            <a:r>
              <a:rPr lang="en-US" dirty="0"/>
              <a:t>Team effort where results can be skewed by 1/5 players</a:t>
            </a:r>
          </a:p>
          <a:p>
            <a:pPr lvl="1"/>
            <a:r>
              <a:rPr lang="en-US" dirty="0"/>
              <a:t>Lots of outliers (thanks Dirk)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Gerald Wallace</a:t>
            </a:r>
          </a:p>
          <a:p>
            <a:pPr lvl="1"/>
            <a:r>
              <a:rPr lang="en-US" dirty="0"/>
              <a:t>Andre Roberson</a:t>
            </a:r>
          </a:p>
          <a:p>
            <a:pPr lvl="1"/>
            <a:r>
              <a:rPr lang="en-US" dirty="0"/>
              <a:t>Shawn Marion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8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A8B8-2D03-4B43-A3C8-B24B8E92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Interior Scorer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2F92-8B2C-4B97-8F75-126E9A85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Trait: Scoring efficiency from short range and at basket</a:t>
            </a:r>
          </a:p>
          <a:p>
            <a:r>
              <a:rPr lang="en-US" dirty="0"/>
              <a:t>Other trends</a:t>
            </a:r>
          </a:p>
          <a:p>
            <a:pPr lvl="1"/>
            <a:r>
              <a:rPr lang="en-US" dirty="0"/>
              <a:t>Good rebounding</a:t>
            </a:r>
          </a:p>
          <a:p>
            <a:pPr lvl="1"/>
            <a:r>
              <a:rPr lang="en-US" dirty="0"/>
              <a:t>High shot blocking and defensive stats</a:t>
            </a:r>
          </a:p>
          <a:p>
            <a:pPr lvl="2"/>
            <a:r>
              <a:rPr lang="en-US" dirty="0"/>
              <a:t>Not as high as the rim protectors</a:t>
            </a:r>
          </a:p>
          <a:p>
            <a:pPr lvl="1"/>
            <a:endParaRPr lang="en-US" dirty="0"/>
          </a:p>
          <a:p>
            <a:r>
              <a:rPr lang="en-US" dirty="0"/>
              <a:t>Middle ground between rim protector and two-way forward</a:t>
            </a:r>
          </a:p>
          <a:p>
            <a:pPr lvl="1"/>
            <a:r>
              <a:rPr lang="en-US" dirty="0"/>
              <a:t>Tim Duncan</a:t>
            </a:r>
          </a:p>
          <a:p>
            <a:pPr lvl="1"/>
            <a:r>
              <a:rPr lang="en-US" dirty="0"/>
              <a:t>Al Jefferson</a:t>
            </a:r>
          </a:p>
          <a:p>
            <a:pPr lvl="1"/>
            <a:r>
              <a:rPr lang="en-US" dirty="0"/>
              <a:t>Karl Anthony Towns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3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A773-C58C-49BB-808A-17EC7AD6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D132-4C06-443E-9585-6749BB58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519946" cy="4024125"/>
          </a:xfrm>
        </p:spPr>
        <p:txBody>
          <a:bodyPr/>
          <a:lstStyle/>
          <a:p>
            <a:r>
              <a:rPr lang="en-US" dirty="0"/>
              <a:t>Utilize vast amounts of NBA basketball data</a:t>
            </a:r>
            <a:br>
              <a:rPr lang="en-US" dirty="0"/>
            </a:br>
            <a:r>
              <a:rPr lang="en-US" dirty="0"/>
              <a:t> to create visualizations</a:t>
            </a:r>
          </a:p>
          <a:p>
            <a:pPr lvl="1"/>
            <a:r>
              <a:rPr lang="en-US" dirty="0"/>
              <a:t>Basketball-reference.com</a:t>
            </a:r>
          </a:p>
          <a:p>
            <a:pPr lvl="1"/>
            <a:r>
              <a:rPr lang="en-US" dirty="0"/>
              <a:t>Stats.nba.com</a:t>
            </a:r>
          </a:p>
          <a:p>
            <a:pPr lvl="1"/>
            <a:r>
              <a:rPr lang="en-US" dirty="0"/>
              <a:t>Just raw data, no graphs or charts there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Employ machine learning to characterize players based on their stats</a:t>
            </a:r>
          </a:p>
          <a:p>
            <a:pPr lvl="1"/>
            <a:r>
              <a:rPr lang="en-US" dirty="0"/>
              <a:t>Straying away from traditional positions</a:t>
            </a:r>
          </a:p>
          <a:p>
            <a:pPr lvl="1"/>
            <a:endParaRPr lang="en-US" dirty="0"/>
          </a:p>
          <a:p>
            <a:r>
              <a:rPr lang="en-US" dirty="0"/>
              <a:t>Inspired by 538’s CARMELO analytical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4AE71-D857-47D6-8DD9-0C2DC6B41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7" r="12806"/>
          <a:stretch/>
        </p:blipFill>
        <p:spPr>
          <a:xfrm>
            <a:off x="8205745" y="1777556"/>
            <a:ext cx="3763235" cy="2455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40DB7-37F4-4D77-8445-7C817FCE5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46" y="4357396"/>
            <a:ext cx="3763235" cy="20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3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A8B8-2D03-4B43-A3C8-B24B8E92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All Scoring, No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2F92-8B2C-4B97-8F75-126E9A85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Trait: Above average scoring from most areas and poor defense</a:t>
            </a:r>
          </a:p>
          <a:p>
            <a:r>
              <a:rPr lang="en-US" dirty="0"/>
              <a:t>Other trends</a:t>
            </a:r>
          </a:p>
          <a:p>
            <a:pPr lvl="1"/>
            <a:r>
              <a:rPr lang="en-US" dirty="0"/>
              <a:t>Often times overlaps with the outside shooter</a:t>
            </a:r>
          </a:p>
          <a:p>
            <a:pPr lvl="1"/>
            <a:r>
              <a:rPr lang="en-US" dirty="0"/>
              <a:t>Better than average passing</a:t>
            </a:r>
          </a:p>
          <a:p>
            <a:pPr lvl="1"/>
            <a:r>
              <a:rPr lang="en-US" dirty="0"/>
              <a:t>High usage rates</a:t>
            </a:r>
          </a:p>
          <a:p>
            <a:endParaRPr lang="en-US" dirty="0"/>
          </a:p>
          <a:p>
            <a:pPr lvl="1"/>
            <a:r>
              <a:rPr lang="en-US" dirty="0"/>
              <a:t>Russell Westbrook</a:t>
            </a:r>
          </a:p>
          <a:p>
            <a:pPr lvl="1"/>
            <a:r>
              <a:rPr lang="en-US" dirty="0"/>
              <a:t>Ben Gordon</a:t>
            </a:r>
          </a:p>
          <a:p>
            <a:pPr lvl="1"/>
            <a:r>
              <a:rPr lang="en-US" dirty="0"/>
              <a:t>Kyrie Irving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0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F88B-1564-4E3B-A637-F90C4E83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52B0-67AF-47F6-916E-CC02C760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31FB8-83DD-466E-9BB2-2DCB8DC5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365" y="1815349"/>
            <a:ext cx="12520251" cy="516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5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1A8-92BE-4D75-BFF8-DE0D37D9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91B1-2D07-4DE2-8FD9-DB036FCF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69311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 needs further fine-tuning</a:t>
            </a:r>
          </a:p>
          <a:p>
            <a:pPr lvl="1"/>
            <a:r>
              <a:rPr lang="en-US" dirty="0"/>
              <a:t>Inconsistency between clusters</a:t>
            </a:r>
          </a:p>
          <a:p>
            <a:pPr lvl="2"/>
            <a:r>
              <a:rPr lang="en-US" dirty="0"/>
              <a:t>Two way forward and all score no defense might be redundant categories</a:t>
            </a:r>
          </a:p>
          <a:p>
            <a:pPr lvl="1"/>
            <a:r>
              <a:rPr lang="en-US" dirty="0"/>
              <a:t>Correlation is mostly good but a few major outliers that should not be there</a:t>
            </a:r>
          </a:p>
          <a:p>
            <a:pPr lvl="1"/>
            <a:r>
              <a:rPr lang="en-US" dirty="0"/>
              <a:t>Importance factors decided by program need adjustment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01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3775-402D-4CE6-B6F5-7104A839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765B-E145-4ECB-9A64-0E8AEACD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the similarity between a player’s stats and average of cluster</a:t>
            </a:r>
          </a:p>
          <a:p>
            <a:r>
              <a:rPr lang="en-US" dirty="0"/>
              <a:t>Break down each cluster into sub-clusters? </a:t>
            </a:r>
          </a:p>
          <a:p>
            <a:r>
              <a:rPr lang="en-US" dirty="0"/>
              <a:t>Find the five most similar players to a certain player</a:t>
            </a:r>
          </a:p>
          <a:p>
            <a:r>
              <a:rPr lang="en-US" dirty="0"/>
              <a:t>More detailed player profile – NBA 2k style radar charts?</a:t>
            </a:r>
          </a:p>
        </p:txBody>
      </p:sp>
    </p:spTree>
    <p:extLst>
      <p:ext uri="{BB962C8B-B14F-4D97-AF65-F5344CB8AC3E}">
        <p14:creationId xmlns:p14="http://schemas.microsoft.com/office/powerpoint/2010/main" val="407089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6339-17F3-42B1-9498-74A7BF3A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STATS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C59B-335B-46AC-82EA-C70BCCE7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 box score stats:</a:t>
            </a:r>
          </a:p>
          <a:p>
            <a:pPr lvl="1"/>
            <a:r>
              <a:rPr lang="en-US" dirty="0"/>
              <a:t>Points, assists, rebounds, steals, blocks…</a:t>
            </a:r>
          </a:p>
          <a:p>
            <a:pPr lvl="2"/>
            <a:r>
              <a:rPr lang="en-US" dirty="0"/>
              <a:t>Season totals, per game averages, adjusted per minute, adjusted per possession</a:t>
            </a:r>
          </a:p>
          <a:p>
            <a:r>
              <a:rPr lang="en-US" dirty="0"/>
              <a:t>Shooting stats</a:t>
            </a:r>
          </a:p>
          <a:p>
            <a:pPr lvl="1"/>
            <a:r>
              <a:rPr lang="en-US" dirty="0"/>
              <a:t>Player Makes and Misses broken down by range</a:t>
            </a:r>
          </a:p>
          <a:p>
            <a:r>
              <a:rPr lang="en-US" dirty="0"/>
              <a:t>Advanced stats</a:t>
            </a:r>
          </a:p>
          <a:p>
            <a:pPr lvl="1"/>
            <a:r>
              <a:rPr lang="en-US" dirty="0"/>
              <a:t>REB%, AST%, BLK%... percentage of team possessions where event occurred</a:t>
            </a:r>
          </a:p>
          <a:p>
            <a:pPr lvl="1"/>
            <a:r>
              <a:rPr lang="en-US" dirty="0"/>
              <a:t>TS% - shooting percentage that accounts for 3s and free throws</a:t>
            </a:r>
          </a:p>
          <a:p>
            <a:pPr lvl="1"/>
            <a:r>
              <a:rPr lang="en-US" dirty="0"/>
              <a:t>Pace</a:t>
            </a:r>
          </a:p>
          <a:p>
            <a:r>
              <a:rPr lang="en-US" dirty="0"/>
              <a:t>Other metrics</a:t>
            </a:r>
          </a:p>
          <a:p>
            <a:pPr lvl="1"/>
            <a:r>
              <a:rPr lang="en-US" dirty="0"/>
              <a:t>O-BPM, D-BPM, O-WS, D-WS, VORP, much more</a:t>
            </a:r>
          </a:p>
          <a:p>
            <a:pPr lvl="1"/>
            <a:r>
              <a:rPr lang="en-US" dirty="0"/>
              <a:t>Multiple stats used to quantify player impact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4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508A-C44B-402F-9543-962517B1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overload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57E56-D610-4F87-9D91-4520D80A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10 GB of .csv files scraped / downloaded</a:t>
            </a:r>
          </a:p>
          <a:p>
            <a:pPr lvl="1"/>
            <a:r>
              <a:rPr lang="en-US" dirty="0"/>
              <a:t>Team stats 1950-</a:t>
            </a:r>
          </a:p>
          <a:p>
            <a:pPr lvl="1"/>
            <a:r>
              <a:rPr lang="en-US" dirty="0"/>
              <a:t>Player season averages 1950-</a:t>
            </a:r>
          </a:p>
          <a:p>
            <a:pPr lvl="1"/>
            <a:r>
              <a:rPr lang="en-US" dirty="0"/>
              <a:t>Game logs 1997-</a:t>
            </a:r>
          </a:p>
          <a:p>
            <a:pPr lvl="1"/>
            <a:r>
              <a:rPr lang="en-US" dirty="0"/>
              <a:t>Every shots attempted, made by range, shot type 1997-</a:t>
            </a:r>
          </a:p>
          <a:p>
            <a:pPr lvl="1"/>
            <a:r>
              <a:rPr lang="en-US" dirty="0"/>
              <a:t>Every possession recorded with stats updated every few seconds 2018</a:t>
            </a:r>
          </a:p>
          <a:p>
            <a:r>
              <a:rPr lang="en-US" dirty="0"/>
              <a:t>Cleaning</a:t>
            </a:r>
          </a:p>
          <a:p>
            <a:pPr lvl="1"/>
            <a:r>
              <a:rPr lang="en-US" dirty="0"/>
              <a:t>Needed to merge tables from different sources</a:t>
            </a:r>
          </a:p>
          <a:p>
            <a:pPr lvl="1"/>
            <a:r>
              <a:rPr lang="en-US" dirty="0"/>
              <a:t>Broken files</a:t>
            </a:r>
          </a:p>
          <a:p>
            <a:pPr lvl="1"/>
            <a:r>
              <a:rPr lang="en-US" dirty="0"/>
              <a:t>Shrink the data so it would be useful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5AC330B-4610-479F-A526-0C4BD38A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44"/>
            <a:ext cx="3965510" cy="21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6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FBF5-8113-405B-97A2-05B79F06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BDA4-D890-4285-B285-D0FF59D7F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9453282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Flask app reading in all the data</a:t>
            </a:r>
          </a:p>
          <a:p>
            <a:r>
              <a:rPr lang="en-US" dirty="0"/>
              <a:t>Created website in HTML</a:t>
            </a:r>
          </a:p>
          <a:p>
            <a:r>
              <a:rPr lang="en-US" dirty="0"/>
              <a:t>Website design using a w3css template</a:t>
            </a:r>
          </a:p>
          <a:p>
            <a:r>
              <a:rPr lang="en-US" dirty="0"/>
              <a:t>Data from the Flask-generated JSONs graphed with chart.js</a:t>
            </a:r>
          </a:p>
          <a:p>
            <a:r>
              <a:rPr lang="en-US" dirty="0"/>
              <a:t>Dynamically created JSONs</a:t>
            </a:r>
          </a:p>
          <a:p>
            <a:pPr lvl="1"/>
            <a:r>
              <a:rPr lang="en-US" dirty="0"/>
              <a:t>requested stats</a:t>
            </a:r>
          </a:p>
          <a:p>
            <a:pPr lvl="1"/>
            <a:r>
              <a:rPr lang="en-US" dirty="0"/>
              <a:t>Player Game Logs</a:t>
            </a:r>
          </a:p>
          <a:p>
            <a:r>
              <a:rPr lang="en-US" dirty="0"/>
              <a:t>External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creation of shot charts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BE51D-5E22-4DF1-8952-2F3EA608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673" y="4331849"/>
            <a:ext cx="1378896" cy="241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3D36E-67CB-44CC-A5FB-0772A564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673" y="2069333"/>
            <a:ext cx="1378896" cy="21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9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7F05-4089-4A7A-946C-33702B7B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progressions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2E27-0233-4916-ACEF-EE877AF8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line graph showing player’s progression over the years in a single stat</a:t>
            </a:r>
          </a:p>
          <a:p>
            <a:r>
              <a:rPr lang="en-US" dirty="0"/>
              <a:t>Also shows team rosters on the left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1AC1A-90D4-4EB2-9D6A-C75AB9CE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697" y="3267986"/>
            <a:ext cx="6022887" cy="3590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40F80-E275-4BBA-A25C-4EDB259D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7986"/>
            <a:ext cx="6148697" cy="35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8375-C6C6-47EF-B420-5D8411A3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F243-E1F5-4192-9C95-2CDD3EB0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2755"/>
            <a:ext cx="10820400" cy="4024125"/>
          </a:xfrm>
        </p:spPr>
        <p:txBody>
          <a:bodyPr/>
          <a:lstStyle/>
          <a:p>
            <a:r>
              <a:rPr lang="en-US" dirty="0"/>
              <a:t>Added players’ game log from 2017-18 that displays all regular and advanced stats available from each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3DB8F-F1E8-45E0-B7EF-5C03E226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06" y="2953203"/>
            <a:ext cx="6582694" cy="38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0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4080-146A-4315-8AF3-7F4866C2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1C1F-0190-48C4-A492-E7EE7C63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any available stats</a:t>
            </a:r>
            <a:br>
              <a:rPr lang="en-US" dirty="0"/>
            </a:br>
            <a:r>
              <a:rPr lang="en-US" dirty="0"/>
              <a:t>and plotting them against</a:t>
            </a:r>
            <a:br>
              <a:rPr lang="en-US" dirty="0"/>
            </a:br>
            <a:r>
              <a:rPr lang="en-US" dirty="0"/>
              <a:t>each other</a:t>
            </a:r>
          </a:p>
          <a:p>
            <a:r>
              <a:rPr lang="en-US" dirty="0"/>
              <a:t>Colors are the clusters</a:t>
            </a:r>
          </a:p>
          <a:p>
            <a:r>
              <a:rPr lang="en-US" dirty="0"/>
              <a:t>When used with correct</a:t>
            </a:r>
            <a:br>
              <a:rPr lang="en-US" dirty="0"/>
            </a:br>
            <a:r>
              <a:rPr lang="en-US" dirty="0"/>
              <a:t>features, can see some</a:t>
            </a:r>
            <a:br>
              <a:rPr lang="en-US" dirty="0"/>
            </a:br>
            <a:r>
              <a:rPr lang="en-US" dirty="0"/>
              <a:t>correlations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DDC7F-7879-4CF3-AED8-47501271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98" y="2504660"/>
            <a:ext cx="7382576" cy="42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3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B2E0-334D-425A-B92B-2C71C46A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CBB9-06F7-4625-9368-1B0C598A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machine learning to group similar players together based on their stats and skills</a:t>
            </a:r>
          </a:p>
          <a:p>
            <a:r>
              <a:rPr lang="en-US" dirty="0"/>
              <a:t>But what about traditional positions like center, forward, and guard?</a:t>
            </a:r>
          </a:p>
          <a:p>
            <a:pPr lvl="1"/>
            <a:r>
              <a:rPr lang="en-US" dirty="0"/>
              <a:t>“Position-less basketball”</a:t>
            </a:r>
          </a:p>
          <a:p>
            <a:pPr lvl="2"/>
            <a:r>
              <a:rPr lang="en-US" dirty="0"/>
              <a:t>Teams don’t limit themselves to position labels</a:t>
            </a:r>
          </a:p>
          <a:p>
            <a:pPr lvl="2"/>
            <a:r>
              <a:rPr lang="en-US" dirty="0"/>
              <a:t>Value skill-set over listed position</a:t>
            </a:r>
          </a:p>
          <a:p>
            <a:pPr lvl="2"/>
            <a:r>
              <a:rPr lang="en-US" dirty="0"/>
              <a:t>Checking all the boxes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A7046-3F9A-496F-909D-DC00D3461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043" y="3673502"/>
            <a:ext cx="4223525" cy="28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37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500</TotalTime>
  <Words>863</Words>
  <Application>Microsoft Office PowerPoint</Application>
  <PresentationFormat>Widescreen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Vapor Trail</vt:lpstr>
      <vt:lpstr>Basketball stats nerd </vt:lpstr>
      <vt:lpstr>Goals of the project</vt:lpstr>
      <vt:lpstr>NBA STATS OVERVIEW</vt:lpstr>
      <vt:lpstr>Data overload</vt:lpstr>
      <vt:lpstr>Setup of PROGRAM</vt:lpstr>
      <vt:lpstr>Player progressions</vt:lpstr>
      <vt:lpstr>Game logs</vt:lpstr>
      <vt:lpstr>The main graph</vt:lpstr>
      <vt:lpstr>clustering</vt:lpstr>
      <vt:lpstr>Classification notebook</vt:lpstr>
      <vt:lpstr>Clusters</vt:lpstr>
      <vt:lpstr>Primary ball-handler</vt:lpstr>
      <vt:lpstr>Feature list  for cluster 1</vt:lpstr>
      <vt:lpstr>Two way forward</vt:lpstr>
      <vt:lpstr>Ball-hogging scorer</vt:lpstr>
      <vt:lpstr>Outside Shooter</vt:lpstr>
      <vt:lpstr>Rim Protector</vt:lpstr>
      <vt:lpstr>Defense First</vt:lpstr>
      <vt:lpstr>Interior Scorer</vt:lpstr>
      <vt:lpstr>All Scoring, No Defense</vt:lpstr>
      <vt:lpstr>Sample graph</vt:lpstr>
      <vt:lpstr>Problems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Bballstatsnerd</dc:title>
  <dc:creator>Kyrus Wankadiya</dc:creator>
  <cp:lastModifiedBy>Kyrus Wankadiya</cp:lastModifiedBy>
  <cp:revision>21</cp:revision>
  <dcterms:created xsi:type="dcterms:W3CDTF">2018-07-28T09:48:12Z</dcterms:created>
  <dcterms:modified xsi:type="dcterms:W3CDTF">2018-08-30T18:45:58Z</dcterms:modified>
</cp:coreProperties>
</file>