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4c9ed853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4c9ed853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4c9ed853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4c9ed853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4c9ed853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4c9ed853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4c9ed853f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4c9ed853f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Part 2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Liang Liu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187475"/>
            <a:ext cx="3235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Github as the SCM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Vagrant creates the VM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3.Ansible configure the VM and   start up the kubernetes cluster.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CI/CD pipeline in Jenkins to deploy flask app through Ansible on the VM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5. Monitor the flask app on Grafana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775" y="409994"/>
            <a:ext cx="5013724" cy="4475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Provisioning the Environment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0" y="1222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Provisioning the environment using Infrastructure as code. Create the VM using Vagrant and configure the VM using Ansible.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The benefits of using Vagrant and Ansible are we able to tear down the VM and recreate the same </a:t>
            </a:r>
            <a:r>
              <a:rPr lang="en"/>
              <a:t>environment</a:t>
            </a:r>
            <a:r>
              <a:rPr lang="en"/>
              <a:t> with only few simple commands. We can even create </a:t>
            </a:r>
            <a:r>
              <a:rPr lang="en"/>
              <a:t>multiple</a:t>
            </a:r>
            <a:r>
              <a:rPr lang="en"/>
              <a:t> VMs with same </a:t>
            </a:r>
            <a:r>
              <a:rPr lang="en"/>
              <a:t>environment with very few manual steps. This simplified the whole process for provisioning the environment.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9375" y="125475"/>
            <a:ext cx="1193399" cy="117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200" y="3355994"/>
            <a:ext cx="5042677" cy="14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Deployment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Create a CI/CD </a:t>
            </a:r>
            <a:r>
              <a:rPr lang="en"/>
              <a:t>pipeline</a:t>
            </a:r>
            <a:r>
              <a:rPr lang="en"/>
              <a:t> in Jenkins to deploy the flask app through Ansible on client machine.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A CI/CD </a:t>
            </a:r>
            <a:r>
              <a:rPr lang="en"/>
              <a:t>pipeline</a:t>
            </a:r>
            <a:r>
              <a:rPr lang="en"/>
              <a:t> will </a:t>
            </a:r>
            <a:r>
              <a:rPr lang="en"/>
              <a:t>simplified</a:t>
            </a:r>
            <a:r>
              <a:rPr lang="en"/>
              <a:t> and shorten the </a:t>
            </a:r>
            <a:r>
              <a:rPr lang="en"/>
              <a:t>deployment</a:t>
            </a:r>
            <a:r>
              <a:rPr lang="en"/>
              <a:t> process. Whenever changes were pushed into the sources control(Github), Jenkins will automatic pull that changes and trigger a new build. Ansible will enable to </a:t>
            </a:r>
            <a:r>
              <a:rPr lang="en"/>
              <a:t>deploy application on different or multiple target machine by simply modify the ansible inventory.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00" y="3398375"/>
            <a:ext cx="3758474" cy="14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Monitoring the cluster on Grafana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Grafana give us a more visual </a:t>
            </a:r>
            <a:r>
              <a:rPr lang="en"/>
              <a:t>representation</a:t>
            </a:r>
            <a:r>
              <a:rPr lang="en"/>
              <a:t> of </a:t>
            </a:r>
            <a:r>
              <a:rPr lang="en"/>
              <a:t>resource</a:t>
            </a:r>
            <a:r>
              <a:rPr lang="en"/>
              <a:t> used by the </a:t>
            </a:r>
            <a:r>
              <a:rPr lang="en"/>
              <a:t>application</a:t>
            </a:r>
            <a:r>
              <a:rPr lang="en"/>
              <a:t> such as CPU and </a:t>
            </a:r>
            <a:r>
              <a:rPr lang="en"/>
              <a:t>memory</a:t>
            </a:r>
            <a:r>
              <a:rPr lang="en"/>
              <a:t> usage and network traffics. We are able to determine whether we </a:t>
            </a:r>
            <a:r>
              <a:rPr lang="en"/>
              <a:t>should</a:t>
            </a:r>
            <a:r>
              <a:rPr lang="en"/>
              <a:t> give the machine more </a:t>
            </a:r>
            <a:r>
              <a:rPr lang="en"/>
              <a:t>resources</a:t>
            </a:r>
            <a:r>
              <a:rPr lang="en"/>
              <a:t> base on the </a:t>
            </a:r>
            <a:r>
              <a:rPr lang="en"/>
              <a:t>consumption</a:t>
            </a:r>
            <a:r>
              <a:rPr lang="en"/>
              <a:t> of each different </a:t>
            </a:r>
            <a:r>
              <a:rPr lang="en"/>
              <a:t>resources</a:t>
            </a:r>
            <a:r>
              <a:rPr lang="en"/>
              <a:t> for the application. 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94000"/>
            <a:ext cx="6569852" cy="13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7500" y="105975"/>
            <a:ext cx="1646199" cy="16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