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64" r:id="rId4"/>
    <p:sldId id="259" r:id="rId5"/>
    <p:sldId id="257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79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C6A82-2AAF-4DA1-8942-8E52967F196C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8C28F-E5B7-4381-A51C-CC86261F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0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</a:t>
            </a:r>
            <a:r>
              <a:rPr lang="en-US" baseline="0" dirty="0"/>
              <a:t> is very minimalist: Rather than giving lots of info I just wanted people to admire the photos that they see here.  Give a good feeling!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8C28F-E5B7-4381-A51C-CC86261F85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7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5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0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176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39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5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54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04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0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3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9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5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2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01D5A1E-66D2-43C5-9ADF-6FFE7130F086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071E12D-D05B-4ED9-AF26-3A0977A7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97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nelyplanet.com/nep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571" y="991958"/>
            <a:ext cx="9833112" cy="1641490"/>
          </a:xfrm>
        </p:spPr>
        <p:txBody>
          <a:bodyPr/>
          <a:lstStyle/>
          <a:p>
            <a:r>
              <a:rPr lang="en-US" dirty="0"/>
              <a:t>MIDTERM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895" y="3286539"/>
            <a:ext cx="9120810" cy="923323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VISIT NEPAL</a:t>
            </a:r>
          </a:p>
        </p:txBody>
      </p:sp>
    </p:spTree>
    <p:extLst>
      <p:ext uri="{BB962C8B-B14F-4D97-AF65-F5344CB8AC3E}">
        <p14:creationId xmlns:p14="http://schemas.microsoft.com/office/powerpoint/2010/main" val="76551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MY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Theme: Travel Guide for Nepal[Visit Nepal]</a:t>
            </a:r>
          </a:p>
          <a:p>
            <a:r>
              <a:rPr lang="en-US" dirty="0"/>
              <a:t> Info about places to visit &amp; things to do</a:t>
            </a:r>
          </a:p>
          <a:p>
            <a:r>
              <a:rPr lang="en-US" dirty="0"/>
              <a:t>Inspiration: </a:t>
            </a:r>
            <a:r>
              <a:rPr lang="en-US" dirty="0">
                <a:hlinkClick r:id="rId2"/>
              </a:rPr>
              <a:t>https://www.lonelyplanet.com/nepal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9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12035" y="1858763"/>
            <a:ext cx="9515061" cy="468781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/>
          <a:lstStyle/>
          <a:p>
            <a:pPr algn="ctr"/>
            <a:r>
              <a:rPr lang="en-US" dirty="0"/>
              <a:t>Wireframe: Front Page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212035" y="1260686"/>
            <a:ext cx="9515061" cy="54333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035" y="1421442"/>
            <a:ext cx="951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Nepal                                                     Places to Visit        Things to do         About Nepal         Contact 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5305" y="3553312"/>
            <a:ext cx="5897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big picture on the background with a short catch phrase. The picture will change every 4 seconds.  </a:t>
            </a: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9727096" y="1590261"/>
            <a:ext cx="543339" cy="1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270435" y="1301116"/>
            <a:ext cx="135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Down Menus</a:t>
            </a:r>
          </a:p>
        </p:txBody>
      </p:sp>
    </p:spTree>
    <p:extLst>
      <p:ext uri="{BB962C8B-B14F-4D97-AF65-F5344CB8AC3E}">
        <p14:creationId xmlns:p14="http://schemas.microsoft.com/office/powerpoint/2010/main" val="392724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4422"/>
          </a:xfrm>
          <a:ln w="6350">
            <a:noFill/>
          </a:ln>
        </p:spPr>
        <p:txBody>
          <a:bodyPr/>
          <a:lstStyle/>
          <a:p>
            <a:pPr algn="ctr"/>
            <a:r>
              <a:rPr lang="en-US" dirty="0"/>
              <a:t>Site 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77678" y="1389547"/>
            <a:ext cx="136166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6280" y="2312499"/>
            <a:ext cx="208059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Places to Visit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58748" y="2312499"/>
            <a:ext cx="178904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Things to do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5688" y="2301064"/>
            <a:ext cx="165652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About Nepal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80106" y="2284597"/>
            <a:ext cx="185530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6365" y="4373698"/>
            <a:ext cx="20408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Kathmandu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6365" y="3092795"/>
            <a:ext cx="20408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Pokhara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42931" y="3709935"/>
            <a:ext cx="2024269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Chitwan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26155" y="4373698"/>
            <a:ext cx="200107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Bunjee</a:t>
            </a:r>
            <a:r>
              <a:rPr lang="en-US" dirty="0"/>
              <a:t> Jumping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2782" y="3081415"/>
            <a:ext cx="199445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Kayaking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2782" y="3734181"/>
            <a:ext cx="1994451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Mountain Climbing</a:t>
            </a:r>
          </a:p>
        </p:txBody>
      </p:sp>
      <p:cxnSp>
        <p:nvCxnSpPr>
          <p:cNvPr id="16" name="Straight Connector 15"/>
          <p:cNvCxnSpPr>
            <a:stCxn id="5" idx="2"/>
            <a:endCxn id="5" idx="2"/>
          </p:cNvCxnSpPr>
          <p:nvPr/>
        </p:nvCxnSpPr>
        <p:spPr>
          <a:xfrm>
            <a:off x="5958509" y="1758879"/>
            <a:ext cx="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20278" y="1984367"/>
            <a:ext cx="2650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</p:cNvCxnSpPr>
          <p:nvPr/>
        </p:nvCxnSpPr>
        <p:spPr>
          <a:xfrm flipH="1">
            <a:off x="5958508" y="1758879"/>
            <a:ext cx="1" cy="225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067339" y="1984367"/>
            <a:ext cx="8640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67339" y="1984367"/>
            <a:ext cx="13252" cy="30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58508" y="1984367"/>
            <a:ext cx="0" cy="30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8063949" y="1984367"/>
            <a:ext cx="0" cy="31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0"/>
          </p:cNvCxnSpPr>
          <p:nvPr/>
        </p:nvCxnSpPr>
        <p:spPr>
          <a:xfrm>
            <a:off x="10707758" y="1984367"/>
            <a:ext cx="0" cy="300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/>
          <p:nvPr/>
        </p:nvCxnSpPr>
        <p:spPr>
          <a:xfrm rot="5400000">
            <a:off x="890534" y="3620097"/>
            <a:ext cx="1876533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69565" y="2681831"/>
            <a:ext cx="53009" cy="188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1"/>
          </p:cNvCxnSpPr>
          <p:nvPr/>
        </p:nvCxnSpPr>
        <p:spPr>
          <a:xfrm>
            <a:off x="1835151" y="3266081"/>
            <a:ext cx="391214" cy="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2" idx="1"/>
          </p:cNvCxnSpPr>
          <p:nvPr/>
        </p:nvCxnSpPr>
        <p:spPr>
          <a:xfrm>
            <a:off x="1843434" y="3894601"/>
            <a:ext cx="39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 flipV="1">
            <a:off x="1843434" y="4558364"/>
            <a:ext cx="382931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4" idx="1"/>
          </p:cNvCxnSpPr>
          <p:nvPr/>
        </p:nvCxnSpPr>
        <p:spPr>
          <a:xfrm flipV="1">
            <a:off x="4996069" y="3266081"/>
            <a:ext cx="536713" cy="1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5" idx="1"/>
          </p:cNvCxnSpPr>
          <p:nvPr/>
        </p:nvCxnSpPr>
        <p:spPr>
          <a:xfrm>
            <a:off x="5022574" y="3918847"/>
            <a:ext cx="510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3" idx="1"/>
          </p:cNvCxnSpPr>
          <p:nvPr/>
        </p:nvCxnSpPr>
        <p:spPr>
          <a:xfrm flipV="1">
            <a:off x="5115339" y="4558364"/>
            <a:ext cx="410816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5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138" y="365124"/>
            <a:ext cx="10505661" cy="9468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Home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4259" y="1311965"/>
            <a:ext cx="91074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1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713" y="1164443"/>
            <a:ext cx="90725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0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I tried to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3" y="2092324"/>
            <a:ext cx="6014399" cy="3130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741" y="2085003"/>
            <a:ext cx="4859285" cy="31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Complete the Site: Add Contact US and About US page</a:t>
            </a:r>
          </a:p>
          <a:p>
            <a:r>
              <a:rPr lang="en-US" dirty="0"/>
              <a:t>Contact US: Form (Use </a:t>
            </a:r>
            <a:r>
              <a:rPr lang="en-US" dirty="0" err="1"/>
              <a:t>Javascript</a:t>
            </a:r>
            <a:r>
              <a:rPr lang="en-US" dirty="0"/>
              <a:t> Skills) </a:t>
            </a:r>
          </a:p>
          <a:p>
            <a:r>
              <a:rPr lang="en-US" dirty="0"/>
              <a:t>Calendar (DOB), change it into Nepali Date</a:t>
            </a:r>
          </a:p>
          <a:p>
            <a:r>
              <a:rPr lang="en-US" dirty="0"/>
              <a:t>Add a new page called What’s happening in Nepal? </a:t>
            </a:r>
          </a:p>
          <a:p>
            <a:r>
              <a:rPr lang="en-US" dirty="0"/>
              <a:t>Add map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3782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1448</TotalTime>
  <Words>172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Depth</vt:lpstr>
      <vt:lpstr>MIDTERM PROJECT</vt:lpstr>
      <vt:lpstr> MY PLAN</vt:lpstr>
      <vt:lpstr>Wireframe: Front Page</vt:lpstr>
      <vt:lpstr>Site Map</vt:lpstr>
      <vt:lpstr>Home Page</vt:lpstr>
      <vt:lpstr>PowerPoint Presentation</vt:lpstr>
      <vt:lpstr>Problem I tried to solve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</dc:title>
  <dc:creator>Krishna Gaire</dc:creator>
  <cp:lastModifiedBy>Krishna Gaire</cp:lastModifiedBy>
  <cp:revision>15</cp:revision>
  <dcterms:created xsi:type="dcterms:W3CDTF">2016-10-31T14:56:41Z</dcterms:created>
  <dcterms:modified xsi:type="dcterms:W3CDTF">2016-11-04T15:38:16Z</dcterms:modified>
</cp:coreProperties>
</file>