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FBED-F68A-4600-B49F-FB121240001F}" type="datetimeFigureOut">
              <a:rPr kumimoji="1" lang="ja-JP" altLang="en-US" smtClean="0"/>
              <a:t>2017/3/2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2BC4-00DA-4DF7-97C4-6D9B885BD8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716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FBED-F68A-4600-B49F-FB121240001F}" type="datetimeFigureOut">
              <a:rPr kumimoji="1" lang="ja-JP" altLang="en-US" smtClean="0"/>
              <a:t>2017/3/2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2BC4-00DA-4DF7-97C4-6D9B885BD8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81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FBED-F68A-4600-B49F-FB121240001F}" type="datetimeFigureOut">
              <a:rPr kumimoji="1" lang="ja-JP" altLang="en-US" smtClean="0"/>
              <a:t>2017/3/2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2BC4-00DA-4DF7-97C4-6D9B885BD8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410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FBED-F68A-4600-B49F-FB121240001F}" type="datetimeFigureOut">
              <a:rPr kumimoji="1" lang="ja-JP" altLang="en-US" smtClean="0"/>
              <a:t>2017/3/2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2BC4-00DA-4DF7-97C4-6D9B885BD8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67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FBED-F68A-4600-B49F-FB121240001F}" type="datetimeFigureOut">
              <a:rPr kumimoji="1" lang="ja-JP" altLang="en-US" smtClean="0"/>
              <a:t>2017/3/2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2BC4-00DA-4DF7-97C4-6D9B885BD8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40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FBED-F68A-4600-B49F-FB121240001F}" type="datetimeFigureOut">
              <a:rPr kumimoji="1" lang="ja-JP" altLang="en-US" smtClean="0"/>
              <a:t>2017/3/2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2BC4-00DA-4DF7-97C4-6D9B885BD8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61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FBED-F68A-4600-B49F-FB121240001F}" type="datetimeFigureOut">
              <a:rPr kumimoji="1" lang="ja-JP" altLang="en-US" smtClean="0"/>
              <a:t>2017/3/2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2BC4-00DA-4DF7-97C4-6D9B885BD8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76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FBED-F68A-4600-B49F-FB121240001F}" type="datetimeFigureOut">
              <a:rPr kumimoji="1" lang="ja-JP" altLang="en-US" smtClean="0"/>
              <a:t>2017/3/2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2BC4-00DA-4DF7-97C4-6D9B885BD8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38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FBED-F68A-4600-B49F-FB121240001F}" type="datetimeFigureOut">
              <a:rPr kumimoji="1" lang="ja-JP" altLang="en-US" smtClean="0"/>
              <a:t>2017/3/2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2BC4-00DA-4DF7-97C4-6D9B885BD8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41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FBED-F68A-4600-B49F-FB121240001F}" type="datetimeFigureOut">
              <a:rPr kumimoji="1" lang="ja-JP" altLang="en-US" smtClean="0"/>
              <a:t>2017/3/2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2BC4-00DA-4DF7-97C4-6D9B885BD8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8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FBED-F68A-4600-B49F-FB121240001F}" type="datetimeFigureOut">
              <a:rPr kumimoji="1" lang="ja-JP" altLang="en-US" smtClean="0"/>
              <a:t>2017/3/2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2BC4-00DA-4DF7-97C4-6D9B885BD8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313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5FBED-F68A-4600-B49F-FB121240001F}" type="datetimeFigureOut">
              <a:rPr kumimoji="1" lang="ja-JP" altLang="en-US" smtClean="0"/>
              <a:t>2017/3/2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62BC4-00DA-4DF7-97C4-6D9B885BD8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62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68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 smtClean="0">
                <a:latin typeface="メイリオ" pitchFamily="50" charset="-128"/>
                <a:ea typeface="メイリオ" pitchFamily="50" charset="-128"/>
              </a:rPr>
              <a:t>文字の表示</a:t>
            </a:r>
            <a:r>
              <a:rPr kumimoji="1" lang="en-US" altLang="ja-JP" sz="20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kumimoji="1" lang="en-US" altLang="ja-JP" sz="2000" dirty="0" smtClean="0">
                <a:latin typeface="メイリオ" pitchFamily="50" charset="-128"/>
                <a:ea typeface="メイリオ" pitchFamily="50" charset="-128"/>
              </a:rPr>
            </a:br>
            <a:r>
              <a:rPr kumimoji="1" lang="ja-JP" altLang="en-US" sz="2000" dirty="0" smtClean="0">
                <a:latin typeface="メイリオ" pitchFamily="50" charset="-128"/>
                <a:ea typeface="メイリオ" pitchFamily="50" charset="-128"/>
              </a:rPr>
              <a:t>実行すると「こんにちは」を表示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3226463" y="1628800"/>
            <a:ext cx="2376264" cy="9052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start</a:t>
            </a:r>
            <a:endParaRPr kumimoji="1" lang="ja-JP" altLang="en-US" sz="2800" dirty="0"/>
          </a:p>
        </p:txBody>
      </p:sp>
      <p:sp>
        <p:nvSpPr>
          <p:cNvPr id="5" name="円/楕円 4"/>
          <p:cNvSpPr/>
          <p:nvPr/>
        </p:nvSpPr>
        <p:spPr>
          <a:xfrm>
            <a:off x="3226463" y="5116045"/>
            <a:ext cx="2376264" cy="9052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/>
              <a:t>end</a:t>
            </a:r>
            <a:endParaRPr kumimoji="1" lang="en-US" altLang="ja-JP" sz="2800" dirty="0" smtClean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4414595" y="270892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4427984" y="436510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2290359" y="3501008"/>
            <a:ext cx="4369874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「こんにちは」と画面に表示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81488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 smtClean="0"/>
              <a:t>文字の追加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入</a:t>
            </a:r>
            <a:r>
              <a:rPr lang="ja-JP" altLang="en-US" sz="2000" dirty="0"/>
              <a:t>力された文字に「入力された文字は</a:t>
            </a:r>
            <a:r>
              <a:rPr lang="en-US" altLang="ja-JP" sz="2000" dirty="0"/>
              <a:t>:</a:t>
            </a:r>
            <a:r>
              <a:rPr lang="ja-JP" altLang="en-US" sz="2000" dirty="0"/>
              <a:t>」という文字を追加する処理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3707904" y="1412776"/>
            <a:ext cx="1431159" cy="545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start</a:t>
            </a:r>
            <a:endParaRPr kumimoji="1" lang="ja-JP" altLang="en-US" sz="2800" dirty="0"/>
          </a:p>
        </p:txBody>
      </p:sp>
      <p:sp>
        <p:nvSpPr>
          <p:cNvPr id="5" name="円/楕円 4"/>
          <p:cNvSpPr/>
          <p:nvPr/>
        </p:nvSpPr>
        <p:spPr>
          <a:xfrm>
            <a:off x="3759716" y="6124157"/>
            <a:ext cx="1431159" cy="545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/>
              <a:t>end</a:t>
            </a:r>
            <a:endParaRPr kumimoji="1" lang="en-US" altLang="ja-JP" sz="2800" dirty="0" smtClean="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4423483" y="1957979"/>
            <a:ext cx="4501" cy="390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4463988" y="5697252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2290359" y="3717032"/>
            <a:ext cx="4369874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r>
              <a:rPr kumimoji="1" lang="ja-JP" altLang="en-US" dirty="0" smtClean="0"/>
              <a:t>に</a:t>
            </a:r>
            <a:r>
              <a:rPr lang="ja-JP" altLang="en-US" dirty="0" smtClean="0"/>
              <a:t>「入力された文字は</a:t>
            </a:r>
            <a:r>
              <a:rPr lang="en-US" altLang="ja-JP" dirty="0" smtClean="0"/>
              <a:t>:</a:t>
            </a:r>
            <a:r>
              <a:rPr lang="ja-JP" altLang="en-US" dirty="0" smtClean="0"/>
              <a:t>」をプラス</a:t>
            </a:r>
            <a:endParaRPr kumimoji="1" lang="en-US" altLang="ja-JP" dirty="0" smtClean="0"/>
          </a:p>
        </p:txBody>
      </p:sp>
      <p:sp>
        <p:nvSpPr>
          <p:cNvPr id="12" name="フローチャート : 手操作入力 11"/>
          <p:cNvSpPr/>
          <p:nvPr/>
        </p:nvSpPr>
        <p:spPr>
          <a:xfrm>
            <a:off x="3347864" y="2348880"/>
            <a:ext cx="2232248" cy="822949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r>
              <a:rPr kumimoji="1" lang="ja-JP" altLang="en-US" dirty="0" smtClean="0"/>
              <a:t>に文字を入力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 flipH="1">
            <a:off x="4495491" y="3212976"/>
            <a:ext cx="4501" cy="390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4499992" y="4437112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2339752" y="4869160"/>
            <a:ext cx="4369874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r>
              <a:rPr kumimoji="1" lang="ja-JP" altLang="en-US" dirty="0" smtClean="0"/>
              <a:t>を表示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8315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 smtClean="0"/>
              <a:t>条件分岐</a:t>
            </a:r>
            <a:r>
              <a:rPr lang="en-US" altLang="ja-JP" sz="2000" dirty="0" smtClean="0"/>
              <a:t>1</a:t>
            </a:r>
            <a:br>
              <a:rPr lang="en-US" altLang="ja-JP" sz="2000" dirty="0" smtClean="0"/>
            </a:br>
            <a:r>
              <a:rPr lang="ja-JP" altLang="en-US" sz="2000" dirty="0" smtClean="0"/>
              <a:t>入</a:t>
            </a:r>
            <a:r>
              <a:rPr lang="ja-JP" altLang="en-US" sz="2000" dirty="0"/>
              <a:t>力された数字が</a:t>
            </a:r>
            <a:r>
              <a:rPr lang="en-US" altLang="ja-JP" sz="2000" dirty="0"/>
              <a:t>5</a:t>
            </a:r>
            <a:r>
              <a:rPr lang="ja-JP" altLang="en-US" sz="2000" dirty="0"/>
              <a:t>以上なら「</a:t>
            </a:r>
            <a:r>
              <a:rPr lang="en-US" altLang="ja-JP" sz="2000" dirty="0"/>
              <a:t>true</a:t>
            </a:r>
            <a:r>
              <a:rPr lang="ja-JP" altLang="en-US" sz="2000" dirty="0"/>
              <a:t>」と、そうでないなら「</a:t>
            </a:r>
            <a:r>
              <a:rPr lang="en-US" altLang="ja-JP" sz="2000" dirty="0"/>
              <a:t>false</a:t>
            </a:r>
            <a:r>
              <a:rPr lang="ja-JP" altLang="en-US" sz="2000" dirty="0"/>
              <a:t>」と表示する処理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3707904" y="1412776"/>
            <a:ext cx="1431159" cy="545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start</a:t>
            </a:r>
            <a:endParaRPr kumimoji="1" lang="ja-JP" altLang="en-US" sz="2800" dirty="0"/>
          </a:p>
        </p:txBody>
      </p:sp>
      <p:sp>
        <p:nvSpPr>
          <p:cNvPr id="5" name="円/楕円 4"/>
          <p:cNvSpPr/>
          <p:nvPr/>
        </p:nvSpPr>
        <p:spPr>
          <a:xfrm>
            <a:off x="3759716" y="6124157"/>
            <a:ext cx="1431159" cy="545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/>
              <a:t>end</a:t>
            </a:r>
            <a:endParaRPr kumimoji="1" lang="en-US" altLang="ja-JP" sz="2800" dirty="0" smtClean="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4423483" y="1957979"/>
            <a:ext cx="4501" cy="390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4452681" y="5181590"/>
            <a:ext cx="11307" cy="83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 : 手操作入力 11"/>
          <p:cNvSpPr/>
          <p:nvPr/>
        </p:nvSpPr>
        <p:spPr>
          <a:xfrm>
            <a:off x="3347864" y="2348881"/>
            <a:ext cx="2232248" cy="411474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r>
              <a:rPr kumimoji="1" lang="ja-JP" altLang="en-US" dirty="0" smtClean="0"/>
              <a:t>に数字を入力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 flipH="1">
            <a:off x="4417812" y="2845856"/>
            <a:ext cx="4501" cy="390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4417812" y="4005064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3347864" y="4509120"/>
            <a:ext cx="2209634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文字「</a:t>
            </a:r>
            <a:r>
              <a:rPr kumimoji="1" lang="en-US" altLang="ja-JP" dirty="0" smtClean="0"/>
              <a:t>false</a:t>
            </a:r>
            <a:r>
              <a:rPr kumimoji="1" lang="ja-JP" altLang="en-US" dirty="0" smtClean="0"/>
              <a:t>」を表示</a:t>
            </a:r>
            <a:endParaRPr kumimoji="1" lang="en-US" altLang="ja-JP" dirty="0" smtClean="0"/>
          </a:p>
        </p:txBody>
      </p:sp>
      <p:sp>
        <p:nvSpPr>
          <p:cNvPr id="3" name="フローチャート : 判断 2"/>
          <p:cNvSpPr/>
          <p:nvPr/>
        </p:nvSpPr>
        <p:spPr>
          <a:xfrm>
            <a:off x="2987824" y="3284984"/>
            <a:ext cx="2880320" cy="64807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以上</a:t>
            </a:r>
            <a:endParaRPr kumimoji="1" lang="ja-JP" altLang="en-US" dirty="0"/>
          </a:p>
        </p:txBody>
      </p:sp>
      <p:cxnSp>
        <p:nvCxnSpPr>
          <p:cNvPr id="25" name="直線コネクタ 24"/>
          <p:cNvCxnSpPr>
            <a:stCxn id="3" idx="3"/>
          </p:cNvCxnSpPr>
          <p:nvPr/>
        </p:nvCxnSpPr>
        <p:spPr>
          <a:xfrm>
            <a:off x="5868144" y="3609020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7524328" y="3609020"/>
            <a:ext cx="0" cy="9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6419511" y="4533518"/>
            <a:ext cx="2209634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文字</a:t>
            </a:r>
            <a:r>
              <a:rPr lang="ja-JP" altLang="en-US" dirty="0" smtClean="0"/>
              <a:t>「</a:t>
            </a:r>
            <a:r>
              <a:rPr lang="en-US" altLang="ja-JP" dirty="0" smtClean="0"/>
              <a:t>true</a:t>
            </a:r>
            <a:r>
              <a:rPr lang="ja-JP" altLang="en-US" dirty="0" smtClean="0"/>
              <a:t>」</a:t>
            </a:r>
            <a:r>
              <a:rPr lang="ja-JP" altLang="en-US" dirty="0"/>
              <a:t>を表示</a:t>
            </a:r>
            <a:endParaRPr lang="en-US" altLang="ja-JP" dirty="0"/>
          </a:p>
        </p:txBody>
      </p:sp>
      <p:cxnSp>
        <p:nvCxnSpPr>
          <p:cNvPr id="31" name="直線コネクタ 30"/>
          <p:cNvCxnSpPr/>
          <p:nvPr/>
        </p:nvCxnSpPr>
        <p:spPr>
          <a:xfrm>
            <a:off x="7524328" y="5235672"/>
            <a:ext cx="0" cy="497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H="1">
            <a:off x="4572777" y="5733256"/>
            <a:ext cx="29515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5580112" y="3041306"/>
            <a:ext cx="1104817" cy="511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yes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4211960" y="3911514"/>
            <a:ext cx="1104817" cy="511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no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518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92</Words>
  <Application>Microsoft Office PowerPoint</Application>
  <PresentationFormat>画面に合わせる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​​テーマ</vt:lpstr>
      <vt:lpstr>PowerPoint プレゼンテーション</vt:lpstr>
      <vt:lpstr>文字の表示 実行すると「こんにちは」を表示</vt:lpstr>
      <vt:lpstr>文字の追加 入力された文字に「入力された文字は:」という文字を追加する処理</vt:lpstr>
      <vt:lpstr>条件分岐1 入力された数字が5以上なら「true」と、そうでないなら「false」と表示する処理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User</dc:creator>
  <cp:lastModifiedBy>Windows User</cp:lastModifiedBy>
  <cp:revision>27</cp:revision>
  <dcterms:created xsi:type="dcterms:W3CDTF">2017-03-02T14:42:12Z</dcterms:created>
  <dcterms:modified xsi:type="dcterms:W3CDTF">2017-03-02T15:07:51Z</dcterms:modified>
</cp:coreProperties>
</file>