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8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10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83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2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1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6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753B71-6CBC-4C20-BE9A-656A24538BC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3BBE5F-C6E6-484B-94EC-47E0EB1BD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9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uitbasics.com/basics-uart-communication/" TargetMode="External"/><Relationship Id="rId2" Type="http://schemas.openxmlformats.org/officeDocument/2006/relationships/hyperlink" Target="https://javascript.plainenglish.io/the-best-and-worst-way-of-solving-the-palindrome-question-4b7d2f9ada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3dmXAAaD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2AE4-40F0-D505-49F0-17E3CB3E2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UART Palindrome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6389C-B519-9FCD-14B5-F6DA3A403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By: Kenneth Galindo</a:t>
            </a:r>
          </a:p>
          <a:p>
            <a:r>
              <a:rPr lang="en-US" dirty="0"/>
              <a:t>ECE 520</a:t>
            </a:r>
          </a:p>
          <a:p>
            <a:r>
              <a:rPr lang="en-US" dirty="0"/>
              <a:t>Spring 2022</a:t>
            </a:r>
          </a:p>
          <a:p>
            <a:r>
              <a:rPr lang="en-US" dirty="0"/>
              <a:t>Instructor: Saba </a:t>
            </a:r>
            <a:r>
              <a:rPr lang="en-US" dirty="0" err="1"/>
              <a:t>Janamian</a:t>
            </a:r>
            <a:endParaRPr lang="en-US" dirty="0"/>
          </a:p>
        </p:txBody>
      </p:sp>
      <p:pic>
        <p:nvPicPr>
          <p:cNvPr id="1026" name="Picture 2" descr="California State University, Northridge - Wikipedia">
            <a:extLst>
              <a:ext uri="{FF2B5EF4-FFF2-40B4-BE49-F238E27FC236}">
                <a16:creationId xmlns:a16="http://schemas.microsoft.com/office/drawing/2014/main" id="{BD3DF81C-021E-A9F7-F9D3-AE84FE9CA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0"/>
            <a:ext cx="2210707" cy="21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98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FA2D-5B9B-DF68-B716-16A30596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1"/>
            <a:ext cx="10018713" cy="1066800"/>
          </a:xfrm>
        </p:spPr>
        <p:txBody>
          <a:bodyPr/>
          <a:lstStyle/>
          <a:p>
            <a:r>
              <a:rPr lang="en-US" dirty="0"/>
              <a:t>What is a Palindrome?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B2FF-4358-BE97-7B8E-384C5DD6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600" y="942976"/>
            <a:ext cx="10018713" cy="3124201"/>
          </a:xfrm>
        </p:spPr>
        <p:txBody>
          <a:bodyPr/>
          <a:lstStyle/>
          <a:p>
            <a:r>
              <a:rPr lang="en-US" dirty="0"/>
              <a:t>A palindrome is a single word, letter, or phrase/combination of strings that can be read the same from either direction.</a:t>
            </a:r>
          </a:p>
          <a:p>
            <a:r>
              <a:rPr lang="en-US" dirty="0" err="1"/>
              <a:t>Eg</a:t>
            </a:r>
            <a:r>
              <a:rPr lang="en-US" dirty="0"/>
              <a:t>: Dad, mom, racecar, A nut for a jar of Tuna</a:t>
            </a:r>
          </a:p>
          <a:p>
            <a:r>
              <a:rPr lang="en-US" dirty="0"/>
              <a:t>For this implantation, only words will be utilized</a:t>
            </a:r>
          </a:p>
        </p:txBody>
      </p:sp>
      <p:pic>
        <p:nvPicPr>
          <p:cNvPr id="2050" name="Picture 2" descr="The Best (and Worst way) of Solving the Palindrome Algorithm Question | by  Irene Scott | JavaScript in Plain English">
            <a:extLst>
              <a:ext uri="{FF2B5EF4-FFF2-40B4-BE49-F238E27FC236}">
                <a16:creationId xmlns:a16="http://schemas.microsoft.com/office/drawing/2014/main" id="{9D20FC87-92CC-7760-2582-A8CD0A3D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68" y="3428999"/>
            <a:ext cx="622838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20E834-6795-F452-7F0B-77A7E32B3C75}"/>
              </a:ext>
            </a:extLst>
          </p:cNvPr>
          <p:cNvSpPr txBox="1"/>
          <p:nvPr/>
        </p:nvSpPr>
        <p:spPr>
          <a:xfrm>
            <a:off x="3128133" y="6488668"/>
            <a:ext cx="69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5767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46FF-0C5A-EFF8-E200-D4434510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981512"/>
          </a:xfrm>
        </p:spPr>
        <p:txBody>
          <a:bodyPr>
            <a:normAutofit fontScale="90000"/>
          </a:bodyPr>
          <a:lstStyle/>
          <a:p>
            <a:r>
              <a:rPr lang="en-US" dirty="0"/>
              <a:t>UART Universal Asynchronous Receiver/Transmitter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6DE5-9561-7ACB-C534-84357410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13700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Referred to as Universal since the data format and speed of transmission can be reconfigured, and Asynchronous since it does not have a clock.</a:t>
            </a:r>
          </a:p>
          <a:p>
            <a:r>
              <a:rPr lang="en-US" dirty="0"/>
              <a:t>Instead of using a clock, UART utilizes start and stop bits to the data packet that is being transmitted, which define the beginning and end of the data packet</a:t>
            </a:r>
          </a:p>
          <a:p>
            <a:r>
              <a:rPr lang="en-US" dirty="0"/>
              <a:t>It is important to know that both UARTs must be configured to transmit and receive the same data packet structure.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A7924-1EB5-1A97-6B68-AADC4B2B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9" y="4037901"/>
            <a:ext cx="5108477" cy="2200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14C54-1204-C0C5-921F-31C75819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06" y="4037901"/>
            <a:ext cx="5074370" cy="22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4F766-90F0-145D-1F88-C6DBFCE34A86}"/>
              </a:ext>
            </a:extLst>
          </p:cNvPr>
          <p:cNvSpPr txBox="1"/>
          <p:nvPr/>
        </p:nvSpPr>
        <p:spPr>
          <a:xfrm>
            <a:off x="1978090" y="616753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89947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5F60-9931-7133-A1AE-9F775AAC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135" y="8389"/>
            <a:ext cx="10018713" cy="1122596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3464-DCFC-9945-A923-719B5B5D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135" y="1716390"/>
            <a:ext cx="10018713" cy="3124201"/>
          </a:xfrm>
        </p:spPr>
        <p:txBody>
          <a:bodyPr/>
          <a:lstStyle/>
          <a:p>
            <a:r>
              <a:rPr lang="en-US" dirty="0"/>
              <a:t>Equipped a Zynq7 processor IP</a:t>
            </a:r>
          </a:p>
          <a:p>
            <a:r>
              <a:rPr lang="en-US" dirty="0"/>
              <a:t>Enabled only UART</a:t>
            </a:r>
          </a:p>
          <a:p>
            <a:r>
              <a:rPr lang="en-US" dirty="0"/>
              <a:t>Ran connection automation</a:t>
            </a:r>
          </a:p>
          <a:p>
            <a:r>
              <a:rPr lang="en-US" dirty="0"/>
              <a:t>Created wrapper and generated bitstream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54835-E41B-34BB-5FB0-21F8E6D9A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60" y="1567464"/>
            <a:ext cx="5304639" cy="40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5F60-9931-7133-A1AE-9F775AAC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55" y="1"/>
            <a:ext cx="10018713" cy="1098958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C5B6A-414E-E5DB-5275-03990FC12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8" t="20894" r="6690" b="12246"/>
          <a:stretch/>
        </p:blipFill>
        <p:spPr>
          <a:xfrm>
            <a:off x="1198315" y="3574447"/>
            <a:ext cx="5074624" cy="1928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11AED5-2515-32D5-485E-F519E340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19325"/>
            <a:ext cx="5943600" cy="4567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CD651-AC3A-F8A4-A96D-CECCE281721E}"/>
              </a:ext>
            </a:extLst>
          </p:cNvPr>
          <p:cNvSpPr txBox="1"/>
          <p:nvPr/>
        </p:nvSpPr>
        <p:spPr>
          <a:xfrm>
            <a:off x="1086644" y="2223084"/>
            <a:ext cx="5297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Ensured BAUD rate was set at 115200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Final IP block to be exported</a:t>
            </a:r>
          </a:p>
        </p:txBody>
      </p:sp>
    </p:spTree>
    <p:extLst>
      <p:ext uri="{BB962C8B-B14F-4D97-AF65-F5344CB8AC3E}">
        <p14:creationId xmlns:p14="http://schemas.microsoft.com/office/powerpoint/2010/main" val="19893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CDAA-FDFB-B8B5-67C7-338C4369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66800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0837-65DD-6FAA-EC7E-618FE72F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18" y="1188099"/>
            <a:ext cx="4944482" cy="3124201"/>
          </a:xfrm>
        </p:spPr>
        <p:txBody>
          <a:bodyPr/>
          <a:lstStyle/>
          <a:p>
            <a:r>
              <a:rPr lang="en-US" dirty="0"/>
              <a:t>Created C++ file for palindrome</a:t>
            </a:r>
          </a:p>
          <a:p>
            <a:r>
              <a:rPr lang="en-US" dirty="0"/>
              <a:t>Boolean method for comparisons</a:t>
            </a:r>
          </a:p>
          <a:p>
            <a:r>
              <a:rPr lang="en-US" dirty="0"/>
              <a:t>Main used as driver, with user input</a:t>
            </a:r>
          </a:p>
          <a:p>
            <a:r>
              <a:rPr lang="en-US" dirty="0"/>
              <a:t>Input taken at Vitis Serial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2C127-2A5B-6A93-91D8-C69D4770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5826"/>
            <a:ext cx="6096000" cy="4522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15708-8326-92FE-E147-8FD4AE1D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25" y="3859873"/>
            <a:ext cx="2046075" cy="29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6699-A3CB-F743-3891-7F78ED1B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77" y="1"/>
            <a:ext cx="10018713" cy="10668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49967D-2B58-04F0-405F-3A6961F2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608" y="1066801"/>
            <a:ext cx="10018713" cy="3124201"/>
          </a:xfrm>
        </p:spPr>
        <p:txBody>
          <a:bodyPr/>
          <a:lstStyle/>
          <a:p>
            <a:r>
              <a:rPr lang="en-US" dirty="0"/>
              <a:t>Demonstrating palindrome results for each word</a:t>
            </a:r>
          </a:p>
          <a:p>
            <a:r>
              <a:rPr lang="en-US" dirty="0"/>
              <a:t>Should be noted no phrases were used due to implementation of C++ code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F949A4-06AB-4FD0-E146-4877AF88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43" y="3877592"/>
            <a:ext cx="945964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EB10-A70C-B1D4-B149-CF095A3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7045-F1FE-C732-E381-8544EE80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[1] https://javascript.plainenglish.io/the-best-and-worst-way-of-solving-the-palindrome-question-4b7d2f9ada06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https://www.circuitbasics.com/basics-uart-communication/</a:t>
            </a:r>
            <a:endParaRPr lang="en-US" dirty="0"/>
          </a:p>
          <a:p>
            <a:r>
              <a:rPr lang="en-US" dirty="0"/>
              <a:t>[3]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https://www.youtube.com/watch?v=33dmXAAaD28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13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</TotalTime>
  <Words>278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UART Palindrome Checker</vt:lpstr>
      <vt:lpstr>What is a Palindrome?</vt:lpstr>
      <vt:lpstr>UART Universal Asynchronous Receiver/Transmitter</vt:lpstr>
      <vt:lpstr>Hardware</vt:lpstr>
      <vt:lpstr>Hardware</vt:lpstr>
      <vt:lpstr>Software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 Palindrome Checker</dc:title>
  <dc:creator>User PC</dc:creator>
  <cp:lastModifiedBy>User PC</cp:lastModifiedBy>
  <cp:revision>1</cp:revision>
  <dcterms:created xsi:type="dcterms:W3CDTF">2022-05-13T01:00:57Z</dcterms:created>
  <dcterms:modified xsi:type="dcterms:W3CDTF">2022-05-13T01:26:34Z</dcterms:modified>
</cp:coreProperties>
</file>