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"/>
  </p:handoutMasterIdLst>
  <p:sldIdLst>
    <p:sldId id="325" r:id="rId2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DC9940"/>
    <a:srgbClr val="000000"/>
    <a:srgbClr val="512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>
      <p:cViewPr varScale="1">
        <p:scale>
          <a:sx n="111" d="100"/>
          <a:sy n="111" d="100"/>
        </p:scale>
        <p:origin x="157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1D22C-3BF3-4EC2-B225-403F9A8386A3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38"/>
            <a:ext cx="3005138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38541-043A-4ED2-B23D-AA916EE7F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82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22E6-F95E-4F36-94F3-0B8BABF3EA78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326A-B19F-4039-AB62-8EC37FFB77B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22E6-F95E-4F36-94F3-0B8BABF3EA78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326A-B19F-4039-AB62-8EC37FFB77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22E6-F95E-4F36-94F3-0B8BABF3EA78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326A-B19F-4039-AB62-8EC37FFB77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22E6-F95E-4F36-94F3-0B8BABF3EA78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326A-B19F-4039-AB62-8EC37FFB77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22E6-F95E-4F36-94F3-0B8BABF3EA78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326A-B19F-4039-AB62-8EC37FFB77B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22E6-F95E-4F36-94F3-0B8BABF3EA78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326A-B19F-4039-AB62-8EC37FFB77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22E6-F95E-4F36-94F3-0B8BABF3EA78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326A-B19F-4039-AB62-8EC37FFB77B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22E6-F95E-4F36-94F3-0B8BABF3EA78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326A-B19F-4039-AB62-8EC37FFB77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22E6-F95E-4F36-94F3-0B8BABF3EA78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326A-B19F-4039-AB62-8EC37FFB77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22E6-F95E-4F36-94F3-0B8BABF3EA78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326A-B19F-4039-AB62-8EC37FFB77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22E6-F95E-4F36-94F3-0B8BABF3EA78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326A-B19F-4039-AB62-8EC37FFB77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B7A22E6-F95E-4F36-94F3-0B8BABF3EA78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7F3326A-B19F-4039-AB62-8EC37FFB77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0132" y="3765468"/>
            <a:ext cx="4339046" cy="58447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gency FB" panose="020B0503020202020204" pitchFamily="34" charset="0"/>
              </a:rPr>
              <a:t>Saturday, August 25, 2018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81000"/>
            <a:ext cx="1812174" cy="3015626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152400" y="4407137"/>
            <a:ext cx="9448800" cy="22422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800" b="1" dirty="0" smtClean="0">
                <a:latin typeface="Agency FB" panose="020B0503020202020204" pitchFamily="34" charset="0"/>
              </a:rPr>
              <a:t>Swim start area parking pass</a:t>
            </a:r>
          </a:p>
        </p:txBody>
      </p:sp>
    </p:spTree>
    <p:extLst>
      <p:ext uri="{BB962C8B-B14F-4D97-AF65-F5344CB8AC3E}">
        <p14:creationId xmlns:p14="http://schemas.microsoft.com/office/powerpoint/2010/main" val="95453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26133</TotalTime>
  <Words>11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Agency FB</vt:lpstr>
      <vt:lpstr>Arial</vt:lpstr>
      <vt:lpstr>Calibri</vt:lpstr>
      <vt:lpstr>Clarity</vt:lpstr>
      <vt:lpstr>PowerPoint Presentation</vt:lpstr>
    </vt:vector>
  </TitlesOfParts>
  <Company>NMCI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Quantico triathlon</dc:title>
  <dc:creator>Sullivan CIV Amy J</dc:creator>
  <cp:lastModifiedBy>Williams CIV Mark A</cp:lastModifiedBy>
  <cp:revision>219</cp:revision>
  <cp:lastPrinted>2018-07-13T16:32:08Z</cp:lastPrinted>
  <dcterms:created xsi:type="dcterms:W3CDTF">2015-06-23T16:48:44Z</dcterms:created>
  <dcterms:modified xsi:type="dcterms:W3CDTF">2018-08-17T15:19:00Z</dcterms:modified>
</cp:coreProperties>
</file>