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1178" r:id="rId3"/>
    <p:sldId id="1065" r:id="rId4"/>
    <p:sldId id="956" r:id="rId5"/>
    <p:sldId id="974" r:id="rId6"/>
    <p:sldId id="1166" r:id="rId7"/>
    <p:sldId id="1145" r:id="rId8"/>
    <p:sldId id="1169" r:id="rId9"/>
    <p:sldId id="1109" r:id="rId10"/>
    <p:sldId id="1173" r:id="rId11"/>
    <p:sldId id="1172" r:id="rId12"/>
    <p:sldId id="1068" r:id="rId13"/>
    <p:sldId id="1174" r:id="rId14"/>
    <p:sldId id="1175" r:id="rId15"/>
    <p:sldId id="965" r:id="rId16"/>
    <p:sldId id="1179" r:id="rId17"/>
    <p:sldId id="96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178"/>
            <p14:sldId id="1065"/>
            <p14:sldId id="956"/>
            <p14:sldId id="974"/>
            <p14:sldId id="1166"/>
            <p14:sldId id="1145"/>
            <p14:sldId id="1169"/>
            <p14:sldId id="1109"/>
            <p14:sldId id="1173"/>
            <p14:sldId id="1172"/>
            <p14:sldId id="1068"/>
            <p14:sldId id="1174"/>
            <p14:sldId id="1175"/>
          </p14:sldIdLst>
        </p14:section>
        <p14:section name="Раздел без заголовка" id="{AC9334F8-F988-4E78-9E68-3A8F16322EC6}">
          <p14:sldIdLst>
            <p14:sldId id="965"/>
            <p14:sldId id="1179"/>
            <p14:sldId id="9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1694E9"/>
    <a:srgbClr val="FF3131"/>
    <a:srgbClr val="C6109F"/>
    <a:srgbClr val="FF66FF"/>
    <a:srgbClr val="2F3242"/>
    <a:srgbClr val="BA1CBA"/>
    <a:srgbClr val="00B050"/>
    <a:srgbClr val="0D0D0D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2047" autoAdjust="0"/>
  </p:normalViewPr>
  <p:slideViewPr>
    <p:cSldViewPr snapToGrid="0">
      <p:cViewPr varScale="1">
        <p:scale>
          <a:sx n="52" d="100"/>
          <a:sy n="52" d="100"/>
        </p:scale>
        <p:origin x="845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31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64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17.09.2022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17.09.2022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17.09.2022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b="9726"/>
          <a:stretch/>
        </p:blipFill>
        <p:spPr>
          <a:xfrm>
            <a:off x="8834542" y="2429964"/>
            <a:ext cx="3212678" cy="2539602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5742" y="2949238"/>
            <a:ext cx="1581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17</a:t>
            </a:r>
          </a:p>
          <a:p>
            <a:pPr algn="ctr"/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2526" y="2034747"/>
            <a:ext cx="57020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2F3242"/>
                </a:solidFill>
              </a:rPr>
              <a:t>Переставний закон множення. Зв’язок між множенням і діленням. Добір чисел  у </a:t>
            </a:r>
            <a:r>
              <a:rPr lang="uk-UA" sz="4800" b="1" dirty="0" err="1">
                <a:solidFill>
                  <a:srgbClr val="2F3242"/>
                </a:solidFill>
              </a:rPr>
              <a:t>нерівностях</a:t>
            </a:r>
            <a:endParaRPr lang="ru-RU" sz="4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09827" y="431137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та ділення. Величини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691" r="59647" b="65137"/>
          <a:stretch/>
        </p:blipFill>
        <p:spPr>
          <a:xfrm>
            <a:off x="524960" y="1241969"/>
            <a:ext cx="11609890" cy="55923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9"/>
            <a:ext cx="8522549" cy="4104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Обчисли. З кожного добутку склади по дві рівності на ділення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uk-UA" sz="4000" b="1" dirty="0">
                <a:solidFill>
                  <a:schemeClr val="bg1"/>
                </a:solidFill>
              </a:rPr>
              <a:t>55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28" name="Группа 2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50" t="43502" r="48609" b="42656"/>
          <a:stretch/>
        </p:blipFill>
        <p:spPr>
          <a:xfrm>
            <a:off x="7871163" y="1599087"/>
            <a:ext cx="575549" cy="718034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9" t="43338" r="48450" b="42820"/>
          <a:stretch/>
        </p:blipFill>
        <p:spPr>
          <a:xfrm>
            <a:off x="7418361" y="1583122"/>
            <a:ext cx="575718" cy="71824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43302" r="85292" b="42856"/>
          <a:stretch/>
        </p:blipFill>
        <p:spPr>
          <a:xfrm>
            <a:off x="6940142" y="1583122"/>
            <a:ext cx="584225" cy="72885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896" y="1101065"/>
            <a:ext cx="3178788" cy="1814308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43087" r="67405" b="43071"/>
          <a:stretch/>
        </p:blipFill>
        <p:spPr>
          <a:xfrm>
            <a:off x="1002430" y="2485755"/>
            <a:ext cx="570952" cy="71229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5913" y="2554773"/>
            <a:ext cx="515512" cy="528087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395014" y="2671131"/>
            <a:ext cx="362846" cy="326930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7" t="42858" r="85242" b="43300"/>
          <a:stretch/>
        </p:blipFill>
        <p:spPr>
          <a:xfrm>
            <a:off x="1484262" y="3375290"/>
            <a:ext cx="578122" cy="721243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8" t="42869" r="67301" b="43289"/>
          <a:stretch/>
        </p:blipFill>
        <p:spPr>
          <a:xfrm>
            <a:off x="2359997" y="3369053"/>
            <a:ext cx="590860" cy="737135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1937886" y="2501837"/>
            <a:ext cx="538980" cy="684704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0" t="42922" r="86025" b="43236"/>
          <a:stretch/>
        </p:blipFill>
        <p:spPr>
          <a:xfrm>
            <a:off x="1424828" y="4277337"/>
            <a:ext cx="572049" cy="721243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9" t="43219" r="77006" b="42939"/>
          <a:stretch/>
        </p:blipFill>
        <p:spPr>
          <a:xfrm>
            <a:off x="976515" y="3382999"/>
            <a:ext cx="572049" cy="721243"/>
          </a:xfrm>
          <a:prstGeom prst="rect">
            <a:avLst/>
          </a:prstGeom>
        </p:spPr>
      </p:pic>
      <p:grpSp>
        <p:nvGrpSpPr>
          <p:cNvPr id="166" name="Группа 165"/>
          <p:cNvGrpSpPr/>
          <p:nvPr/>
        </p:nvGrpSpPr>
        <p:grpSpPr>
          <a:xfrm>
            <a:off x="1844281" y="3312700"/>
            <a:ext cx="578141" cy="879291"/>
            <a:chOff x="2361639" y="2985697"/>
            <a:chExt cx="408812" cy="542922"/>
          </a:xfrm>
        </p:grpSpPr>
        <p:pic>
          <p:nvPicPr>
            <p:cNvPr id="167" name="Рисунок 16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68" name="Рисунок 1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837534" y="3546821"/>
            <a:ext cx="362846" cy="326930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9" t="43219" r="77006" b="42939"/>
          <a:stretch/>
        </p:blipFill>
        <p:spPr>
          <a:xfrm>
            <a:off x="976515" y="4281478"/>
            <a:ext cx="572049" cy="721243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2391968" y="4299747"/>
            <a:ext cx="538980" cy="684704"/>
          </a:xfrm>
          <a:prstGeom prst="rect">
            <a:avLst/>
          </a:prstGeom>
        </p:spPr>
      </p:pic>
      <p:grpSp>
        <p:nvGrpSpPr>
          <p:cNvPr id="172" name="Группа 171"/>
          <p:cNvGrpSpPr/>
          <p:nvPr/>
        </p:nvGrpSpPr>
        <p:grpSpPr>
          <a:xfrm>
            <a:off x="1844281" y="4211179"/>
            <a:ext cx="578141" cy="879291"/>
            <a:chOff x="2361639" y="2985697"/>
            <a:chExt cx="408812" cy="542922"/>
          </a:xfrm>
        </p:grpSpPr>
        <p:pic>
          <p:nvPicPr>
            <p:cNvPr id="173" name="Рисунок 17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74" name="Рисунок 17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837534" y="4445300"/>
            <a:ext cx="362846" cy="32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7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691" r="60712" b="65137"/>
          <a:stretch/>
        </p:blipFill>
        <p:spPr>
          <a:xfrm>
            <a:off x="819836" y="1202927"/>
            <a:ext cx="11300446" cy="5592319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072563" y="2318342"/>
            <a:ext cx="2905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(              )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9"/>
            <a:ext cx="8522549" cy="4104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Обчисли. З кожного добутку склади по дві рівності на ділення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28" name="Группа 2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98" t="43581" r="39361" b="42577"/>
          <a:stretch/>
        </p:blipFill>
        <p:spPr>
          <a:xfrm>
            <a:off x="8166039" y="1560045"/>
            <a:ext cx="575549" cy="718034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9" t="43338" r="48450" b="42820"/>
          <a:stretch/>
        </p:blipFill>
        <p:spPr>
          <a:xfrm>
            <a:off x="7713237" y="1544080"/>
            <a:ext cx="575718" cy="71824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43302" r="85292" b="42856"/>
          <a:stretch/>
        </p:blipFill>
        <p:spPr>
          <a:xfrm>
            <a:off x="7235018" y="1544080"/>
            <a:ext cx="584225" cy="72885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72" y="1062023"/>
            <a:ext cx="3178788" cy="1814308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1754821" y="3337731"/>
            <a:ext cx="570952" cy="712299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4147" y="2547499"/>
            <a:ext cx="515512" cy="528087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1762105" y="2438789"/>
            <a:ext cx="570952" cy="712299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3495859" y="3546349"/>
            <a:ext cx="498028" cy="32693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3134246" y="2432444"/>
            <a:ext cx="578122" cy="721243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1254817" y="2438472"/>
            <a:ext cx="578122" cy="721243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509407" y="2592173"/>
            <a:ext cx="362846" cy="326930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43087" r="67405" b="43071"/>
          <a:stretch/>
        </p:blipFill>
        <p:spPr>
          <a:xfrm>
            <a:off x="4026199" y="3349274"/>
            <a:ext cx="570952" cy="712299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" t="12500" r="91239" b="82509"/>
          <a:stretch/>
        </p:blipFill>
        <p:spPr>
          <a:xfrm>
            <a:off x="2140493" y="2657646"/>
            <a:ext cx="498028" cy="32693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1305471" y="3342104"/>
            <a:ext cx="578122" cy="721243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42" t="43000" r="22883" b="43158"/>
          <a:stretch/>
        </p:blipFill>
        <p:spPr>
          <a:xfrm>
            <a:off x="3077591" y="4688521"/>
            <a:ext cx="572049" cy="721243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5011735" y="3487461"/>
            <a:ext cx="330711" cy="326930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43087" r="67405" b="43071"/>
          <a:stretch/>
        </p:blipFill>
        <p:spPr>
          <a:xfrm>
            <a:off x="7224144" y="3341678"/>
            <a:ext cx="570952" cy="71229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3048" y="2547497"/>
            <a:ext cx="515512" cy="528087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1" t="43466" r="57618" b="42692"/>
          <a:stretch/>
        </p:blipFill>
        <p:spPr>
          <a:xfrm>
            <a:off x="3138114" y="5611347"/>
            <a:ext cx="578122" cy="721243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" t="12500" r="91239" b="82509"/>
          <a:stretch/>
        </p:blipFill>
        <p:spPr>
          <a:xfrm>
            <a:off x="9001567" y="2667566"/>
            <a:ext cx="498028" cy="326931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0467189" y="2601467"/>
            <a:ext cx="351586" cy="326930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8" t="43343" r="48541" b="42815"/>
          <a:stretch/>
        </p:blipFill>
        <p:spPr>
          <a:xfrm>
            <a:off x="9970987" y="3365036"/>
            <a:ext cx="578122" cy="721243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" t="12500" r="91239" b="82509"/>
          <a:stretch/>
        </p:blipFill>
        <p:spPr>
          <a:xfrm>
            <a:off x="8981347" y="3567071"/>
            <a:ext cx="498028" cy="326931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37" t="43104" r="57422" b="43054"/>
          <a:stretch/>
        </p:blipFill>
        <p:spPr>
          <a:xfrm>
            <a:off x="9998170" y="2438170"/>
            <a:ext cx="570952" cy="712299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42" t="43000" r="22883" b="43158"/>
          <a:stretch/>
        </p:blipFill>
        <p:spPr>
          <a:xfrm>
            <a:off x="9454858" y="3344545"/>
            <a:ext cx="572049" cy="721243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0456099" y="3541211"/>
            <a:ext cx="362846" cy="326930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55058" y="3421538"/>
            <a:ext cx="515512" cy="528087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4518946" y="3356147"/>
            <a:ext cx="538980" cy="684704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415137" y="3215635"/>
            <a:ext cx="2694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(              )  </a:t>
            </a:r>
          </a:p>
        </p:txBody>
      </p:sp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157419" y="3341678"/>
            <a:ext cx="578122" cy="721243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9" t="43250" r="57520" b="42908"/>
          <a:stretch/>
        </p:blipFill>
        <p:spPr>
          <a:xfrm>
            <a:off x="3621427" y="4692509"/>
            <a:ext cx="575718" cy="718244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2652740" y="3320839"/>
            <a:ext cx="590860" cy="737135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4" t="43197" r="39575" b="42961"/>
          <a:stretch/>
        </p:blipFill>
        <p:spPr>
          <a:xfrm>
            <a:off x="3124049" y="3337877"/>
            <a:ext cx="578122" cy="721243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" t="12500" r="91239" b="82509"/>
          <a:stretch/>
        </p:blipFill>
        <p:spPr>
          <a:xfrm>
            <a:off x="2184401" y="3591859"/>
            <a:ext cx="360092" cy="326931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74" t="43178" r="48385" b="42980"/>
          <a:stretch/>
        </p:blipFill>
        <p:spPr>
          <a:xfrm>
            <a:off x="2707009" y="2450005"/>
            <a:ext cx="570952" cy="712299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058729" y="4872793"/>
            <a:ext cx="362846" cy="326930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8" t="42869" r="67301" b="43289"/>
          <a:stretch/>
        </p:blipFill>
        <p:spPr>
          <a:xfrm>
            <a:off x="1292733" y="4685502"/>
            <a:ext cx="590860" cy="737135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4041789" y="2463802"/>
            <a:ext cx="538980" cy="684704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2" t="43141" r="75997" b="43017"/>
          <a:stretch/>
        </p:blipFill>
        <p:spPr>
          <a:xfrm>
            <a:off x="2265851" y="5602146"/>
            <a:ext cx="570952" cy="71229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618652" y="5771792"/>
            <a:ext cx="362846" cy="326930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43087" r="67405" b="43071"/>
          <a:stretch/>
        </p:blipFill>
        <p:spPr>
          <a:xfrm>
            <a:off x="8592475" y="2438472"/>
            <a:ext cx="570952" cy="71229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2122" y="4762382"/>
            <a:ext cx="515512" cy="528087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5" t="43343" r="57754" b="42815"/>
          <a:stretch/>
        </p:blipFill>
        <p:spPr>
          <a:xfrm>
            <a:off x="8605969" y="3356147"/>
            <a:ext cx="578122" cy="721243"/>
          </a:xfrm>
          <a:prstGeom prst="rect">
            <a:avLst/>
          </a:prstGeom>
        </p:spPr>
      </p:pic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7225804" y="2431178"/>
            <a:ext cx="570952" cy="712299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43087" r="67405" b="43071"/>
          <a:stretch/>
        </p:blipFill>
        <p:spPr>
          <a:xfrm>
            <a:off x="1309056" y="5606617"/>
            <a:ext cx="570952" cy="712299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5018" y="5683456"/>
            <a:ext cx="515512" cy="528087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07" t="43086" r="39552" b="43072"/>
          <a:stretch/>
        </p:blipFill>
        <p:spPr>
          <a:xfrm>
            <a:off x="9510351" y="2433697"/>
            <a:ext cx="578122" cy="721243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6" t="11687" r="85224" b="83322"/>
          <a:stretch/>
        </p:blipFill>
        <p:spPr>
          <a:xfrm>
            <a:off x="2552635" y="4885678"/>
            <a:ext cx="498028" cy="326931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42" t="43000" r="22883" b="43158"/>
          <a:stretch/>
        </p:blipFill>
        <p:spPr>
          <a:xfrm>
            <a:off x="2169396" y="4692509"/>
            <a:ext cx="572049" cy="721243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8173402" y="2455996"/>
            <a:ext cx="529262" cy="672359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7874207" y="2297114"/>
            <a:ext cx="2694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(              ) 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7880804" y="3206040"/>
            <a:ext cx="2694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(              )  </a:t>
            </a:r>
          </a:p>
        </p:txBody>
      </p:sp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3733" y="5671214"/>
            <a:ext cx="515512" cy="528087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089194" y="5480276"/>
            <a:ext cx="1888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(       )  </a:t>
            </a:r>
          </a:p>
        </p:txBody>
      </p:sp>
    </p:spTree>
    <p:extLst>
      <p:ext uri="{BB962C8B-B14F-4D97-AF65-F5344CB8AC3E}">
        <p14:creationId xmlns:p14="http://schemas.microsoft.com/office/powerpoint/2010/main" val="78195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15" grpId="0"/>
      <p:bldP spid="108" grpId="0"/>
      <p:bldP spid="109" grpId="0"/>
      <p:bldP spid="1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58469" b="62832"/>
          <a:stretch/>
        </p:blipFill>
        <p:spPr>
          <a:xfrm>
            <a:off x="917574" y="1219043"/>
            <a:ext cx="11210257" cy="559885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Добери числа, щоб нерівності були правильними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57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32" y="994737"/>
            <a:ext cx="3923299" cy="162450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8676862" y="1534854"/>
            <a:ext cx="541936" cy="67609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9079211" y="1534853"/>
            <a:ext cx="541936" cy="67609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9534993" y="1554543"/>
            <a:ext cx="501209" cy="636722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1804039" y="2366645"/>
            <a:ext cx="541936" cy="676099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7" t="42937" r="67352" b="43221"/>
          <a:stretch/>
        </p:blipFill>
        <p:spPr>
          <a:xfrm>
            <a:off x="1373433" y="2375812"/>
            <a:ext cx="541936" cy="676099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189729" y="2575610"/>
            <a:ext cx="421206" cy="27650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285892" y="2164922"/>
            <a:ext cx="4765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dirty="0">
                <a:latin typeface="Monotype Corsiva" panose="03010101010201010101" pitchFamily="66" charset="0"/>
              </a:rPr>
              <a:t>&gt;</a:t>
            </a:r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3925379" y="2375812"/>
            <a:ext cx="541936" cy="676099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4380279" y="2395499"/>
            <a:ext cx="501209" cy="636722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91" t="43000" r="22068" b="43158"/>
          <a:stretch/>
        </p:blipFill>
        <p:spPr>
          <a:xfrm>
            <a:off x="3096916" y="3223350"/>
            <a:ext cx="541936" cy="67609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7" t="43317" r="57892" b="42841"/>
          <a:stretch/>
        </p:blipFill>
        <p:spPr>
          <a:xfrm>
            <a:off x="2653047" y="3231717"/>
            <a:ext cx="541936" cy="67609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t="12091" r="91318" b="82918"/>
          <a:stretch/>
        </p:blipFill>
        <p:spPr>
          <a:xfrm>
            <a:off x="2189729" y="3412642"/>
            <a:ext cx="421206" cy="27650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334444" y="3015768"/>
            <a:ext cx="4765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dirty="0">
                <a:latin typeface="Monotype Corsiva" panose="03010101010201010101" pitchFamily="66" charset="0"/>
              </a:rPr>
              <a:t>&lt;</a:t>
            </a:r>
          </a:p>
        </p:txBody>
      </p:sp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5" t="42848" r="76604" b="43310"/>
          <a:stretch/>
        </p:blipFill>
        <p:spPr>
          <a:xfrm>
            <a:off x="3925379" y="3212844"/>
            <a:ext cx="541936" cy="676099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3" t="43297" r="57975" b="43667"/>
          <a:stretch/>
        </p:blipFill>
        <p:spPr>
          <a:xfrm>
            <a:off x="4380279" y="3232531"/>
            <a:ext cx="501209" cy="636722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95" t="42922" r="57864" b="43236"/>
          <a:stretch/>
        </p:blipFill>
        <p:spPr>
          <a:xfrm>
            <a:off x="1799166" y="4059582"/>
            <a:ext cx="541936" cy="676099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49" t="43015" r="39710" b="43143"/>
          <a:stretch/>
        </p:blipFill>
        <p:spPr>
          <a:xfrm>
            <a:off x="1368560" y="4068749"/>
            <a:ext cx="541936" cy="67609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12229" r="91104" b="82780"/>
          <a:stretch/>
        </p:blipFill>
        <p:spPr>
          <a:xfrm>
            <a:off x="2184856" y="4268547"/>
            <a:ext cx="421206" cy="27650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288395" y="3869253"/>
            <a:ext cx="4765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dirty="0">
                <a:latin typeface="Monotype Corsiva" panose="03010101010201010101" pitchFamily="66" charset="0"/>
              </a:rPr>
              <a:t>&gt;</a:t>
            </a:r>
          </a:p>
        </p:txBody>
      </p:sp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4364708" y="4073450"/>
            <a:ext cx="541936" cy="676099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32" t="43447" r="57896" b="43517"/>
          <a:stretch/>
        </p:blipFill>
        <p:spPr>
          <a:xfrm>
            <a:off x="3966106" y="4088436"/>
            <a:ext cx="501209" cy="6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1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63" grpId="0"/>
      <p:bldP spid="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58469" b="62832"/>
          <a:stretch/>
        </p:blipFill>
        <p:spPr>
          <a:xfrm>
            <a:off x="917574" y="1219043"/>
            <a:ext cx="11210257" cy="559885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366" y="994737"/>
            <a:ext cx="3923299" cy="162450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8676862" y="1534854"/>
            <a:ext cx="541936" cy="67609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9079211" y="1534853"/>
            <a:ext cx="541936" cy="67609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53" t="43677" r="22275" b="43287"/>
          <a:stretch/>
        </p:blipFill>
        <p:spPr>
          <a:xfrm>
            <a:off x="9534993" y="1554543"/>
            <a:ext cx="501209" cy="636722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1754740" y="2619241"/>
            <a:ext cx="421206" cy="27650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91804" y="2252195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5673974" y="2386331"/>
            <a:ext cx="501209" cy="636722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2661100" y="2370620"/>
            <a:ext cx="541936" cy="6760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91" t="43000" r="22068" b="43158"/>
          <a:stretch/>
        </p:blipFill>
        <p:spPr>
          <a:xfrm>
            <a:off x="3534558" y="2373913"/>
            <a:ext cx="541936" cy="67609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7" t="43317" r="57892" b="42841"/>
          <a:stretch/>
        </p:blipFill>
        <p:spPr>
          <a:xfrm>
            <a:off x="3928904" y="2392247"/>
            <a:ext cx="541936" cy="676099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7" t="42937" r="67352" b="43221"/>
          <a:stretch/>
        </p:blipFill>
        <p:spPr>
          <a:xfrm>
            <a:off x="6064706" y="2366642"/>
            <a:ext cx="541936" cy="676099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95" t="42922" r="57864" b="43236"/>
          <a:stretch/>
        </p:blipFill>
        <p:spPr>
          <a:xfrm>
            <a:off x="2223294" y="2366645"/>
            <a:ext cx="541936" cy="67609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" t="12229" r="91104" b="82780"/>
          <a:stretch/>
        </p:blipFill>
        <p:spPr>
          <a:xfrm>
            <a:off x="6457406" y="2573711"/>
            <a:ext cx="421206" cy="27650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20772" y="2563860"/>
            <a:ext cx="312609" cy="28166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837812" y="2259615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91" t="43000" r="22068" b="43158"/>
          <a:stretch/>
        </p:blipFill>
        <p:spPr>
          <a:xfrm>
            <a:off x="8231831" y="2371936"/>
            <a:ext cx="541936" cy="676099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7" t="43317" r="57892" b="42841"/>
          <a:stretch/>
        </p:blipFill>
        <p:spPr>
          <a:xfrm>
            <a:off x="7769049" y="2381835"/>
            <a:ext cx="541936" cy="676099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398509" y="2573792"/>
            <a:ext cx="312609" cy="2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8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58469" b="62832"/>
          <a:stretch/>
        </p:blipFill>
        <p:spPr>
          <a:xfrm>
            <a:off x="917574" y="1219043"/>
            <a:ext cx="11210257" cy="559885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58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366" y="994737"/>
            <a:ext cx="3923299" cy="162450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8676862" y="1534854"/>
            <a:ext cx="541936" cy="67609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9079211" y="1534853"/>
            <a:ext cx="541936" cy="67609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53" t="43677" r="22275" b="43287"/>
          <a:stretch/>
        </p:blipFill>
        <p:spPr>
          <a:xfrm>
            <a:off x="9534993" y="1554543"/>
            <a:ext cx="501209" cy="636722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9" t="12714" r="90951" b="82295"/>
          <a:stretch/>
        </p:blipFill>
        <p:spPr>
          <a:xfrm>
            <a:off x="1754740" y="2619241"/>
            <a:ext cx="421206" cy="27650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91804" y="2252195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0" t="43000" r="67039" b="43158"/>
          <a:stretch/>
        </p:blipFill>
        <p:spPr>
          <a:xfrm>
            <a:off x="2661100" y="2370620"/>
            <a:ext cx="541936" cy="6760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91" t="43000" r="22068" b="43158"/>
          <a:stretch/>
        </p:blipFill>
        <p:spPr>
          <a:xfrm>
            <a:off x="3960493" y="2380786"/>
            <a:ext cx="541936" cy="67609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7" t="43081" r="48752" b="43077"/>
          <a:stretch/>
        </p:blipFill>
        <p:spPr>
          <a:xfrm>
            <a:off x="3505994" y="2375810"/>
            <a:ext cx="541936" cy="676099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0" t="42804" r="76209" b="43354"/>
          <a:stretch/>
        </p:blipFill>
        <p:spPr>
          <a:xfrm>
            <a:off x="2223294" y="2366645"/>
            <a:ext cx="541936" cy="676099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20772" y="2563860"/>
            <a:ext cx="312609" cy="2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4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</a:t>
            </a:r>
            <a:r>
              <a:rPr lang="en-US" sz="4400" b="1" dirty="0">
                <a:solidFill>
                  <a:srgbClr val="2F3242"/>
                </a:solidFill>
              </a:rPr>
              <a:t>2</a:t>
            </a:r>
            <a:r>
              <a:rPr lang="uk-UA" sz="4400" b="1" dirty="0">
                <a:solidFill>
                  <a:srgbClr val="2F3242"/>
                </a:solidFill>
              </a:rPr>
              <a:t>8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задачу </a:t>
            </a:r>
            <a:r>
              <a:rPr lang="en-US" sz="4400" b="1" dirty="0">
                <a:solidFill>
                  <a:srgbClr val="2F3242"/>
                </a:solidFill>
              </a:rPr>
              <a:t>1</a:t>
            </a:r>
            <a:r>
              <a:rPr lang="uk-UA" sz="4400" b="1" dirty="0">
                <a:solidFill>
                  <a:srgbClr val="2F3242"/>
                </a:solidFill>
              </a:rPr>
              <a:t>62,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завдання </a:t>
            </a:r>
            <a:r>
              <a:rPr lang="en-US" sz="4400" b="1" dirty="0">
                <a:solidFill>
                  <a:srgbClr val="2F3242"/>
                </a:solidFill>
              </a:rPr>
              <a:t>1</a:t>
            </a:r>
            <a:r>
              <a:rPr lang="uk-UA" sz="4400" b="1" dirty="0" smtClean="0">
                <a:solidFill>
                  <a:srgbClr val="2F3242"/>
                </a:solidFill>
              </a:rPr>
              <a:t>61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7" y="1206299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забувайте, будь ласка, надсилати виконані завдання для перевірки вчителеві на освітню платформу для дистанційного навчання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HUMAN. </a:t>
            </a:r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Робіть це систематично.</a:t>
            </a:r>
            <a:endParaRPr lang="uk-UA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18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«Інтерв’ю»</a:t>
            </a:r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251B524C-59DB-4919-9303-C936BD06E329}"/>
              </a:ext>
            </a:extLst>
          </p:cNvPr>
          <p:cNvSpPr/>
          <p:nvPr/>
        </p:nvSpPr>
        <p:spPr>
          <a:xfrm>
            <a:off x="8210349" y="1410698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нового ви сьогодні дізнались?</a:t>
            </a:r>
          </a:p>
        </p:txBody>
      </p:sp>
      <p:sp>
        <p:nvSpPr>
          <p:cNvPr id="9" name="Прямокутник: округлені кути 8">
            <a:extLst>
              <a:ext uri="{FF2B5EF4-FFF2-40B4-BE49-F238E27FC236}">
                <a16:creationId xmlns:a16="http://schemas.microsoft.com/office/drawing/2014/main" id="{6DBB6F7C-2A7B-48A5-B788-F8BE6EC73B5E}"/>
              </a:ext>
            </a:extLst>
          </p:cNvPr>
          <p:cNvSpPr/>
          <p:nvPr/>
        </p:nvSpPr>
        <p:spPr>
          <a:xfrm>
            <a:off x="317634" y="2074842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bg1"/>
                </a:solidFill>
              </a:rPr>
              <a:t>Чого ви навчились на уроці?</a:t>
            </a: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1D8C3491-9708-40EA-A943-8D1D02266EC3}"/>
              </a:ext>
            </a:extLst>
          </p:cNvPr>
          <p:cNvSpPr/>
          <p:nvPr/>
        </p:nvSpPr>
        <p:spPr>
          <a:xfrm>
            <a:off x="8210349" y="3138318"/>
            <a:ext cx="3474720" cy="76221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200" b="1" dirty="0">
                <a:solidFill>
                  <a:schemeClr val="bg1"/>
                </a:solidFill>
              </a:rPr>
              <a:t>Чи було вам важко? Якщо так, в чому саме? </a:t>
            </a:r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83094D12-AFB6-47FB-ACC3-2379992DB83E}"/>
              </a:ext>
            </a:extLst>
          </p:cNvPr>
          <p:cNvSpPr/>
          <p:nvPr/>
        </p:nvSpPr>
        <p:spPr>
          <a:xfrm>
            <a:off x="317634" y="3697039"/>
            <a:ext cx="3474720" cy="11502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Що найбільше вас вразило чи здивувало під час уроку?</a:t>
            </a:r>
          </a:p>
        </p:txBody>
      </p:sp>
      <p:sp>
        <p:nvSpPr>
          <p:cNvPr id="12" name="Прямокутник: округлені кути 11">
            <a:extLst>
              <a:ext uri="{FF2B5EF4-FFF2-40B4-BE49-F238E27FC236}">
                <a16:creationId xmlns:a16="http://schemas.microsoft.com/office/drawing/2014/main" id="{00AF619D-B011-4A09-88CA-71A61A7FE4F9}"/>
              </a:ext>
            </a:extLst>
          </p:cNvPr>
          <p:cNvSpPr/>
          <p:nvPr/>
        </p:nvSpPr>
        <p:spPr>
          <a:xfrm>
            <a:off x="8135472" y="4865939"/>
            <a:ext cx="3474720" cy="7622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uk-UA" sz="2200" b="1" dirty="0">
                <a:solidFill>
                  <a:schemeClr val="accent2">
                    <a:lumMod val="50000"/>
                  </a:schemeClr>
                </a:solidFill>
              </a:rPr>
              <a:t>Продовжте речення. Тепер я знаю, що …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4C370A-8450-4FF3-9B5F-B8EF24713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620773"/>
            <a:ext cx="635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0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b="9726"/>
          <a:stretch/>
        </p:blipFill>
        <p:spPr>
          <a:xfrm>
            <a:off x="8834542" y="2429964"/>
            <a:ext cx="3212678" cy="2539602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5742" y="2949238"/>
            <a:ext cx="1581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17</a:t>
            </a:r>
          </a:p>
          <a:p>
            <a:pPr algn="ctr"/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2526" y="2034747"/>
            <a:ext cx="57020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вчити переставний закон множення, зв'язок між множенням і діленням, добирати числа у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нерівностях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розвивати мислення, пам'ять, увагу; виховувати любов до математики.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09827" y="431137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та ділення. Величини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25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467" y="973507"/>
            <a:ext cx="3687996" cy="191348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815427" y="1746772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6" t="43547" r="39602" b="43417"/>
          <a:stretch/>
        </p:blipFill>
        <p:spPr>
          <a:xfrm>
            <a:off x="3587234" y="3466698"/>
            <a:ext cx="531354" cy="675018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9" t="43030" r="49210" b="43128"/>
          <a:stretch/>
        </p:blipFill>
        <p:spPr>
          <a:xfrm>
            <a:off x="2616634" y="3424952"/>
            <a:ext cx="534955" cy="716764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39" t="43000" r="5020" b="43158"/>
          <a:stretch/>
        </p:blipFill>
        <p:spPr>
          <a:xfrm>
            <a:off x="5717066" y="3424952"/>
            <a:ext cx="534955" cy="716764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7" t="43406" r="57631" b="43557"/>
          <a:stretch/>
        </p:blipFill>
        <p:spPr>
          <a:xfrm>
            <a:off x="1798107" y="3445825"/>
            <a:ext cx="531354" cy="675018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83" t="42622" r="67576" b="43536"/>
          <a:stretch/>
        </p:blipFill>
        <p:spPr>
          <a:xfrm>
            <a:off x="856654" y="3404079"/>
            <a:ext cx="534955" cy="716764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8" t="43525" r="85440" b="43439"/>
          <a:stretch/>
        </p:blipFill>
        <p:spPr>
          <a:xfrm>
            <a:off x="5353341" y="3445825"/>
            <a:ext cx="531354" cy="675018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06" t="43097" r="22753" b="43061"/>
          <a:stretch/>
        </p:blipFill>
        <p:spPr>
          <a:xfrm>
            <a:off x="4407080" y="3424952"/>
            <a:ext cx="534955" cy="71676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807272" y="1746772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5213700" y="1749219"/>
            <a:ext cx="455016" cy="56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3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17.09.2022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8"/>
            <a:ext cx="8442254" cy="38872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152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80622" y="2723911"/>
            <a:ext cx="1790228" cy="1428214"/>
          </a:xfrm>
          <a:prstGeom prst="ellipse">
            <a:avLst/>
          </a:prstGeom>
          <a:solidFill>
            <a:srgbClr val="FF66FF"/>
          </a:solidFill>
          <a:effectLst>
            <a:softEdge rad="1270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2  </a:t>
            </a:r>
            <a:endParaRPr lang="ru-RU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1454964" y="2427999"/>
            <a:ext cx="783771" cy="377198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4388492" y="2723911"/>
            <a:ext cx="3122417" cy="1428214"/>
          </a:xfrm>
          <a:prstGeom prst="ellipse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+ 58  </a:t>
            </a:r>
            <a:endParaRPr lang="ru-RU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4302312" y="2342619"/>
            <a:ext cx="771669" cy="512048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7120629" y="2560419"/>
            <a:ext cx="783771" cy="377198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2170796" y="1373815"/>
            <a:ext cx="2308677" cy="1428214"/>
          </a:xfrm>
          <a:prstGeom prst="ellipse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∙ 8  </a:t>
            </a:r>
            <a:endParaRPr lang="ru-RU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10443630" y="2519280"/>
            <a:ext cx="771669" cy="512048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7764492" y="1505191"/>
            <a:ext cx="2915037" cy="1428214"/>
          </a:xfrm>
          <a:prstGeom prst="ellipse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- 71  </a:t>
            </a:r>
            <a:endParaRPr lang="ru-RU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 flipH="1">
            <a:off x="10328468" y="4552458"/>
            <a:ext cx="817910" cy="595107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/>
          <p:cNvSpPr/>
          <p:nvPr/>
        </p:nvSpPr>
        <p:spPr>
          <a:xfrm>
            <a:off x="9783841" y="3077786"/>
            <a:ext cx="2308677" cy="1428214"/>
          </a:xfrm>
          <a:prstGeom prst="ellipse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∙ 9  </a:t>
            </a:r>
            <a:endParaRPr lang="ru-RU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173447" y="5006351"/>
            <a:ext cx="2915037" cy="1428214"/>
          </a:xfrm>
          <a:prstGeom prst="ellipse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- 25  </a:t>
            </a:r>
            <a:endParaRPr lang="ru-RU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 flipV="1">
            <a:off x="7092471" y="5125719"/>
            <a:ext cx="965667" cy="420861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4741423" y="4329842"/>
            <a:ext cx="2308677" cy="1428214"/>
          </a:xfrm>
          <a:prstGeom prst="ellipse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∙ 9  </a:t>
            </a:r>
            <a:endParaRPr lang="ru-RU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3981386" y="4346251"/>
            <a:ext cx="64472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ru-RU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211597" y="4277343"/>
            <a:ext cx="976487" cy="2034123"/>
          </a:xfrm>
          <a:prstGeom prst="ellipse">
            <a:avLst/>
          </a:prstGeom>
          <a:solidFill>
            <a:srgbClr val="FF66FF"/>
          </a:solidFill>
          <a:effectLst>
            <a:softEdge rad="1270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0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8800" b="0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075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 animBg="1"/>
      <p:bldP spid="27" grpId="0" animBg="1"/>
      <p:bldP spid="29" grpId="0" animBg="1"/>
      <p:bldP spid="31" grpId="0" animBg="1"/>
      <p:bldP spid="32" grpId="0" animBg="1"/>
      <p:bldP spid="34" grpId="0" animBg="1"/>
      <p:bldP spid="36" grpId="0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8"/>
            <a:ext cx="8442254" cy="38872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152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80622" y="2723911"/>
            <a:ext cx="1790228" cy="1428214"/>
          </a:xfrm>
          <a:prstGeom prst="ellipse">
            <a:avLst/>
          </a:prstGeom>
          <a:solidFill>
            <a:srgbClr val="FF66FF"/>
          </a:solidFill>
          <a:effectLst>
            <a:softEdge rad="1270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3  </a:t>
            </a:r>
            <a:endParaRPr lang="ru-RU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1454964" y="2427999"/>
            <a:ext cx="783771" cy="377198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4388492" y="2723911"/>
            <a:ext cx="3122417" cy="1428214"/>
          </a:xfrm>
          <a:prstGeom prst="ellipse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+ 34  </a:t>
            </a:r>
            <a:endParaRPr lang="ru-RU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4302312" y="2342619"/>
            <a:ext cx="771669" cy="512048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7120629" y="2560419"/>
            <a:ext cx="783771" cy="377198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2170796" y="1373815"/>
            <a:ext cx="2308677" cy="1428214"/>
          </a:xfrm>
          <a:prstGeom prst="ellipse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∙ 6  </a:t>
            </a:r>
            <a:endParaRPr lang="ru-RU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10443630" y="2519280"/>
            <a:ext cx="771669" cy="512048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7764492" y="1505191"/>
            <a:ext cx="2915037" cy="1428214"/>
          </a:xfrm>
          <a:prstGeom prst="ellipse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- 49  </a:t>
            </a:r>
            <a:endParaRPr lang="ru-RU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0" name="Прямая со стрелкой 29"/>
          <p:cNvCxnSpPr/>
          <p:nvPr/>
        </p:nvCxnSpPr>
        <p:spPr>
          <a:xfrm flipH="1">
            <a:off x="10328468" y="4552458"/>
            <a:ext cx="817910" cy="595107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Овал 30"/>
          <p:cNvSpPr/>
          <p:nvPr/>
        </p:nvSpPr>
        <p:spPr>
          <a:xfrm>
            <a:off x="9783841" y="3077786"/>
            <a:ext cx="2308677" cy="1428214"/>
          </a:xfrm>
          <a:prstGeom prst="ellipse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∙ 9  </a:t>
            </a:r>
            <a:endParaRPr lang="ru-RU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173447" y="5006351"/>
            <a:ext cx="2915037" cy="1428214"/>
          </a:xfrm>
          <a:prstGeom prst="ellipse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- 24  </a:t>
            </a:r>
            <a:endParaRPr lang="ru-RU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 flipH="1" flipV="1">
            <a:off x="7092471" y="5125719"/>
            <a:ext cx="965667" cy="420861"/>
          </a:xfrm>
          <a:prstGeom prst="straightConnector1">
            <a:avLst/>
          </a:prstGeom>
          <a:ln w="762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4741423" y="4329842"/>
            <a:ext cx="2308677" cy="1428214"/>
          </a:xfrm>
          <a:prstGeom prst="ellipse">
            <a:avLst/>
          </a:prstGeom>
          <a:solidFill>
            <a:srgbClr val="FFC000"/>
          </a:solidFill>
          <a:effectLst>
            <a:softEdge rad="1270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∙ 9  </a:t>
            </a:r>
            <a:endParaRPr lang="ru-RU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3981386" y="4346251"/>
            <a:ext cx="64472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ru-RU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2211597" y="4277343"/>
            <a:ext cx="976487" cy="2034123"/>
          </a:xfrm>
          <a:prstGeom prst="ellipse">
            <a:avLst/>
          </a:prstGeom>
          <a:solidFill>
            <a:srgbClr val="FF66FF"/>
          </a:solidFill>
          <a:effectLst>
            <a:softEdge rad="1270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800" b="0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uk-UA" sz="8800" b="0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800" b="0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97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 animBg="1"/>
      <p:bldP spid="27" grpId="0" animBg="1"/>
      <p:bldP spid="29" grpId="0" animBg="1"/>
      <p:bldP spid="31" grpId="0" animBg="1"/>
      <p:bldP spid="32" grpId="0" animBg="1"/>
      <p:bldP spid="34" grpId="0" animBg="1"/>
      <p:bldP spid="36" grpId="0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8"/>
            <a:ext cx="8442254" cy="38872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Розглянь малюнок і поясни, як за ним склали рівності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09"/>
          <a:stretch/>
        </p:blipFill>
        <p:spPr>
          <a:xfrm>
            <a:off x="9083312" y="4717979"/>
            <a:ext cx="2771534" cy="1936767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71799"/>
              </p:ext>
            </p:extLst>
          </p:nvPr>
        </p:nvGraphicFramePr>
        <p:xfrm>
          <a:off x="917575" y="1567235"/>
          <a:ext cx="10672809" cy="2088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628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28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28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463769" y="4256314"/>
            <a:ext cx="3454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1) 3 ∙ 7 = 21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1463769" y="5465379"/>
            <a:ext cx="3454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3 = 21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5594729" y="4256314"/>
            <a:ext cx="3466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21 : 3 = 7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5594729" y="5465379"/>
            <a:ext cx="3466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21 : 7 = 3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943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52504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Якщо а ∙ в = с, то чому дорівнює с : а? с : в? Поясни, як знайти невідомий множник за добутком та іншим множником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154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09"/>
          <a:stretch/>
        </p:blipFill>
        <p:spPr>
          <a:xfrm flipH="1">
            <a:off x="1733068" y="4076451"/>
            <a:ext cx="3749149" cy="2619931"/>
          </a:xfrm>
          <a:prstGeom prst="rect">
            <a:avLst/>
          </a:prstGeom>
        </p:spPr>
      </p:pic>
      <p:sp>
        <p:nvSpPr>
          <p:cNvPr id="18" name="Скругленный прямоугольник 17"/>
          <p:cNvSpPr/>
          <p:nvPr/>
        </p:nvSpPr>
        <p:spPr>
          <a:xfrm>
            <a:off x="1329483" y="1639855"/>
            <a:ext cx="5108640" cy="1642188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</a:rPr>
              <a:t>а ∙ в = с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746206" y="1639855"/>
            <a:ext cx="5108640" cy="164218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</a:rPr>
              <a:t>с : а = в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746206" y="3626943"/>
            <a:ext cx="5108640" cy="1642188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11500" b="1" dirty="0">
                <a:ln>
                  <a:solidFill>
                    <a:sysClr val="windowText" lastClr="000000"/>
                  </a:solidFill>
                </a:ln>
              </a:rPr>
              <a:t>с : в = а</a:t>
            </a:r>
          </a:p>
        </p:txBody>
      </p:sp>
    </p:spTree>
    <p:extLst>
      <p:ext uri="{BB962C8B-B14F-4D97-AF65-F5344CB8AC3E}">
        <p14:creationId xmlns:p14="http://schemas.microsoft.com/office/powerpoint/2010/main" val="215610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691" r="59647" b="65137"/>
          <a:stretch/>
        </p:blipFill>
        <p:spPr>
          <a:xfrm>
            <a:off x="524960" y="1241969"/>
            <a:ext cx="11609890" cy="55923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9"/>
            <a:ext cx="8522549" cy="4104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Обчисли. З кожного добутку склади по дві рівності на ділення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uk-UA" sz="4000" b="1" dirty="0">
                <a:solidFill>
                  <a:schemeClr val="bg1"/>
                </a:solidFill>
              </a:rPr>
              <a:t>55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28" name="Группа 2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50" t="43502" r="48609" b="42656"/>
          <a:stretch/>
        </p:blipFill>
        <p:spPr>
          <a:xfrm>
            <a:off x="7871163" y="1599087"/>
            <a:ext cx="575549" cy="718034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09" t="43338" r="48450" b="42820"/>
          <a:stretch/>
        </p:blipFill>
        <p:spPr>
          <a:xfrm>
            <a:off x="7418361" y="1583122"/>
            <a:ext cx="575718" cy="71824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43302" r="85292" b="42856"/>
          <a:stretch/>
        </p:blipFill>
        <p:spPr>
          <a:xfrm>
            <a:off x="6940142" y="1583122"/>
            <a:ext cx="584225" cy="72885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896" y="1101065"/>
            <a:ext cx="3178788" cy="1814308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1017781" y="2467447"/>
            <a:ext cx="570952" cy="712299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5798" y="2578521"/>
            <a:ext cx="515512" cy="528087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72" t="43115" r="22287" b="43043"/>
          <a:stretch/>
        </p:blipFill>
        <p:spPr>
          <a:xfrm>
            <a:off x="1918678" y="2474242"/>
            <a:ext cx="570952" cy="712299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404831" y="2660130"/>
            <a:ext cx="362846" cy="326930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4" t="43087" r="67405" b="43071"/>
          <a:stretch/>
        </p:blipFill>
        <p:spPr>
          <a:xfrm>
            <a:off x="5105038" y="2485755"/>
            <a:ext cx="570952" cy="71229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8521" y="2554773"/>
            <a:ext cx="515512" cy="528087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6036534" y="2461624"/>
            <a:ext cx="578122" cy="721243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497622" y="2671131"/>
            <a:ext cx="362846" cy="326930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42913" r="85266" b="43245"/>
          <a:stretch/>
        </p:blipFill>
        <p:spPr>
          <a:xfrm>
            <a:off x="2854875" y="2485755"/>
            <a:ext cx="570952" cy="712299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3" t="42936" r="39146" b="43222"/>
          <a:stretch/>
        </p:blipFill>
        <p:spPr>
          <a:xfrm>
            <a:off x="3316856" y="2469093"/>
            <a:ext cx="578122" cy="721243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9193035" y="2469093"/>
            <a:ext cx="590860" cy="737135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4" t="43197" r="39575" b="42961"/>
          <a:stretch/>
        </p:blipFill>
        <p:spPr>
          <a:xfrm>
            <a:off x="1465798" y="3394731"/>
            <a:ext cx="578122" cy="721243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2" t="42570" r="85307" b="43588"/>
          <a:stretch/>
        </p:blipFill>
        <p:spPr>
          <a:xfrm>
            <a:off x="1025563" y="3338338"/>
            <a:ext cx="578122" cy="721243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8" t="42869" r="67301" b="43289"/>
          <a:stretch/>
        </p:blipFill>
        <p:spPr>
          <a:xfrm>
            <a:off x="6462605" y="3369053"/>
            <a:ext cx="590860" cy="737135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23" t="43064" r="13802" b="43094"/>
          <a:stretch/>
        </p:blipFill>
        <p:spPr>
          <a:xfrm>
            <a:off x="6422288" y="4281478"/>
            <a:ext cx="572049" cy="721243"/>
          </a:xfrm>
          <a:prstGeom prst="rect">
            <a:avLst/>
          </a:prstGeom>
        </p:spPr>
      </p:pic>
      <p:grpSp>
        <p:nvGrpSpPr>
          <p:cNvPr id="107" name="Группа 106"/>
          <p:cNvGrpSpPr/>
          <p:nvPr/>
        </p:nvGrpSpPr>
        <p:grpSpPr>
          <a:xfrm>
            <a:off x="1868181" y="3315706"/>
            <a:ext cx="578141" cy="879291"/>
            <a:chOff x="2361639" y="2985697"/>
            <a:chExt cx="408812" cy="542922"/>
          </a:xfrm>
        </p:grpSpPr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09" name="Рисунок 10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2375348" y="3372231"/>
            <a:ext cx="570952" cy="71229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72" t="43115" r="22287" b="43043"/>
          <a:stretch/>
        </p:blipFill>
        <p:spPr>
          <a:xfrm>
            <a:off x="3292137" y="3386697"/>
            <a:ext cx="570952" cy="712299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861434" y="3549827"/>
            <a:ext cx="362846" cy="326930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84" t="43197" r="39575" b="42961"/>
          <a:stretch/>
        </p:blipFill>
        <p:spPr>
          <a:xfrm>
            <a:off x="1490507" y="4283362"/>
            <a:ext cx="578122" cy="721243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2" t="42570" r="85307" b="43588"/>
          <a:stretch/>
        </p:blipFill>
        <p:spPr>
          <a:xfrm>
            <a:off x="1025563" y="4256878"/>
            <a:ext cx="578122" cy="721243"/>
          </a:xfrm>
          <a:prstGeom prst="rect">
            <a:avLst/>
          </a:prstGeom>
        </p:spPr>
      </p:pic>
      <p:grpSp>
        <p:nvGrpSpPr>
          <p:cNvPr id="158" name="Группа 157"/>
          <p:cNvGrpSpPr/>
          <p:nvPr/>
        </p:nvGrpSpPr>
        <p:grpSpPr>
          <a:xfrm>
            <a:off x="1892890" y="4204337"/>
            <a:ext cx="578141" cy="879291"/>
            <a:chOff x="2361639" y="2985697"/>
            <a:chExt cx="408812" cy="542922"/>
          </a:xfrm>
        </p:grpSpPr>
        <p:pic>
          <p:nvPicPr>
            <p:cNvPr id="159" name="Рисунок 15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60" name="Рисунок 15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3295285" y="4273864"/>
            <a:ext cx="570952" cy="712299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72" t="43115" r="22287" b="43043"/>
          <a:stretch/>
        </p:blipFill>
        <p:spPr>
          <a:xfrm>
            <a:off x="2385357" y="4292304"/>
            <a:ext cx="570952" cy="712299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886143" y="4438458"/>
            <a:ext cx="362846" cy="326930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9" t="43219" r="77006" b="42939"/>
          <a:stretch/>
        </p:blipFill>
        <p:spPr>
          <a:xfrm>
            <a:off x="5079123" y="3382999"/>
            <a:ext cx="572049" cy="721243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5587591" y="3399826"/>
            <a:ext cx="538980" cy="684704"/>
          </a:xfrm>
          <a:prstGeom prst="rect">
            <a:avLst/>
          </a:prstGeom>
        </p:spPr>
      </p:pic>
      <p:grpSp>
        <p:nvGrpSpPr>
          <p:cNvPr id="166" name="Группа 165"/>
          <p:cNvGrpSpPr/>
          <p:nvPr/>
        </p:nvGrpSpPr>
        <p:grpSpPr>
          <a:xfrm>
            <a:off x="5946889" y="3312700"/>
            <a:ext cx="578141" cy="879291"/>
            <a:chOff x="2361639" y="2985697"/>
            <a:chExt cx="408812" cy="542922"/>
          </a:xfrm>
        </p:grpSpPr>
        <p:pic>
          <p:nvPicPr>
            <p:cNvPr id="167" name="Рисунок 16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68" name="Рисунок 1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940142" y="3546821"/>
            <a:ext cx="362846" cy="326930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9" t="43219" r="77006" b="42939"/>
          <a:stretch/>
        </p:blipFill>
        <p:spPr>
          <a:xfrm>
            <a:off x="5079123" y="4281478"/>
            <a:ext cx="572049" cy="721243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5587591" y="4298305"/>
            <a:ext cx="538980" cy="684704"/>
          </a:xfrm>
          <a:prstGeom prst="rect">
            <a:avLst/>
          </a:prstGeom>
        </p:spPr>
      </p:pic>
      <p:grpSp>
        <p:nvGrpSpPr>
          <p:cNvPr id="172" name="Группа 171"/>
          <p:cNvGrpSpPr/>
          <p:nvPr/>
        </p:nvGrpSpPr>
        <p:grpSpPr>
          <a:xfrm>
            <a:off x="5946889" y="4211179"/>
            <a:ext cx="578141" cy="879291"/>
            <a:chOff x="2361639" y="2985697"/>
            <a:chExt cx="408812" cy="542922"/>
          </a:xfrm>
        </p:grpSpPr>
        <p:pic>
          <p:nvPicPr>
            <p:cNvPr id="173" name="Рисунок 17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74" name="Рисунок 17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940142" y="4445300"/>
            <a:ext cx="362846" cy="326930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97615" y="2569960"/>
            <a:ext cx="515512" cy="528087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10125628" y="2476811"/>
            <a:ext cx="578122" cy="721243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0586716" y="2686318"/>
            <a:ext cx="362846" cy="326930"/>
          </a:xfrm>
          <a:prstGeom prst="rect">
            <a:avLst/>
          </a:prstGeom>
        </p:spPr>
      </p:pic>
      <p:pic>
        <p:nvPicPr>
          <p:cNvPr id="182" name="Рисунок 181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5" t="43151" r="86070" b="43007"/>
          <a:stretch/>
        </p:blipFill>
        <p:spPr>
          <a:xfrm>
            <a:off x="9151739" y="3382999"/>
            <a:ext cx="572049" cy="721243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3" t="43593" r="22315" b="43371"/>
          <a:stretch/>
        </p:blipFill>
        <p:spPr>
          <a:xfrm>
            <a:off x="9709768" y="3408212"/>
            <a:ext cx="538980" cy="684704"/>
          </a:xfrm>
          <a:prstGeom prst="rect">
            <a:avLst/>
          </a:prstGeom>
        </p:spPr>
      </p:pic>
      <p:pic>
        <p:nvPicPr>
          <p:cNvPr id="184" name="Рисунок 18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10560039" y="3359519"/>
            <a:ext cx="590860" cy="737135"/>
          </a:xfrm>
          <a:prstGeom prst="rect">
            <a:avLst/>
          </a:prstGeom>
        </p:spPr>
      </p:pic>
      <p:pic>
        <p:nvPicPr>
          <p:cNvPr id="186" name="Рисунок 18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5" t="43151" r="86070" b="43007"/>
          <a:stretch/>
        </p:blipFill>
        <p:spPr>
          <a:xfrm>
            <a:off x="9151739" y="4285642"/>
            <a:ext cx="572049" cy="721243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13" t="43593" r="22315" b="43371"/>
          <a:stretch/>
        </p:blipFill>
        <p:spPr>
          <a:xfrm>
            <a:off x="9709768" y="4313876"/>
            <a:ext cx="538980" cy="684704"/>
          </a:xfrm>
          <a:prstGeom prst="rect">
            <a:avLst/>
          </a:prstGeom>
        </p:spPr>
      </p:pic>
      <p:pic>
        <p:nvPicPr>
          <p:cNvPr id="189" name="Рисунок 188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10586716" y="4277337"/>
            <a:ext cx="578122" cy="721243"/>
          </a:xfrm>
          <a:prstGeom prst="rect">
            <a:avLst/>
          </a:prstGeom>
        </p:spPr>
      </p:pic>
      <p:grpSp>
        <p:nvGrpSpPr>
          <p:cNvPr id="190" name="Группа 189"/>
          <p:cNvGrpSpPr/>
          <p:nvPr/>
        </p:nvGrpSpPr>
        <p:grpSpPr>
          <a:xfrm>
            <a:off x="10065575" y="3324105"/>
            <a:ext cx="578141" cy="879291"/>
            <a:chOff x="2361639" y="2985697"/>
            <a:chExt cx="408812" cy="542922"/>
          </a:xfrm>
        </p:grpSpPr>
        <p:pic>
          <p:nvPicPr>
            <p:cNvPr id="191" name="Рисунок 19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92" name="Рисунок 19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1058828" y="3558226"/>
            <a:ext cx="362846" cy="326930"/>
          </a:xfrm>
          <a:prstGeom prst="rect">
            <a:avLst/>
          </a:prstGeom>
        </p:spPr>
      </p:pic>
      <p:grpSp>
        <p:nvGrpSpPr>
          <p:cNvPr id="194" name="Группа 193"/>
          <p:cNvGrpSpPr/>
          <p:nvPr/>
        </p:nvGrpSpPr>
        <p:grpSpPr>
          <a:xfrm>
            <a:off x="10075941" y="4201055"/>
            <a:ext cx="578141" cy="879291"/>
            <a:chOff x="2361639" y="2985697"/>
            <a:chExt cx="408812" cy="542922"/>
          </a:xfrm>
        </p:grpSpPr>
        <p:pic>
          <p:nvPicPr>
            <p:cNvPr id="195" name="Рисунок 19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96" name="Рисунок 19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97" name="Рисунок 19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1069194" y="4435176"/>
            <a:ext cx="362846" cy="32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0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17318</TotalTime>
  <Words>467</Words>
  <Application>Microsoft Office PowerPoint</Application>
  <PresentationFormat>Широкоэкранный</PresentationFormat>
  <Paragraphs>155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Dell</cp:lastModifiedBy>
  <cp:revision>2247</cp:revision>
  <dcterms:created xsi:type="dcterms:W3CDTF">2018-01-05T16:38:53Z</dcterms:created>
  <dcterms:modified xsi:type="dcterms:W3CDTF">2022-09-17T13:50:46Z</dcterms:modified>
</cp:coreProperties>
</file>