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005" r:id="rId3"/>
    <p:sldId id="1025" r:id="rId4"/>
    <p:sldId id="1026" r:id="rId5"/>
    <p:sldId id="997" r:id="rId6"/>
    <p:sldId id="1027" r:id="rId7"/>
    <p:sldId id="1028" r:id="rId8"/>
    <p:sldId id="974" r:id="rId9"/>
    <p:sldId id="1034" r:id="rId10"/>
    <p:sldId id="962" r:id="rId11"/>
    <p:sldId id="1031" r:id="rId12"/>
    <p:sldId id="9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005"/>
            <p14:sldId id="1025"/>
            <p14:sldId id="1026"/>
            <p14:sldId id="997"/>
            <p14:sldId id="1027"/>
            <p14:sldId id="1028"/>
            <p14:sldId id="974"/>
            <p14:sldId id="1034"/>
            <p14:sldId id="962"/>
            <p14:sldId id="1031"/>
          </p14:sldIdLst>
        </p14:section>
        <p14:section name="Раздел без заголовка" id="{AC9334F8-F988-4E78-9E68-3A8F16322EC6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694E9"/>
    <a:srgbClr val="BA1CBA"/>
    <a:srgbClr val="FF66FF"/>
    <a:srgbClr val="00B050"/>
    <a:srgbClr val="C6109F"/>
    <a:srgbClr val="FF3131"/>
    <a:srgbClr val="FFFF0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2982" autoAdjust="0"/>
  </p:normalViewPr>
  <p:slideViewPr>
    <p:cSldViewPr snapToGrid="0">
      <p:cViewPr varScale="1">
        <p:scale>
          <a:sx n="53" d="100"/>
          <a:sy n="53" d="100"/>
        </p:scale>
        <p:origin x="811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372" y="309982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6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1664907"/>
            <a:ext cx="8817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Додавання та віднімання двоцифрових чисел з переходом через розряд. Коло. Круг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960" y="4669485"/>
            <a:ext cx="2729599" cy="183761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94" y="4669484"/>
            <a:ext cx="2729599" cy="183761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643571" cy="61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Назви точки, які лежать поза кругом; усередині круга; на колі. Які з відрізків є радіусом круга і кола, діаметром круга і кола?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5532083" y="1679716"/>
            <a:ext cx="1448629" cy="448642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3731979" y="1576437"/>
            <a:ext cx="4959926" cy="473665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954547" y="3023475"/>
            <a:ext cx="643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962985" y="595652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31183" y="9947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067375" y="6010592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269469" y="1642645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8608557" y="1137841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827392" y="4070155"/>
            <a:ext cx="448717" cy="217619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6211942" y="3946805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763223" y="6186041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5467914" y="1586417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939038" y="6135286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>
            <a:endCxn id="32" idx="7"/>
          </p:cNvCxnSpPr>
          <p:nvPr/>
        </p:nvCxnSpPr>
        <p:spPr>
          <a:xfrm flipH="1">
            <a:off x="6321484" y="1599506"/>
            <a:ext cx="2063008" cy="23707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466751" y="2501198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320323" y="1491522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042093" y="4448037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5270633" y="5306590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2741089" y="461018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2982453" y="5468735"/>
            <a:ext cx="128337" cy="1604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78882" r="22730" b="9865"/>
          <a:stretch/>
        </p:blipFill>
        <p:spPr>
          <a:xfrm>
            <a:off x="260753" y="2200031"/>
            <a:ext cx="1381315" cy="122224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78" b="63416"/>
          <a:stretch/>
        </p:blipFill>
        <p:spPr>
          <a:xfrm>
            <a:off x="1413035" y="1162551"/>
            <a:ext cx="9891806" cy="55328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00" y="2690010"/>
            <a:ext cx="4297506" cy="404842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02" t="80403" r="40349" b="10103"/>
          <a:stretch/>
        </p:blipFill>
        <p:spPr>
          <a:xfrm>
            <a:off x="198952" y="3409950"/>
            <a:ext cx="1275884" cy="103808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Порівняй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79850" r="57586" b="9549"/>
          <a:stretch/>
        </p:blipFill>
        <p:spPr>
          <a:xfrm>
            <a:off x="322544" y="1200576"/>
            <a:ext cx="1028700" cy="1131259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64" y="1119553"/>
            <a:ext cx="5080927" cy="2103838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43490" r="22009" b="42668"/>
          <a:stretch/>
        </p:blipFill>
        <p:spPr>
          <a:xfrm>
            <a:off x="3654070" y="2829266"/>
            <a:ext cx="542415" cy="67669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6" t="43236" r="48443" b="42922"/>
          <a:stretch/>
        </p:blipFill>
        <p:spPr>
          <a:xfrm>
            <a:off x="2400332" y="2816927"/>
            <a:ext cx="542415" cy="67669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2" t="42675" r="39177" b="43483"/>
          <a:stretch/>
        </p:blipFill>
        <p:spPr>
          <a:xfrm>
            <a:off x="9162183" y="1975331"/>
            <a:ext cx="540099" cy="67380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1" t="11652" r="84569" b="83357"/>
          <a:stretch/>
        </p:blipFill>
        <p:spPr>
          <a:xfrm>
            <a:off x="2757613" y="3001037"/>
            <a:ext cx="421206" cy="276501"/>
          </a:xfrm>
          <a:prstGeom prst="rect">
            <a:avLst/>
          </a:prstGeom>
        </p:spPr>
      </p:pic>
      <p:grpSp>
        <p:nvGrpSpPr>
          <p:cNvPr id="62" name="Группа 61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" t="43070" r="85386" b="43088"/>
          <a:stretch/>
        </p:blipFill>
        <p:spPr>
          <a:xfrm>
            <a:off x="9534993" y="1975331"/>
            <a:ext cx="558107" cy="69627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43001" r="67915" b="43157"/>
          <a:stretch/>
        </p:blipFill>
        <p:spPr>
          <a:xfrm>
            <a:off x="4856649" y="2817772"/>
            <a:ext cx="535940" cy="66861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9" t="43041" r="39600" b="43117"/>
          <a:stretch/>
        </p:blipFill>
        <p:spPr>
          <a:xfrm>
            <a:off x="1969479" y="3645060"/>
            <a:ext cx="542415" cy="67669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2" t="43236" r="39437" b="42922"/>
          <a:stretch/>
        </p:blipFill>
        <p:spPr>
          <a:xfrm>
            <a:off x="4492365" y="2825308"/>
            <a:ext cx="542415" cy="676696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1" t="43001" r="49248" b="43157"/>
          <a:stretch/>
        </p:blipFill>
        <p:spPr>
          <a:xfrm>
            <a:off x="3602206" y="3644326"/>
            <a:ext cx="535940" cy="66861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43228" r="76476" b="42930"/>
          <a:stretch/>
        </p:blipFill>
        <p:spPr>
          <a:xfrm>
            <a:off x="3247866" y="2824942"/>
            <a:ext cx="542415" cy="67669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3" t="43423" r="76366" b="42735"/>
          <a:stretch/>
        </p:blipFill>
        <p:spPr>
          <a:xfrm>
            <a:off x="4492365" y="3669818"/>
            <a:ext cx="542415" cy="67669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2774694" y="3853456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2" t="42981" r="85677" b="43177"/>
          <a:stretch/>
        </p:blipFill>
        <p:spPr>
          <a:xfrm>
            <a:off x="3212556" y="4492541"/>
            <a:ext cx="535940" cy="66861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43001" r="67915" b="43157"/>
          <a:stretch/>
        </p:blipFill>
        <p:spPr>
          <a:xfrm>
            <a:off x="1910828" y="2811809"/>
            <a:ext cx="535940" cy="66861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43001" r="67915" b="43157"/>
          <a:stretch/>
        </p:blipFill>
        <p:spPr>
          <a:xfrm>
            <a:off x="2339763" y="3657398"/>
            <a:ext cx="535940" cy="668619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43001" r="67915" b="43157"/>
          <a:stretch/>
        </p:blipFill>
        <p:spPr>
          <a:xfrm>
            <a:off x="3184308" y="3644326"/>
            <a:ext cx="535940" cy="66861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934331" y="3674246"/>
            <a:ext cx="507853" cy="64516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43228" r="76476" b="42930"/>
          <a:stretch/>
        </p:blipFill>
        <p:spPr>
          <a:xfrm>
            <a:off x="1969478" y="4489570"/>
            <a:ext cx="542415" cy="67669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 t="43001" r="67915" b="43157"/>
          <a:stretch/>
        </p:blipFill>
        <p:spPr>
          <a:xfrm>
            <a:off x="2346654" y="4490879"/>
            <a:ext cx="535940" cy="66861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669322" y="4497581"/>
            <a:ext cx="507853" cy="645162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3" t="43423" r="76366" b="42735"/>
          <a:stretch/>
        </p:blipFill>
        <p:spPr>
          <a:xfrm>
            <a:off x="4502796" y="4500835"/>
            <a:ext cx="542415" cy="676696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6802" y="4593685"/>
            <a:ext cx="408812" cy="418784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0" t="43490" r="22009" b="42668"/>
          <a:stretch/>
        </p:blipFill>
        <p:spPr>
          <a:xfrm>
            <a:off x="5357873" y="4502940"/>
            <a:ext cx="542415" cy="676696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2783877" y="4716472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2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392616" y="1204331"/>
            <a:ext cx="6518031" cy="5138854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1</a:t>
            </a:r>
            <a:r>
              <a:rPr lang="en-US" sz="4400" b="1" dirty="0">
                <a:solidFill>
                  <a:srgbClr val="2F3242"/>
                </a:solidFill>
              </a:rPr>
              <a:t>3</a:t>
            </a:r>
            <a:r>
              <a:rPr lang="uk-UA" sz="4400" b="1" dirty="0">
                <a:solidFill>
                  <a:srgbClr val="2F3242"/>
                </a:solidFill>
              </a:rPr>
              <a:t> 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63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</a:t>
            </a:r>
            <a:r>
              <a:rPr lang="en-US" sz="4400" b="1" dirty="0">
                <a:solidFill>
                  <a:srgbClr val="2F3242"/>
                </a:solidFill>
              </a:rPr>
              <a:t>64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7" y="973507"/>
            <a:ext cx="3687996" cy="1913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5205007" y="180543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922" r="56974" b="43236"/>
          <a:stretch/>
        </p:blipFill>
        <p:spPr>
          <a:xfrm>
            <a:off x="2712155" y="3413179"/>
            <a:ext cx="584567" cy="72928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42844" r="57106" b="43314"/>
          <a:stretch/>
        </p:blipFill>
        <p:spPr>
          <a:xfrm>
            <a:off x="920469" y="3413179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805417" y="341317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3588898" y="3413179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766" r="56974" b="43392"/>
          <a:stretch/>
        </p:blipFill>
        <p:spPr>
          <a:xfrm>
            <a:off x="6274478" y="3413179"/>
            <a:ext cx="584567" cy="72928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42766" r="57062" b="43392"/>
          <a:stretch/>
        </p:blipFill>
        <p:spPr>
          <a:xfrm>
            <a:off x="4482792" y="3413179"/>
            <a:ext cx="584567" cy="72928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5367740" y="3413179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7151221" y="3413179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844" r="56974" b="43314"/>
          <a:stretch/>
        </p:blipFill>
        <p:spPr>
          <a:xfrm>
            <a:off x="9819650" y="3415185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2" t="42922" r="57237" b="43236"/>
          <a:stretch/>
        </p:blipFill>
        <p:spPr>
          <a:xfrm>
            <a:off x="8027964" y="3415185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8912912" y="3415185"/>
            <a:ext cx="584567" cy="7292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0696393" y="3415185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 flipH="1">
            <a:off x="1026792" y="1325869"/>
            <a:ext cx="5281128" cy="4814491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014618" y="1800487"/>
            <a:ext cx="32383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38 + 20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28160" y="2687281"/>
            <a:ext cx="125066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- 9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04017" y="3591282"/>
            <a:ext cx="19672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0332" y="4921983"/>
            <a:ext cx="26411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Вертикальный свиток 21"/>
          <p:cNvSpPr/>
          <p:nvPr/>
        </p:nvSpPr>
        <p:spPr>
          <a:xfrm flipH="1">
            <a:off x="6832063" y="1325868"/>
            <a:ext cx="5281128" cy="4814491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887243" y="1800487"/>
            <a:ext cx="25218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64 - 8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943930" y="2687281"/>
            <a:ext cx="14478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+ 9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351219" y="3635083"/>
            <a:ext cx="101822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-0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7914686" y="4921983"/>
            <a:ext cx="26411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/>
      <p:bldP spid="22" grpId="0" animBg="1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Вертикальный свиток 1"/>
          <p:cNvSpPr/>
          <p:nvPr/>
        </p:nvSpPr>
        <p:spPr>
          <a:xfrm flipH="1">
            <a:off x="1026792" y="1325869"/>
            <a:ext cx="5281128" cy="4814491"/>
          </a:xfrm>
          <a:prstGeom prst="verticalScroll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74305" y="1800487"/>
            <a:ext cx="271901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uk-UA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914400" y="2669504"/>
            <a:ext cx="196720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+ 14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30942" y="3591282"/>
            <a:ext cx="12506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- 6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400332" y="4921983"/>
            <a:ext cx="26411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Вертикальный свиток 21"/>
          <p:cNvSpPr/>
          <p:nvPr/>
        </p:nvSpPr>
        <p:spPr>
          <a:xfrm flipH="1">
            <a:off x="6541146" y="1325869"/>
            <a:ext cx="5281128" cy="4814491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412753" y="1800487"/>
            <a:ext cx="347082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 + 15 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8782828" y="2687281"/>
            <a:ext cx="177003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- 14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164870" y="3635083"/>
            <a:ext cx="12506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- 8</a:t>
            </a:r>
            <a:endParaRPr lang="ru-RU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7914686" y="4921983"/>
            <a:ext cx="264111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/>
      <p:bldP spid="17" grpId="0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043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способи обчислень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279712" y="1402961"/>
            <a:ext cx="9995320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53 + 28 = (50 + 20) + (3 + 8) = 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1279712" y="2398626"/>
            <a:ext cx="9995320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53 + 18 = (53 + 10) + 8 =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66976" y="3394291"/>
            <a:ext cx="11275032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000" b="1" dirty="0">
                <a:ln>
                  <a:solidFill>
                    <a:sysClr val="windowText" lastClr="000000"/>
                  </a:solidFill>
                </a:ln>
              </a:rPr>
              <a:t>53 – 28 = 53 – (20 + 8) = (53 – 20) – 8 = 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87450" y="4448037"/>
            <a:ext cx="1903466" cy="225317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68" y="4448037"/>
            <a:ext cx="1903466" cy="225317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7598" y="4448037"/>
            <a:ext cx="2202701" cy="2026486"/>
          </a:xfrm>
          <a:prstGeom prst="rect">
            <a:avLst/>
          </a:prstGeom>
        </p:spPr>
      </p:pic>
      <p:sp>
        <p:nvSpPr>
          <p:cNvPr id="16" name="Скругленный прямоугольник 15"/>
          <p:cNvSpPr/>
          <p:nvPr/>
        </p:nvSpPr>
        <p:spPr>
          <a:xfrm>
            <a:off x="9687450" y="1387722"/>
            <a:ext cx="1028455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81  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326486" y="2398626"/>
            <a:ext cx="1028455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71 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813553" y="3394291"/>
            <a:ext cx="1028455" cy="884056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000" b="1" dirty="0">
                <a:ln>
                  <a:solidFill>
                    <a:sysClr val="windowText" lastClr="000000"/>
                  </a:solidFill>
                </a:ln>
              </a:rPr>
              <a:t>25  </a:t>
            </a:r>
          </a:p>
        </p:txBody>
      </p:sp>
    </p:spTree>
    <p:extLst>
      <p:ext uri="{BB962C8B-B14F-4D97-AF65-F5344CB8AC3E}">
        <p14:creationId xmlns:p14="http://schemas.microsoft.com/office/powerpoint/2010/main" val="21912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671774" y="1456402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2" t="43019" r="12577" b="43139"/>
          <a:stretch/>
        </p:blipFill>
        <p:spPr>
          <a:xfrm>
            <a:off x="1973299" y="1880368"/>
            <a:ext cx="777198" cy="9696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1399948" y="1906302"/>
            <a:ext cx="741276" cy="924788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127176" y="1884376"/>
            <a:ext cx="758850" cy="94671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776909" y="1929705"/>
            <a:ext cx="685569" cy="870927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85036" y="2141124"/>
            <a:ext cx="686196" cy="4504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5361" y="2091437"/>
            <a:ext cx="509278" cy="458868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t="42913" r="39143" b="43245"/>
          <a:stretch/>
        </p:blipFill>
        <p:spPr>
          <a:xfrm>
            <a:off x="1970734" y="4243241"/>
            <a:ext cx="777198" cy="96960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3" t="43000" r="21816" b="43158"/>
          <a:stretch/>
        </p:blipFill>
        <p:spPr>
          <a:xfrm>
            <a:off x="1397383" y="4269175"/>
            <a:ext cx="741276" cy="924788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124611" y="4247249"/>
            <a:ext cx="758850" cy="94671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774344" y="4292578"/>
            <a:ext cx="685569" cy="87092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12462" r="91245" b="82547"/>
          <a:stretch/>
        </p:blipFill>
        <p:spPr>
          <a:xfrm>
            <a:off x="2382471" y="4503997"/>
            <a:ext cx="686196" cy="4504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2796" y="4454310"/>
            <a:ext cx="509278" cy="4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671774" y="1456402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зручним способом 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1947466" y="3755385"/>
            <a:ext cx="593787" cy="7407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067973" y="3723703"/>
            <a:ext cx="597225" cy="74507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3665198" y="3723703"/>
            <a:ext cx="662029" cy="82592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588596" y="3987527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406156" y="3955408"/>
            <a:ext cx="312609" cy="28166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48229" y="3812410"/>
            <a:ext cx="593787" cy="7407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t="42966" r="76005" b="43192"/>
          <a:stretch/>
        </p:blipFill>
        <p:spPr>
          <a:xfrm>
            <a:off x="1947504" y="1870863"/>
            <a:ext cx="777198" cy="969603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9" t="43055" r="39060" b="43103"/>
          <a:stretch/>
        </p:blipFill>
        <p:spPr>
          <a:xfrm>
            <a:off x="3790729" y="1902115"/>
            <a:ext cx="741276" cy="924788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2" t="43162" r="67097" b="42996"/>
          <a:stretch/>
        </p:blipFill>
        <p:spPr>
          <a:xfrm>
            <a:off x="3126209" y="1893753"/>
            <a:ext cx="758850" cy="946713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360907" y="1924075"/>
            <a:ext cx="685569" cy="87092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12462" r="91245" b="82547"/>
          <a:stretch/>
        </p:blipFill>
        <p:spPr>
          <a:xfrm>
            <a:off x="2396603" y="2142498"/>
            <a:ext cx="686196" cy="450454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07822" y="2111729"/>
            <a:ext cx="509278" cy="4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10965" r="2684" b="19640"/>
          <a:stretch/>
        </p:blipFill>
        <p:spPr>
          <a:xfrm>
            <a:off x="155575" y="1838431"/>
            <a:ext cx="5226908" cy="298680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4054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288692" y="1175658"/>
            <a:ext cx="6476358" cy="48768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/>
              <a:t>У Єви було 57 горіхів. Вона пригостила подруг, і в дівчинки залишилося 42 горіхи. На скільки менше горіхів Єва віддала, ніж у неї залишилося?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4054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9900" y="1079203"/>
            <a:ext cx="10800746" cy="48768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400" b="1" dirty="0" smtClean="0"/>
              <a:t>Було  - 57 г. </a:t>
            </a:r>
          </a:p>
          <a:p>
            <a:r>
              <a:rPr lang="uk-UA" sz="4400" b="1" dirty="0" smtClean="0"/>
              <a:t>Пригостила  - ? г.          На ? менше </a:t>
            </a:r>
          </a:p>
          <a:p>
            <a:r>
              <a:rPr lang="uk-UA" sz="4400" b="1" dirty="0" smtClean="0"/>
              <a:t>Залишилося  - 42 г. 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авая круглая скобка 8"/>
          <p:cNvSpPr/>
          <p:nvPr/>
        </p:nvSpPr>
        <p:spPr>
          <a:xfrm>
            <a:off x="6062559" y="3301407"/>
            <a:ext cx="203200" cy="1088572"/>
          </a:xfrm>
          <a:prstGeom prst="rightBracket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14933</TotalTime>
  <Words>311</Words>
  <Application>Microsoft Office PowerPoint</Application>
  <PresentationFormat>Широкоэкранный</PresentationFormat>
  <Paragraphs>123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1750</cp:revision>
  <dcterms:created xsi:type="dcterms:W3CDTF">2018-01-05T16:38:53Z</dcterms:created>
  <dcterms:modified xsi:type="dcterms:W3CDTF">2022-09-03T07:51:48Z</dcterms:modified>
</cp:coreProperties>
</file>