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66" r:id="rId2"/>
    <p:sldId id="256" r:id="rId3"/>
    <p:sldId id="257" r:id="rId4"/>
    <p:sldId id="258" r:id="rId5"/>
    <p:sldId id="259" r:id="rId6"/>
    <p:sldId id="267" r:id="rId7"/>
    <p:sldId id="263" r:id="rId8"/>
    <p:sldId id="265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3660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26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33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9070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7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99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6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48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517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492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30C7F90-92A6-44C4-BC89-38B80D25665E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F4EE346-E9A0-48DC-94FA-115489AF4C0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185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9408" y="1445820"/>
            <a:ext cx="4485656" cy="1677390"/>
          </a:xfrm>
        </p:spPr>
        <p:txBody>
          <a:bodyPr>
            <a:noAutofit/>
          </a:bodyPr>
          <a:lstStyle/>
          <a:p>
            <a:pPr algn="ctr"/>
            <a:r>
              <a:rPr lang="uk-UA" sz="5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Безпека надворі</a:t>
            </a:r>
            <a:endParaRPr lang="ru-RU" sz="5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121FA-C997-4F48-B48E-A125BA8D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64" y="1085850"/>
            <a:ext cx="55245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AA2C98-3FA9-F14D-B324-916B61A042B6}"/>
              </a:ext>
            </a:extLst>
          </p:cNvPr>
          <p:cNvSpPr txBox="1"/>
          <p:nvPr/>
        </p:nvSpPr>
        <p:spPr>
          <a:xfrm>
            <a:off x="1793175" y="3429000"/>
            <a:ext cx="3111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</a:t>
            </a:r>
            <a:r>
              <a:rPr lang="ru-UA" dirty="0"/>
              <a:t>рок основ здоров</a:t>
            </a:r>
            <a:r>
              <a:rPr lang="en-US" dirty="0"/>
              <a:t>’</a:t>
            </a:r>
            <a:r>
              <a:rPr lang="ru-RU" dirty="0"/>
              <a:t>я</a:t>
            </a:r>
          </a:p>
          <a:p>
            <a:pPr algn="ctr"/>
            <a:r>
              <a:rPr lang="ru-RU" dirty="0"/>
              <a:t>у 5 </a:t>
            </a:r>
            <a:r>
              <a:rPr lang="ru-RU" dirty="0" err="1"/>
              <a:t>клас</a:t>
            </a:r>
            <a:r>
              <a:rPr lang="uk-UA" dirty="0"/>
              <a:t>і</a:t>
            </a:r>
          </a:p>
          <a:p>
            <a:pPr algn="ctr"/>
            <a:r>
              <a:rPr lang="uk-UA" dirty="0"/>
              <a:t>Вчитель: Андрєєва Ж.В.</a:t>
            </a:r>
          </a:p>
          <a:p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D2A4E-FB83-0241-A263-D5BED2CDB246}"/>
              </a:ext>
            </a:extLst>
          </p:cNvPr>
          <p:cNvSpPr txBox="1"/>
          <p:nvPr/>
        </p:nvSpPr>
        <p:spPr>
          <a:xfrm>
            <a:off x="154379" y="154379"/>
            <a:ext cx="13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10.04.2023</a:t>
            </a:r>
          </a:p>
        </p:txBody>
      </p:sp>
    </p:spTree>
    <p:extLst>
      <p:ext uri="{BB962C8B-B14F-4D97-AF65-F5344CB8AC3E}">
        <p14:creationId xmlns:p14="http://schemas.microsoft.com/office/powerpoint/2010/main" val="9035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6243" y="662886"/>
            <a:ext cx="10845954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Домашнє завдання: </a:t>
            </a:r>
          </a:p>
          <a:p>
            <a:endParaRPr lang="uk-UA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Опрацювати параграф 27 (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основи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здоров'я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Бех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Воронцова, Пономаренко, Страшко)</a:t>
            </a:r>
          </a:p>
          <a:p>
            <a:pPr marL="514350" indent="-514350">
              <a:buAutoNum type="arabicPeriod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самостійно опрацювати матеріал «Екстремальні ситуації з незнайомцями»;</a:t>
            </a:r>
          </a:p>
          <a:p>
            <a:pPr marL="514350" indent="-514350">
              <a:buAutoNum type="arabicPeriod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 тестові завдання (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скріншот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результатів відправити вчителю)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32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naurok.com.ua</a:t>
            </a:r>
            <a:r>
              <a:rPr lang="en-US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/test/</a:t>
            </a:r>
            <a:r>
              <a:rPr lang="en-US" sz="32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join?gamecode</a:t>
            </a:r>
            <a:r>
              <a:rPr lang="en-US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=6754008</a:t>
            </a:r>
            <a:endParaRPr lang="uk-UA" sz="32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надсилайте на освітню платформу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на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адресу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zhannaandreeva95@ukr.net</a:t>
            </a:r>
          </a:p>
          <a:p>
            <a:pPr algn="ctr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 descr="D:\зустріч 2018\cSbR384-8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6102" y="337752"/>
            <a:ext cx="2131330" cy="1192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78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825" y="354841"/>
            <a:ext cx="88573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 уроку:</a:t>
            </a:r>
          </a:p>
          <a:p>
            <a:pPr marL="285750" indent="-285750">
              <a:buFontTx/>
              <a:buChar char="-"/>
            </a:pPr>
            <a:r>
              <a:rPr lang="uk-UA" sz="3200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розглянути правила безпечної поведінки надворі;</a:t>
            </a:r>
          </a:p>
          <a:p>
            <a:pPr marL="285750" indent="-285750">
              <a:buFontTx/>
              <a:buChar char="-"/>
            </a:pPr>
            <a:r>
              <a:rPr lang="uk-UA" sz="3200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розвивати вміння учнів розрізняти безпечні та небезпечні ситуації (ігри, зустрічі з незнайомцями);</a:t>
            </a:r>
          </a:p>
          <a:p>
            <a:pPr marL="285750" indent="-285750">
              <a:buFontTx/>
              <a:buChar char="-"/>
            </a:pPr>
            <a:r>
              <a:rPr lang="uk-UA" sz="3200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називати чинники ризику під час перебування надворі без дорослих;</a:t>
            </a:r>
          </a:p>
          <a:p>
            <a:pPr marL="285750" indent="-285750">
              <a:buFontTx/>
              <a:buChar char="-"/>
            </a:pPr>
            <a:r>
              <a:rPr lang="uk-UA" sz="3200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пояснювати необхідність уникнення місць підвищеної небезпеки, можливого утворення натовпу;</a:t>
            </a:r>
          </a:p>
          <a:p>
            <a:pPr marL="285750" indent="-285750">
              <a:buFontTx/>
              <a:buChar char="-"/>
            </a:pPr>
            <a:r>
              <a:rPr lang="uk-UA" sz="3200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дотримуватися правил безпеки надворі</a:t>
            </a:r>
            <a:endParaRPr lang="ru-RU" sz="3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:\зустріч 2018\images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4789" y="250501"/>
            <a:ext cx="2117835" cy="1632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932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5287" y="820994"/>
            <a:ext cx="87755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Метод «Ланцюжок»</a:t>
            </a:r>
            <a:endParaRPr lang="ru-RU" sz="40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3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черзі назвіть одну небезпеку, що може підстерігати учня 5 класу надворі.</a:t>
            </a:r>
            <a:endParaRPr lang="ru-RU" sz="3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Якщо ти надворі - Підручник з Основ здоров'я. 5 клас. Бойченко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79" y="3636705"/>
            <a:ext cx="48101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2824" y="600502"/>
            <a:ext cx="81750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разом подумаємо: </a:t>
            </a:r>
          </a:p>
          <a:p>
            <a:endParaRPr lang="uk-UA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uk-UA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 можна заздалегідь передбачити можливі небезпеки?</a:t>
            </a:r>
          </a:p>
          <a:p>
            <a:pPr marL="514350" indent="-514350">
              <a:buAutoNum type="arabicPeriod"/>
            </a:pPr>
            <a:r>
              <a:rPr lang="uk-UA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 може спровокувати виникненню небезпеки надворі? </a:t>
            </a:r>
          </a:p>
          <a:p>
            <a:pPr marL="514350" indent="-514350">
              <a:buAutoNum type="arabicPeriod"/>
            </a:pPr>
            <a:r>
              <a:rPr lang="uk-UA" sz="32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Яким чином діяти при виникненні небезпеки надворі? </a:t>
            </a:r>
            <a:endParaRPr lang="ru-RU" sz="32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33947" y="555725"/>
            <a:ext cx="78444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Вивчення нового матеріалу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83223" y="1949314"/>
            <a:ext cx="93032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випадок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буваєш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вулиці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сам,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дотримуйся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правила </a:t>
            </a:r>
            <a:r>
              <a:rPr lang="ru-RU" sz="2800" b="1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п’яти</a:t>
            </a:r>
            <a:r>
              <a:rPr lang="ru-RU" sz="2800" b="1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«НЕ»: </a:t>
            </a:r>
            <a:endParaRPr lang="uk-UA" sz="28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i="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НЕ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розмовляй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незнайомцями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НЕ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сідай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машину до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незнайомців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НЕ бери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нічого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незнайомців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НЕ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звертай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дороги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школи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дому.</a:t>
            </a:r>
          </a:p>
          <a:p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НЕ гуляй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надворі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того, як </a:t>
            </a:r>
            <a:r>
              <a:rPr lang="ru-RU" sz="2800" i="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стемніло</a:t>
            </a:r>
            <a:r>
              <a:rPr lang="ru-RU" sz="280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D:\зустріч 2018\images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4107" y="3144051"/>
            <a:ext cx="2823282" cy="2176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886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7544" y="784658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Запам’ятай</a:t>
            </a:r>
            <a:r>
              <a:rPr lang="ru-RU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ctr"/>
            <a:endParaRPr lang="ru-RU" sz="4000" b="1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Незнайомець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будь-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хто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 ким тебе не</a:t>
            </a:r>
          </a:p>
          <a:p>
            <a:pPr algn="just"/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познайомили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батьки,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вчителі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Гуляючи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надворі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поводься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спокійно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впевнено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Не бери з дому дорогих речей,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endParaRPr lang="ru-RU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спровокувати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зловмисників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Увечері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уникай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безлюдних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дворів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парків</a:t>
            </a:r>
            <a:endParaRPr lang="ru-RU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пустирів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 descr="D:\зустріч 2018\images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58" y="160815"/>
            <a:ext cx="1978926" cy="1525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863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65279" y="359829"/>
            <a:ext cx="9457897" cy="625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Екстремальні ситуації з незнайомцями.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uk-UA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ситуація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запрошення взяти участь у кінозйомці;</a:t>
            </a:r>
            <a:endParaRPr lang="ru-RU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ситуація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обіцянка подарувати цінну річ у чужій квартирі;</a:t>
            </a:r>
            <a:endParaRPr lang="ru-RU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ситуація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запрошення покататися на машині;</a:t>
            </a:r>
            <a:endParaRPr lang="ru-RU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uk-UA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ситуація</a:t>
            </a: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гра на гроші.</a:t>
            </a:r>
            <a:endParaRPr lang="ru-RU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uk-UA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Завдання: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40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1) визначити, у чому полягає небезпека ситуації;</a:t>
            </a:r>
            <a:endParaRPr lang="ru-RU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2) визначити, до кого можна звернутися в цій ситуації по допомогу, та скласти алгоритм дій для уникнення небезпеки;</a:t>
            </a:r>
            <a:endParaRPr lang="ru-RU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3) визначити, як можна уникнути подібної ситуації.</a:t>
            </a:r>
            <a:endParaRPr lang="ru-RU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3" descr="D:\зустріч 2018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7321" y="1424620"/>
            <a:ext cx="2466975" cy="1847850"/>
          </a:xfrm>
          <a:prstGeom prst="rect">
            <a:avLst/>
          </a:prstGeom>
          <a:noFill/>
        </p:spPr>
      </p:pic>
      <p:pic>
        <p:nvPicPr>
          <p:cNvPr id="4" name="Picture 2" descr="D:\зустріч 2018\майданчик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9645" y="3429000"/>
            <a:ext cx="2026157" cy="1517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962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8495" y="562128"/>
            <a:ext cx="9608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Поради, які допоможуть уникнути небезпеки</a:t>
            </a:r>
            <a:endParaRPr lang="ru-RU" sz="36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2639" y="1678380"/>
            <a:ext cx="10284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uk-UA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дозволу батьків не відходь від дому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uk-UA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гуляй дотемна в безлюдних місцях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uk-UA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Уникай хуліганів, підозрілих компаній, </a:t>
            </a:r>
            <a:r>
              <a:rPr lang="uk-UA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пяних</a:t>
            </a:r>
            <a:r>
              <a:rPr lang="uk-UA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людей.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uk-UA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грайся на дорозі, де їздять машини.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uk-UA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ховайся в підвалах, горищах, дахах, будівельних майданчиках, біля смітників.</a:t>
            </a:r>
          </a:p>
        </p:txBody>
      </p:sp>
      <p:pic>
        <p:nvPicPr>
          <p:cNvPr id="5" name="Picture 2" descr="D:\зустріч 2018\Без названия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9137" y="4999797"/>
            <a:ext cx="1658381" cy="1510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07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6161" y="559182"/>
            <a:ext cx="10208526" cy="416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36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Завдання учням: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uk-UA" sz="2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запропонувати небезпечну ситуацію;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arenR"/>
            </a:pPr>
            <a:endParaRPr lang="ru-RU" sz="28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arenR" startAt="2"/>
            </a:pPr>
            <a:r>
              <a:rPr lang="uk-UA" sz="2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визначити алгоритм дій дитини в цій ситуації;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arenR" startAt="2"/>
            </a:pPr>
            <a:endParaRPr lang="ru-RU" sz="28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arenR" startAt="3"/>
            </a:pPr>
            <a:r>
              <a:rPr lang="uk-UA" sz="2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спрогнозувати наслідки недотримання безпечної поведінки.</a:t>
            </a:r>
          </a:p>
        </p:txBody>
      </p:sp>
    </p:spTree>
    <p:extLst>
      <p:ext uri="{BB962C8B-B14F-4D97-AF65-F5344CB8AC3E}">
        <p14:creationId xmlns:p14="http://schemas.microsoft.com/office/powerpoint/2010/main" val="356634161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{DFE4740D-FF5C-FA4F-B631-4E431C9AA4E1}tf10001072</Template>
  <TotalTime>59</TotalTime>
  <Words>458</Words>
  <Application>Microsoft Macintosh PowerPoint</Application>
  <PresentationFormat>Широкоэкранный</PresentationFormat>
  <Paragraphs>77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Franklin Gothic Book</vt:lpstr>
      <vt:lpstr>Times New Roman</vt:lpstr>
      <vt:lpstr>Wingdings</vt:lpstr>
      <vt:lpstr>Уголки</vt:lpstr>
      <vt:lpstr>Безпека надворі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Безпека надворі. Місця підвищеної небезпеки. Екстремальні ситуації (при спілкуванні з людьми) з незнайомцями</dc:title>
  <dc:creator>HP</dc:creator>
  <cp:lastModifiedBy>zhannaandre95@gmail.com</cp:lastModifiedBy>
  <cp:revision>9</cp:revision>
  <dcterms:created xsi:type="dcterms:W3CDTF">2020-04-04T08:23:06Z</dcterms:created>
  <dcterms:modified xsi:type="dcterms:W3CDTF">2023-04-09T09:51:29Z</dcterms:modified>
</cp:coreProperties>
</file>