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6" r:id="rId2"/>
    <p:sldId id="263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88" d="100"/>
          <a:sy n="88" d="100"/>
        </p:scale>
        <p:origin x="-422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D652B2-8C6E-419B-8E93-813F678ADC08}" type="datetimeFigureOut">
              <a:rPr lang="ru-RU" smtClean="0"/>
              <a:t>18.05.2023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6DC3D-C717-495C-B489-C044A339A551}" type="slidenum">
              <a:rPr lang="ru-RU" smtClean="0"/>
              <a:t>‹№›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962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‹№›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08305" y="426085"/>
            <a:ext cx="7029450" cy="3331210"/>
          </a:xfrm>
        </p:spPr>
        <p:txBody>
          <a:bodyPr>
            <a:noAutofit/>
          </a:bodyPr>
          <a:lstStyle/>
          <a:p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Захист про</a:t>
            </a:r>
            <a:r>
              <a:rPr lang="uk-UA" altLang="ru-RU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є</a:t>
            </a:r>
            <a:r>
              <a:rPr lang="ru-RU" altLang="en-US" sz="11500" i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кту</a:t>
            </a: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2515" y="3553460"/>
            <a:ext cx="5645785" cy="29552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buNone/>
            </a:pPr>
            <a:r>
              <a:rPr lang="ru-RU" b="1" dirty="0"/>
              <a:t>Мета</a:t>
            </a:r>
            <a:r>
              <a:rPr lang="ru-RU" b="1" dirty="0" smtClean="0"/>
              <a:t>:</a:t>
            </a:r>
            <a:r>
              <a:rPr lang="ru-RU" dirty="0"/>
              <a:t> </a:t>
            </a:r>
            <a:r>
              <a:rPr lang="ru-RU" dirty="0" err="1"/>
              <a:t>сформувати</a:t>
            </a:r>
            <a:r>
              <a:rPr lang="ru-RU" dirty="0"/>
              <a:t> в </a:t>
            </a:r>
            <a:r>
              <a:rPr lang="ru-RU" dirty="0" err="1"/>
              <a:t>учнів</a:t>
            </a:r>
            <a:r>
              <a:rPr lang="ru-RU" dirty="0"/>
              <a:t> </a:t>
            </a:r>
            <a:r>
              <a:rPr lang="ru-RU" dirty="0" err="1"/>
              <a:t>уміння</a:t>
            </a:r>
            <a:r>
              <a:rPr lang="ru-RU" dirty="0"/>
              <a:t> правильно </a:t>
            </a:r>
            <a:r>
              <a:rPr lang="ru-RU" dirty="0" err="1"/>
              <a:t>викладати</a:t>
            </a:r>
            <a:r>
              <a:rPr lang="ru-RU" dirty="0"/>
              <a:t> свою думку, </a:t>
            </a:r>
            <a:r>
              <a:rPr lang="ru-RU" dirty="0" err="1"/>
              <a:t>знизити</a:t>
            </a:r>
            <a:r>
              <a:rPr lang="ru-RU" dirty="0"/>
              <a:t> страх перед </a:t>
            </a:r>
            <a:r>
              <a:rPr lang="ru-RU" dirty="0" err="1" smtClean="0"/>
              <a:t>аудиторією</a:t>
            </a:r>
            <a:r>
              <a:rPr lang="ru-RU" dirty="0" smtClean="0"/>
              <a:t>; </a:t>
            </a:r>
            <a:r>
              <a:rPr lang="ru-RU" dirty="0" err="1" smtClean="0"/>
              <a:t>розвивати</a:t>
            </a:r>
            <a:r>
              <a:rPr lang="ru-RU" dirty="0" smtClean="0"/>
              <a:t> </a:t>
            </a:r>
            <a:r>
              <a:rPr lang="ru-RU" dirty="0" err="1"/>
              <a:t>пам'ять</a:t>
            </a:r>
            <a:r>
              <a:rPr lang="ru-RU" dirty="0"/>
              <a:t>, </a:t>
            </a:r>
            <a:r>
              <a:rPr lang="ru-RU" dirty="0" err="1"/>
              <a:t>мислення</a:t>
            </a:r>
            <a:r>
              <a:rPr lang="ru-RU" dirty="0"/>
              <a:t>, </a:t>
            </a:r>
            <a:r>
              <a:rPr lang="ru-RU" dirty="0" err="1"/>
              <a:t>активність</a:t>
            </a:r>
            <a:r>
              <a:rPr lang="ru-RU" dirty="0"/>
              <a:t>, </a:t>
            </a:r>
            <a:r>
              <a:rPr lang="ru-RU" dirty="0" err="1"/>
              <a:t>працелюбність</a:t>
            </a:r>
            <a:r>
              <a:rPr lang="ru-RU" dirty="0" smtClean="0"/>
              <a:t>; </a:t>
            </a:r>
            <a:r>
              <a:rPr lang="ru-RU" dirty="0" err="1"/>
              <a:t>виховувати</a:t>
            </a:r>
            <a:r>
              <a:rPr lang="ru-RU" dirty="0"/>
              <a:t> </a:t>
            </a:r>
            <a:r>
              <a:rPr lang="ru-RU" dirty="0" err="1"/>
              <a:t>повагу</a:t>
            </a:r>
            <a:r>
              <a:rPr lang="ru-RU" dirty="0"/>
              <a:t> до </a:t>
            </a:r>
            <a:r>
              <a:rPr lang="ru-RU" dirty="0" err="1"/>
              <a:t>праці</a:t>
            </a:r>
            <a:r>
              <a:rPr lang="ru-RU" dirty="0"/>
              <a:t> </a:t>
            </a:r>
            <a:r>
              <a:rPr lang="ru-RU" dirty="0" err="1"/>
              <a:t>інших</a:t>
            </a:r>
            <a:r>
              <a:rPr lang="ru-RU" dirty="0"/>
              <a:t>, </a:t>
            </a:r>
            <a:r>
              <a:rPr lang="ru-RU" dirty="0" err="1"/>
              <a:t>любов</a:t>
            </a:r>
            <a:r>
              <a:rPr lang="ru-RU" dirty="0"/>
              <a:t> до предмету.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79752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uk-UA" altLang="ru-RU" sz="6000" strike="noStrike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Захист проєкту</a:t>
            </a:r>
          </a:p>
        </p:txBody>
      </p:sp>
      <p:sp>
        <p:nvSpPr>
          <p:cNvPr id="19458" name="Замещающее содержимое 2"/>
          <p:cNvSpPr>
            <a:spLocks noGrp="1"/>
          </p:cNvSpPr>
          <p:nvPr>
            <p:ph sz="half" idx="1"/>
          </p:nvPr>
        </p:nvSpPr>
        <p:spPr>
          <a:xfrm>
            <a:off x="343535" y="1624330"/>
            <a:ext cx="6009640" cy="4525645"/>
          </a:xfrm>
        </p:spPr>
        <p:txBody>
          <a:bodyPr anchor="t">
            <a:normAutofit/>
          </a:bodyPr>
          <a:lstStyle/>
          <a:p>
            <a:pPr>
              <a:buClrTx/>
              <a:buSzTx/>
            </a:pP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продумати представлення свого про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є</a:t>
            </a:r>
            <a:r>
              <a:rPr lang="uk-UA" altLang="ru-RU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кту перед класом</a:t>
            </a:r>
            <a:r>
              <a:rPr lang="en-US" altLang="uk-UA" sz="4000" b="1" i="1" kern="1200">
                <a:solidFill>
                  <a:srgbClr val="8EB4E3"/>
                </a:solidFill>
                <a:latin typeface="+mn-lt"/>
                <a:ea typeface="+mn-ea"/>
                <a:cs typeface="+mn-cs"/>
              </a:rPr>
              <a:t> (5хв.)</a:t>
            </a:r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uk-UA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Заголовок 4"/>
          <p:cNvSpPr>
            <a:spLocks noGrp="1"/>
          </p:cNvSpPr>
          <p:nvPr>
            <p:ph type="title"/>
          </p:nvPr>
        </p:nvSpPr>
        <p:spPr>
          <a:xfrm>
            <a:off x="1838325" y="92075"/>
            <a:ext cx="8685213" cy="1143000"/>
          </a:xfrm>
        </p:spPr>
        <p:txBody>
          <a:bodyPr anchor="ctr">
            <a:normAutofit fontScale="90000"/>
          </a:bodyPr>
          <a:lstStyle/>
          <a:p>
            <a:r>
              <a:rPr lang="uk-UA" altLang="uk-UA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Напишіть коротко </a:t>
            </a:r>
            <a:r>
              <a:rPr lang="uk-UA" altLang="uk-UA" b="1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інформацю</a:t>
            </a:r>
            <a:r>
              <a:rPr lang="uk-UA" altLang="uk-UA" b="1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про свій виріб зазначивши:</a:t>
            </a:r>
            <a:endParaRPr lang="en-US" altLang="uk-UA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Заміщає вміст 5"/>
          <p:cNvSpPr>
            <a:spLocks noGrp="1"/>
          </p:cNvSpPr>
          <p:nvPr>
            <p:ph idx="1"/>
          </p:nvPr>
        </p:nvSpPr>
        <p:spPr>
          <a:xfrm>
            <a:off x="903605" y="1065530"/>
            <a:ext cx="10492105" cy="5576570"/>
          </a:xfrm>
        </p:spPr>
        <p:txBody>
          <a:bodyPr>
            <a:normAutofit/>
          </a:bodyPr>
          <a:lstStyle/>
          <a:p>
            <a:pPr marL="3429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latin typeface="Arial" panose="020B0604020202020204" pitchFamily="34" charset="0"/>
                <a:ea typeface="+mn-ea"/>
                <a:cs typeface="+mn-cs"/>
                <a:sym typeface="+mn-ea"/>
              </a:rPr>
              <a:t>1. Назва творчого проєкту </a:t>
            </a:r>
          </a:p>
          <a:p>
            <a:pPr marL="3429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uk-UA" sz="2000" b="1" i="0" u="none" strike="noStrike" kern="1200" cap="none" spc="0" normalizeH="0" baseline="0" noProof="1" smtClean="0">
                <a:latin typeface="Arial" panose="020B0604020202020204" pitchFamily="34" charset="0"/>
                <a:ea typeface="+mn-ea"/>
                <a:cs typeface="+mn-cs"/>
                <a:sym typeface="+mn-ea"/>
              </a:rPr>
              <a:t>2</a:t>
            </a:r>
            <a:r>
              <a:rPr kumimoji="0" sz="2000" b="1" i="0" u="none" strike="noStrike" kern="1200" cap="none" spc="0" normalizeH="0" baseline="0" noProof="1" smtClean="0">
                <a:latin typeface="Arial" panose="020B0604020202020204" pitchFamily="34" charset="0"/>
                <a:ea typeface="+mn-ea"/>
                <a:cs typeface="+mn-cs"/>
                <a:sym typeface="+mn-ea"/>
              </a:rPr>
              <a:t>.Коротка </a:t>
            </a:r>
            <a:r>
              <a:rPr kumimoji="0" sz="2000" b="1" i="0" u="none" strike="noStrike" kern="1200" cap="none" spc="0" normalizeH="0" baseline="0" noProof="1">
                <a:latin typeface="Arial" panose="020B0604020202020204" pitchFamily="34" charset="0"/>
                <a:ea typeface="+mn-ea"/>
                <a:cs typeface="+mn-cs"/>
                <a:sym typeface="+mn-ea"/>
              </a:rPr>
              <a:t>історична довідка по </a:t>
            </a:r>
            <a:r>
              <a:rPr lang="uk-UA" sz="2000" b="1" noProof="1" smtClean="0">
                <a:latin typeface="Arial" panose="020B0604020202020204" pitchFamily="34" charset="0"/>
                <a:sym typeface="+mn-ea"/>
              </a:rPr>
              <a:t>виробу</a:t>
            </a:r>
            <a:r>
              <a:rPr kumimoji="0" sz="2000" b="1" i="0" u="none" strike="noStrike" kern="1200" cap="none" spc="0" normalizeH="0" baseline="0" noProof="1" smtClean="0">
                <a:latin typeface="Arial" panose="020B0604020202020204" pitchFamily="34" charset="0"/>
                <a:ea typeface="+mn-ea"/>
                <a:cs typeface="+mn-cs"/>
                <a:sym typeface="+mn-ea"/>
              </a:rPr>
              <a:t> </a:t>
            </a:r>
            <a:r>
              <a:rPr kumimoji="0" sz="2000" b="1" i="0" u="none" strike="noStrike" kern="1200" cap="none" spc="0" normalizeH="0" baseline="0" noProof="1">
                <a:latin typeface="Arial" panose="020B0604020202020204" pitchFamily="34" charset="0"/>
                <a:ea typeface="+mn-ea"/>
                <a:cs typeface="+mn-cs"/>
                <a:sym typeface="+mn-ea"/>
              </a:rPr>
              <a:t>проєкту: </a:t>
            </a:r>
            <a:endParaRPr kumimoji="0" sz="2000" b="1" i="0" u="none" strike="noStrike" kern="1200" cap="none" spc="0" normalizeH="0" baseline="0" noProof="1">
              <a:latin typeface="Arial" panose="020B0604020202020204" pitchFamily="34" charset="0"/>
              <a:ea typeface="+mn-ea"/>
              <a:cs typeface="+mn-cs"/>
            </a:endParaRPr>
          </a:p>
          <a:p>
            <a:pPr marL="3429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sz="2000" b="1" i="0" u="none" strike="noStrike" kern="1200" cap="none" spc="0" normalizeH="0" baseline="0" noProof="1">
                <a:latin typeface="Arial" panose="020B0604020202020204" pitchFamily="34" charset="0"/>
                <a:ea typeface="+mn-ea"/>
                <a:cs typeface="+mn-cs"/>
                <a:sym typeface="+mn-ea"/>
              </a:rPr>
              <a:t>а) час виникнення вироби;</a:t>
            </a:r>
            <a:endParaRPr kumimoji="0" sz="2000" b="1" i="0" u="none" strike="noStrike" kern="1200" cap="none" spc="0" normalizeH="0" baseline="0" noProof="1">
              <a:latin typeface="Arial" panose="020B0604020202020204" pitchFamily="34" charset="0"/>
              <a:ea typeface="+mn-ea"/>
              <a:cs typeface="+mn-cs"/>
            </a:endParaRPr>
          </a:p>
          <a:p>
            <a:pPr marL="34290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0" lang="uk-UA" sz="2000" b="1" i="0" u="none" strike="noStrike" kern="1200" cap="none" spc="0" normalizeH="0" baseline="0" noProof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 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Що цікавого ти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дізнався,коли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готував </a:t>
            </a:r>
            <a:r>
              <a:rPr lang="uk-UA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проєкт</a:t>
            </a:r>
            <a:r>
              <a:rPr lang="uk-UA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342900" indent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0" lang="uk-UA" sz="2000" b="1" i="0" u="none" strike="noStrike" kern="1200" cap="none" spc="0" normalizeH="0" baseline="0" noProof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4.</a:t>
            </a:r>
            <a:r>
              <a:rPr lang="uk-UA" sz="2000" b="1" dirty="0">
                <a:latin typeface="Arial" panose="020B0604020202020204" pitchFamily="34" charset="0"/>
                <a:cs typeface="Arial" panose="020B0604020202020204" pitchFamily="34" charset="0"/>
              </a:rPr>
              <a:t> Що я зроблю із своїм виробом?</a:t>
            </a:r>
            <a:r>
              <a:rPr kumimoji="0" sz="2000" b="1" i="0" u="none" strike="noStrike" kern="1200" cap="none" spc="0" normalizeH="0" baseline="0" noProof="1" smtClean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endParaRPr kumimoji="0" lang="uk-UA" sz="2000" b="1" i="0" u="none" strike="noStrike" kern="1200" cap="none" spc="0" normalizeH="0" baseline="0" noProof="1" smtClean="0"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uk-UA" sz="2000" b="1" i="0" u="none" strike="noStrike" kern="1200" cap="none" spc="0" normalizeH="0" baseline="0" noProof="1" smtClean="0">
                <a:latin typeface="Arial" panose="020B0604020202020204" pitchFamily="34" charset="0"/>
                <a:ea typeface="+mn-ea"/>
                <a:cs typeface="+mn-cs"/>
                <a:sym typeface="+mn-ea"/>
              </a:rPr>
              <a:t>5</a:t>
            </a:r>
            <a:r>
              <a:rPr kumimoji="0" sz="2000" b="1" i="0" u="none" strike="noStrike" kern="1200" cap="none" spc="0" normalizeH="0" baseline="0" noProof="1" smtClean="0">
                <a:latin typeface="Arial" panose="020B0604020202020204" pitchFamily="34" charset="0"/>
                <a:ea typeface="+mn-ea"/>
                <a:cs typeface="+mn-cs"/>
                <a:sym typeface="+mn-ea"/>
              </a:rPr>
              <a:t>.Власна  </a:t>
            </a:r>
            <a:r>
              <a:rPr kumimoji="0" sz="2000" b="1" i="0" u="none" strike="noStrike" kern="1200" cap="none" spc="0" normalizeH="0" baseline="0" noProof="1">
                <a:latin typeface="Arial" panose="020B0604020202020204" pitchFamily="34" charset="0"/>
                <a:ea typeface="+mn-ea"/>
                <a:cs typeface="+mn-cs"/>
                <a:sym typeface="+mn-ea"/>
              </a:rPr>
              <a:t>оцінка роботи </a:t>
            </a:r>
            <a:endParaRPr kumimoji="0" lang="uk-UA" altLang="en-US" sz="2000" b="1" i="0" u="none" strike="noStrike" kern="1200" cap="none" spc="0" normalizeH="0" baseline="0" noProof="1">
              <a:latin typeface="Arial" panose="020B0604020202020204" pitchFamily="34" charset="0"/>
              <a:ea typeface="+mn-ea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1564</TotalTime>
  <Words>69</Words>
  <Application>Microsoft Office PowerPoint</Application>
  <PresentationFormat>Довільний</PresentationFormat>
  <Paragraphs>11</Paragraphs>
  <Slides>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слайдів</vt:lpstr>
      </vt:variant>
      <vt:variant>
        <vt:i4>4</vt:i4>
      </vt:variant>
    </vt:vector>
  </HeadingPairs>
  <TitlesOfParts>
    <vt:vector size="5" baseType="lpstr">
      <vt:lpstr>Office Theme</vt:lpstr>
      <vt:lpstr> Захист проєкту</vt:lpstr>
      <vt:lpstr>Презентація PowerPoint</vt:lpstr>
      <vt:lpstr>Захист проєкту</vt:lpstr>
      <vt:lpstr>Напишіть коротко інформацю про свій виріб зазначивши: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Захист проєкту</dc:title>
  <dc:creator>HP</dc:creator>
  <cp:lastModifiedBy>HP</cp:lastModifiedBy>
  <cp:revision>11</cp:revision>
  <dcterms:created xsi:type="dcterms:W3CDTF">2020-11-11T08:34:00Z</dcterms:created>
  <dcterms:modified xsi:type="dcterms:W3CDTF">2023-05-18T03:55:17Z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1049-11.2.0.9747</vt:lpwstr>
  </property>
</Properties>
</file>