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962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8305" y="426085"/>
            <a:ext cx="7029450" cy="3331210"/>
          </a:xfrm>
        </p:spPr>
        <p:txBody>
          <a:bodyPr>
            <a:noAutofit/>
          </a:bodyPr>
          <a:lstStyle/>
          <a:p>
            <a:r>
              <a:rPr lang="ru-RU" altLang="en-US" sz="11500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Захист про</a:t>
            </a:r>
            <a:r>
              <a:rPr lang="uk-UA" altLang="ru-RU" sz="11500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є</a:t>
            </a:r>
            <a:r>
              <a:rPr lang="ru-RU" altLang="en-US" sz="11500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кту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515" y="3553460"/>
            <a:ext cx="5645785" cy="2955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ru-RU" b="1" dirty="0"/>
              <a:t>Мета</a:t>
            </a:r>
            <a:r>
              <a:rPr lang="ru-RU" b="1" dirty="0" smtClean="0"/>
              <a:t>:</a:t>
            </a:r>
            <a:r>
              <a:rPr lang="ru-RU" dirty="0"/>
              <a:t> </a:t>
            </a:r>
            <a:r>
              <a:rPr lang="ru-RU" dirty="0" err="1"/>
              <a:t>сформувати</a:t>
            </a:r>
            <a:r>
              <a:rPr lang="ru-RU" dirty="0"/>
              <a:t> в </a:t>
            </a:r>
            <a:r>
              <a:rPr lang="ru-RU" dirty="0" err="1"/>
              <a:t>учнів</a:t>
            </a:r>
            <a:r>
              <a:rPr lang="ru-RU" dirty="0"/>
              <a:t> </a:t>
            </a:r>
            <a:r>
              <a:rPr lang="ru-RU" dirty="0" err="1"/>
              <a:t>уміння</a:t>
            </a:r>
            <a:r>
              <a:rPr lang="ru-RU" dirty="0"/>
              <a:t> правильно </a:t>
            </a:r>
            <a:r>
              <a:rPr lang="ru-RU" dirty="0" err="1"/>
              <a:t>викладати</a:t>
            </a:r>
            <a:r>
              <a:rPr lang="ru-RU" dirty="0"/>
              <a:t> свою думку, </a:t>
            </a:r>
            <a:r>
              <a:rPr lang="ru-RU" dirty="0" err="1"/>
              <a:t>знизити</a:t>
            </a:r>
            <a:r>
              <a:rPr lang="ru-RU" dirty="0"/>
              <a:t> страх перед </a:t>
            </a:r>
            <a:r>
              <a:rPr lang="ru-RU" dirty="0" err="1" smtClean="0"/>
              <a:t>аудиторією</a:t>
            </a:r>
            <a:r>
              <a:rPr lang="ru-RU" dirty="0" smtClean="0"/>
              <a:t>; </a:t>
            </a:r>
            <a:r>
              <a:rPr lang="ru-RU" dirty="0" err="1" smtClean="0"/>
              <a:t>розвивати</a:t>
            </a:r>
            <a:r>
              <a:rPr lang="ru-RU" dirty="0" smtClean="0"/>
              <a:t> </a:t>
            </a:r>
            <a:r>
              <a:rPr lang="ru-RU" dirty="0" err="1"/>
              <a:t>пам'ять</a:t>
            </a:r>
            <a:r>
              <a:rPr lang="ru-RU" dirty="0"/>
              <a:t>, </a:t>
            </a:r>
            <a:r>
              <a:rPr lang="ru-RU" dirty="0" err="1"/>
              <a:t>мислення</a:t>
            </a:r>
            <a:r>
              <a:rPr lang="ru-RU" dirty="0"/>
              <a:t>, </a:t>
            </a:r>
            <a:r>
              <a:rPr lang="ru-RU" dirty="0" err="1"/>
              <a:t>активність</a:t>
            </a:r>
            <a:r>
              <a:rPr lang="ru-RU" dirty="0"/>
              <a:t>, </a:t>
            </a:r>
            <a:r>
              <a:rPr lang="ru-RU" dirty="0" err="1"/>
              <a:t>працелюбність</a:t>
            </a:r>
            <a:r>
              <a:rPr lang="ru-RU" dirty="0" smtClean="0"/>
              <a:t>; </a:t>
            </a:r>
            <a:r>
              <a:rPr lang="ru-RU" dirty="0" err="1"/>
              <a:t>виховувати</a:t>
            </a:r>
            <a:r>
              <a:rPr lang="ru-RU" dirty="0"/>
              <a:t> </a:t>
            </a:r>
            <a:r>
              <a:rPr lang="ru-RU" dirty="0" err="1"/>
              <a:t>повагу</a:t>
            </a:r>
            <a:r>
              <a:rPr lang="ru-RU" dirty="0"/>
              <a:t> до </a:t>
            </a:r>
            <a:r>
              <a:rPr lang="ru-RU" dirty="0" err="1"/>
              <a:t>праці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, </a:t>
            </a:r>
            <a:r>
              <a:rPr lang="ru-RU" dirty="0" err="1"/>
              <a:t>любов</a:t>
            </a:r>
            <a:r>
              <a:rPr lang="ru-RU" dirty="0"/>
              <a:t> до предмету.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7975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uk-UA" altLang="ru-RU" sz="60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Захист проєкту</a:t>
            </a:r>
          </a:p>
        </p:txBody>
      </p:sp>
      <p:sp>
        <p:nvSpPr>
          <p:cNvPr id="19458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343535" y="1624330"/>
            <a:ext cx="6009640" cy="4525645"/>
          </a:xfrm>
        </p:spPr>
        <p:txBody>
          <a:bodyPr anchor="t">
            <a:normAutofit/>
          </a:bodyPr>
          <a:lstStyle/>
          <a:p>
            <a:pPr>
              <a:buClrTx/>
              <a:buSzTx/>
            </a:pPr>
            <a:r>
              <a:rPr lang="uk-UA" altLang="ru-RU" sz="4000" b="1" i="1" kern="1200">
                <a:solidFill>
                  <a:srgbClr val="8EB4E3"/>
                </a:solidFill>
                <a:latin typeface="+mn-lt"/>
                <a:ea typeface="+mn-ea"/>
                <a:cs typeface="+mn-cs"/>
              </a:rPr>
              <a:t>продумати представлення свого про</a:t>
            </a:r>
            <a:r>
              <a:rPr lang="en-US" altLang="uk-UA" sz="4000" b="1" i="1" kern="1200">
                <a:solidFill>
                  <a:srgbClr val="8EB4E3"/>
                </a:solidFill>
                <a:latin typeface="+mn-lt"/>
                <a:ea typeface="+mn-ea"/>
                <a:cs typeface="+mn-cs"/>
              </a:rPr>
              <a:t>є</a:t>
            </a:r>
            <a:r>
              <a:rPr lang="uk-UA" altLang="ru-RU" sz="4000" b="1" i="1" kern="1200">
                <a:solidFill>
                  <a:srgbClr val="8EB4E3"/>
                </a:solidFill>
                <a:latin typeface="+mn-lt"/>
                <a:ea typeface="+mn-ea"/>
                <a:cs typeface="+mn-cs"/>
              </a:rPr>
              <a:t>кту перед класом</a:t>
            </a:r>
            <a:r>
              <a:rPr lang="en-US" altLang="uk-UA" sz="4000" b="1" i="1" kern="1200">
                <a:solidFill>
                  <a:srgbClr val="8EB4E3"/>
                </a:solidFill>
                <a:latin typeface="+mn-lt"/>
                <a:ea typeface="+mn-ea"/>
                <a:cs typeface="+mn-cs"/>
              </a:rPr>
              <a:t> (5хв.)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4"/>
          <p:cNvSpPr>
            <a:spLocks noGrp="1"/>
          </p:cNvSpPr>
          <p:nvPr>
            <p:ph type="title"/>
          </p:nvPr>
        </p:nvSpPr>
        <p:spPr>
          <a:xfrm>
            <a:off x="1838325" y="92075"/>
            <a:ext cx="8685213" cy="1143000"/>
          </a:xfrm>
        </p:spPr>
        <p:txBody>
          <a:bodyPr anchor="ctr"/>
          <a:lstStyle/>
          <a:p>
            <a:r>
              <a:rPr lang="en-US" altLang="uk-UA" b="1" dirty="0">
                <a:solidFill>
                  <a:srgbClr val="0070C0"/>
                </a:solidFill>
                <a:latin typeface="Times New Roman" panose="02020603050405020304" pitchFamily="18" charset="0"/>
              </a:rPr>
              <a:t>План виступу на захисті проєкту</a:t>
            </a:r>
          </a:p>
        </p:txBody>
      </p:sp>
      <p:sp>
        <p:nvSpPr>
          <p:cNvPr id="6" name="Заміщає вміст 5"/>
          <p:cNvSpPr>
            <a:spLocks noGrp="1"/>
          </p:cNvSpPr>
          <p:nvPr>
            <p:ph idx="1"/>
          </p:nvPr>
        </p:nvSpPr>
        <p:spPr>
          <a:xfrm>
            <a:off x="903605" y="1065530"/>
            <a:ext cx="10492105" cy="5576570"/>
          </a:xfrm>
        </p:spPr>
        <p:txBody>
          <a:bodyPr>
            <a:normAutofit/>
          </a:bodyPr>
          <a:lstStyle/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1. Назва творчого проєкту </a:t>
            </a: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2. Мета проєкту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3. Аргументація вибору теми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4. Завдання, які вирішуються: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4508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конструктивні: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а) конструкція відповідала призначенню;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б) міцна і надійна;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в) зручна у використанні;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4508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екологічні: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а) не забруднювала навколишнє середовище;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4508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естетичні: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а) оригінальність форми;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5.Коротка історична довідка по темі проєкту: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а) час виникнення вироби;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 6.Власна  оцінка роботи </a:t>
            </a:r>
            <a:endParaRPr kumimoji="0" lang="uk-UA" altLang="en-US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99</Words>
  <Application>Microsoft Office PowerPoint</Application>
  <PresentationFormat>Довільний</PresentationFormat>
  <Paragraphs>20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</vt:i4>
      </vt:variant>
    </vt:vector>
  </HeadingPairs>
  <TitlesOfParts>
    <vt:vector size="5" baseType="lpstr">
      <vt:lpstr>Office Theme</vt:lpstr>
      <vt:lpstr> Захист проєкту</vt:lpstr>
      <vt:lpstr>Презентація PowerPoint</vt:lpstr>
      <vt:lpstr>Захист проєкту</vt:lpstr>
      <vt:lpstr>План виступу на захисті проєкту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Захист проєкту</dc:title>
  <dc:creator>HP</dc:creator>
  <cp:lastModifiedBy>HP</cp:lastModifiedBy>
  <cp:revision>10</cp:revision>
  <dcterms:created xsi:type="dcterms:W3CDTF">2020-11-11T08:34:00Z</dcterms:created>
  <dcterms:modified xsi:type="dcterms:W3CDTF">2023-04-20T04:45:03Z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1049-11.2.0.9747</vt:lpwstr>
  </property>
</Properties>
</file>