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2"/>
    <p:sldId id="263" r:id="rId3"/>
    <p:sldId id="261" r:id="rId4"/>
    <p:sldId id="262" r:id="rId5"/>
    <p:sldId id="264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2" autoAdjust="0"/>
    <p:restoredTop sz="94660"/>
  </p:normalViewPr>
  <p:slideViewPr>
    <p:cSldViewPr snapToGrid="0">
      <p:cViewPr varScale="1">
        <p:scale>
          <a:sx n="88" d="100"/>
          <a:sy n="88" d="100"/>
        </p:scale>
        <p:origin x="-422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D652B2-8C6E-419B-8E93-813F678ADC08}" type="datetimeFigureOut">
              <a:rPr lang="ru-RU" smtClean="0"/>
              <a:t>22.12.2022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C6DC3D-C717-495C-B489-C044A339A551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39629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‹№›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‹№›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‹№›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‹№›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‹№›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‹№›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‹№›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‹№›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‹№›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‹№›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‹№›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‹№›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08305" y="426085"/>
            <a:ext cx="7029450" cy="3331210"/>
          </a:xfrm>
        </p:spPr>
        <p:txBody>
          <a:bodyPr>
            <a:noAutofit/>
          </a:bodyPr>
          <a:lstStyle/>
          <a:p>
            <a:r>
              <a:rPr lang="ru-RU" altLang="en-US" sz="11500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 Захист про</a:t>
            </a:r>
            <a:r>
              <a:rPr lang="uk-UA" altLang="ru-RU" sz="11500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є</a:t>
            </a:r>
            <a:r>
              <a:rPr lang="ru-RU" altLang="en-US" sz="11500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кту</a:t>
            </a:r>
          </a:p>
        </p:txBody>
      </p:sp>
      <p:pic>
        <p:nvPicPr>
          <p:cNvPr id="4" name="Изображение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2515" y="3553460"/>
            <a:ext cx="5645785" cy="295529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ru-RU" b="1" dirty="0"/>
              <a:t>Мета</a:t>
            </a:r>
            <a:r>
              <a:rPr lang="ru-RU" b="1" dirty="0" smtClean="0"/>
              <a:t>:</a:t>
            </a:r>
            <a:r>
              <a:rPr lang="ru-RU" dirty="0"/>
              <a:t> </a:t>
            </a:r>
            <a:r>
              <a:rPr lang="ru-RU" dirty="0" err="1"/>
              <a:t>сформувати</a:t>
            </a:r>
            <a:r>
              <a:rPr lang="ru-RU" dirty="0"/>
              <a:t> в </a:t>
            </a:r>
            <a:r>
              <a:rPr lang="ru-RU" dirty="0" err="1"/>
              <a:t>учнів</a:t>
            </a:r>
            <a:r>
              <a:rPr lang="ru-RU" dirty="0"/>
              <a:t> </a:t>
            </a:r>
            <a:r>
              <a:rPr lang="ru-RU" dirty="0" err="1"/>
              <a:t>уміння</a:t>
            </a:r>
            <a:r>
              <a:rPr lang="ru-RU" dirty="0"/>
              <a:t> правильно </a:t>
            </a:r>
            <a:r>
              <a:rPr lang="ru-RU" dirty="0" err="1"/>
              <a:t>викладати</a:t>
            </a:r>
            <a:r>
              <a:rPr lang="ru-RU" dirty="0"/>
              <a:t> свою думку, </a:t>
            </a:r>
            <a:r>
              <a:rPr lang="ru-RU" dirty="0" err="1"/>
              <a:t>знизити</a:t>
            </a:r>
            <a:r>
              <a:rPr lang="ru-RU" dirty="0"/>
              <a:t> страх перед </a:t>
            </a:r>
            <a:r>
              <a:rPr lang="ru-RU" dirty="0" err="1" smtClean="0"/>
              <a:t>аудиторією</a:t>
            </a:r>
            <a:r>
              <a:rPr lang="ru-RU" dirty="0" smtClean="0"/>
              <a:t>; </a:t>
            </a:r>
            <a:r>
              <a:rPr lang="ru-RU" dirty="0" err="1" smtClean="0"/>
              <a:t>розвивати</a:t>
            </a:r>
            <a:r>
              <a:rPr lang="ru-RU" dirty="0" smtClean="0"/>
              <a:t> </a:t>
            </a:r>
            <a:r>
              <a:rPr lang="ru-RU" dirty="0" err="1"/>
              <a:t>пам'ять</a:t>
            </a:r>
            <a:r>
              <a:rPr lang="ru-RU" dirty="0"/>
              <a:t>, </a:t>
            </a:r>
            <a:r>
              <a:rPr lang="ru-RU" dirty="0" err="1"/>
              <a:t>мислення</a:t>
            </a:r>
            <a:r>
              <a:rPr lang="ru-RU" dirty="0"/>
              <a:t>, </a:t>
            </a:r>
            <a:r>
              <a:rPr lang="ru-RU" dirty="0" err="1"/>
              <a:t>активність</a:t>
            </a:r>
            <a:r>
              <a:rPr lang="ru-RU" dirty="0"/>
              <a:t>, </a:t>
            </a:r>
            <a:r>
              <a:rPr lang="ru-RU" dirty="0" err="1"/>
              <a:t>працелюбність</a:t>
            </a:r>
            <a:r>
              <a:rPr lang="ru-RU" dirty="0" smtClean="0"/>
              <a:t>; </a:t>
            </a:r>
            <a:r>
              <a:rPr lang="ru-RU" dirty="0" err="1"/>
              <a:t>виховувати</a:t>
            </a:r>
            <a:r>
              <a:rPr lang="ru-RU" dirty="0"/>
              <a:t> </a:t>
            </a:r>
            <a:r>
              <a:rPr lang="ru-RU" dirty="0" err="1"/>
              <a:t>повагу</a:t>
            </a:r>
            <a:r>
              <a:rPr lang="ru-RU" dirty="0"/>
              <a:t> до </a:t>
            </a:r>
            <a:r>
              <a:rPr lang="ru-RU" dirty="0" err="1"/>
              <a:t>праці</a:t>
            </a:r>
            <a:r>
              <a:rPr lang="ru-RU" dirty="0"/>
              <a:t> </a:t>
            </a:r>
            <a:r>
              <a:rPr lang="ru-RU" dirty="0" err="1"/>
              <a:t>інших</a:t>
            </a:r>
            <a:r>
              <a:rPr lang="ru-RU" dirty="0"/>
              <a:t>, </a:t>
            </a:r>
            <a:r>
              <a:rPr lang="ru-RU" dirty="0" err="1"/>
              <a:t>любов</a:t>
            </a:r>
            <a:r>
              <a:rPr lang="ru-RU" dirty="0"/>
              <a:t> до предмету.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579752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uk-UA" altLang="ru-RU" sz="6000" strike="noStrike" noProof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Захист проєкту</a:t>
            </a:r>
          </a:p>
        </p:txBody>
      </p:sp>
      <p:sp>
        <p:nvSpPr>
          <p:cNvPr id="19458" name="Замещающее содержимое 2"/>
          <p:cNvSpPr>
            <a:spLocks noGrp="1"/>
          </p:cNvSpPr>
          <p:nvPr>
            <p:ph sz="half" idx="1"/>
          </p:nvPr>
        </p:nvSpPr>
        <p:spPr>
          <a:xfrm>
            <a:off x="343535" y="1624330"/>
            <a:ext cx="6009640" cy="4525645"/>
          </a:xfrm>
        </p:spPr>
        <p:txBody>
          <a:bodyPr anchor="t">
            <a:normAutofit/>
          </a:bodyPr>
          <a:lstStyle/>
          <a:p>
            <a:pPr>
              <a:buClrTx/>
              <a:buSzTx/>
            </a:pPr>
            <a:r>
              <a:rPr lang="uk-UA" altLang="ru-RU" sz="4000" b="1" i="1" kern="1200">
                <a:solidFill>
                  <a:srgbClr val="8EB4E3"/>
                </a:solidFill>
                <a:latin typeface="+mn-lt"/>
                <a:ea typeface="+mn-ea"/>
                <a:cs typeface="+mn-cs"/>
              </a:rPr>
              <a:t>продумати представлення свого про</a:t>
            </a:r>
            <a:r>
              <a:rPr lang="en-US" altLang="uk-UA" sz="4000" b="1" i="1" kern="1200">
                <a:solidFill>
                  <a:srgbClr val="8EB4E3"/>
                </a:solidFill>
                <a:latin typeface="+mn-lt"/>
                <a:ea typeface="+mn-ea"/>
                <a:cs typeface="+mn-cs"/>
              </a:rPr>
              <a:t>є</a:t>
            </a:r>
            <a:r>
              <a:rPr lang="uk-UA" altLang="ru-RU" sz="4000" b="1" i="1" kern="1200">
                <a:solidFill>
                  <a:srgbClr val="8EB4E3"/>
                </a:solidFill>
                <a:latin typeface="+mn-lt"/>
                <a:ea typeface="+mn-ea"/>
                <a:cs typeface="+mn-cs"/>
              </a:rPr>
              <a:t>кту перед класом</a:t>
            </a:r>
            <a:r>
              <a:rPr lang="en-US" altLang="uk-UA" sz="4000" b="1" i="1" kern="1200">
                <a:solidFill>
                  <a:srgbClr val="8EB4E3"/>
                </a:solidFill>
                <a:latin typeface="+mn-lt"/>
                <a:ea typeface="+mn-ea"/>
                <a:cs typeface="+mn-cs"/>
              </a:rPr>
              <a:t> (5хв.)</a:t>
            </a:r>
          </a:p>
        </p:txBody>
      </p:sp>
      <p:pic>
        <p:nvPicPr>
          <p:cNvPr id="8" name="Замещающее содержимое 7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680200" y="600710"/>
            <a:ext cx="4963795" cy="590359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Заголовок 4"/>
          <p:cNvSpPr>
            <a:spLocks noGrp="1"/>
          </p:cNvSpPr>
          <p:nvPr>
            <p:ph type="title"/>
          </p:nvPr>
        </p:nvSpPr>
        <p:spPr>
          <a:xfrm>
            <a:off x="1838325" y="92075"/>
            <a:ext cx="8685213" cy="1143000"/>
          </a:xfrm>
        </p:spPr>
        <p:txBody>
          <a:bodyPr anchor="ctr"/>
          <a:lstStyle/>
          <a:p>
            <a:r>
              <a:rPr lang="en-US" altLang="uk-UA" b="1" dirty="0">
                <a:solidFill>
                  <a:srgbClr val="0070C0"/>
                </a:solidFill>
                <a:latin typeface="Times New Roman" panose="02020603050405020304" pitchFamily="18" charset="0"/>
              </a:rPr>
              <a:t>План виступу на захисті проєкту</a:t>
            </a:r>
          </a:p>
        </p:txBody>
      </p:sp>
      <p:sp>
        <p:nvSpPr>
          <p:cNvPr id="6" name="Заміщає вміст 5"/>
          <p:cNvSpPr>
            <a:spLocks noGrp="1"/>
          </p:cNvSpPr>
          <p:nvPr>
            <p:ph idx="1"/>
          </p:nvPr>
        </p:nvSpPr>
        <p:spPr>
          <a:xfrm>
            <a:off x="903605" y="1065530"/>
            <a:ext cx="10492105" cy="5576570"/>
          </a:xfrm>
        </p:spPr>
        <p:txBody>
          <a:bodyPr>
            <a:normAutofit/>
          </a:bodyPr>
          <a:lstStyle/>
          <a:p>
            <a:pPr marL="34290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sz="2000" b="1" i="0" u="none" strike="noStrike" kern="1200" cap="none" spc="0" normalizeH="0" baseline="0" noProof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+mn-cs"/>
                <a:sym typeface="+mn-ea"/>
              </a:rPr>
              <a:t>1. Назва творчого проєкту </a:t>
            </a:r>
          </a:p>
          <a:p>
            <a:pPr marL="34290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sz="2000" b="1" i="0" u="none" strike="noStrike" kern="1200" cap="none" spc="0" normalizeH="0" baseline="0" noProof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+mn-cs"/>
                <a:sym typeface="+mn-ea"/>
              </a:rPr>
              <a:t>2. Мета проєкту </a:t>
            </a:r>
            <a:endParaRPr kumimoji="0" sz="2000" b="1" i="0" u="none" strike="noStrike" kern="1200" cap="none" spc="0" normalizeH="0" baseline="0" noProof="1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+mn-ea"/>
              <a:cs typeface="+mn-cs"/>
            </a:endParaRPr>
          </a:p>
          <a:p>
            <a:pPr marL="34290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sz="2000" b="1" i="0" u="none" strike="noStrike" kern="1200" cap="none" spc="0" normalizeH="0" baseline="0" noProof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+mn-cs"/>
                <a:sym typeface="+mn-ea"/>
              </a:rPr>
              <a:t>3. Аргументація вибору теми </a:t>
            </a:r>
            <a:endParaRPr kumimoji="0" sz="2000" b="1" i="0" u="none" strike="noStrike" kern="1200" cap="none" spc="0" normalizeH="0" baseline="0" noProof="1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+mn-ea"/>
              <a:cs typeface="+mn-cs"/>
            </a:endParaRPr>
          </a:p>
          <a:p>
            <a:pPr marL="34290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sz="2000" b="1" i="0" u="none" strike="noStrike" kern="1200" cap="none" spc="0" normalizeH="0" baseline="0" noProof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+mn-cs"/>
                <a:sym typeface="+mn-ea"/>
              </a:rPr>
              <a:t>4. Завдання, які вирішуються: </a:t>
            </a:r>
            <a:endParaRPr kumimoji="0" sz="2000" b="1" i="0" u="none" strike="noStrike" kern="1200" cap="none" spc="0" normalizeH="0" baseline="0" noProof="1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+mn-ea"/>
              <a:cs typeface="+mn-cs"/>
            </a:endParaRPr>
          </a:p>
          <a:p>
            <a:pPr marL="342900" marR="0" indent="4508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sz="2000" b="1" i="0" u="none" strike="noStrike" kern="1200" cap="none" spc="0" normalizeH="0" baseline="0" noProof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+mn-cs"/>
                <a:sym typeface="+mn-ea"/>
              </a:rPr>
              <a:t>конструктивні: </a:t>
            </a:r>
            <a:endParaRPr kumimoji="0" sz="2000" b="1" i="0" u="none" strike="noStrike" kern="1200" cap="none" spc="0" normalizeH="0" baseline="0" noProof="1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+mn-ea"/>
              <a:cs typeface="+mn-cs"/>
            </a:endParaRPr>
          </a:p>
          <a:p>
            <a:pPr marL="34290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sz="2000" b="1" i="0" u="none" strike="noStrike" kern="1200" cap="none" spc="0" normalizeH="0" baseline="0" noProof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+mn-cs"/>
                <a:sym typeface="+mn-ea"/>
              </a:rPr>
              <a:t>а) конструкція відповідала призначенню; </a:t>
            </a:r>
            <a:endParaRPr kumimoji="0" sz="2000" b="1" i="0" u="none" strike="noStrike" kern="1200" cap="none" spc="0" normalizeH="0" baseline="0" noProof="1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+mn-ea"/>
              <a:cs typeface="+mn-cs"/>
            </a:endParaRPr>
          </a:p>
          <a:p>
            <a:pPr marL="34290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sz="2000" b="1" i="0" u="none" strike="noStrike" kern="1200" cap="none" spc="0" normalizeH="0" baseline="0" noProof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+mn-cs"/>
                <a:sym typeface="+mn-ea"/>
              </a:rPr>
              <a:t>б) міцна і надійна;</a:t>
            </a:r>
            <a:endParaRPr kumimoji="0" sz="2000" b="1" i="0" u="none" strike="noStrike" kern="1200" cap="none" spc="0" normalizeH="0" baseline="0" noProof="1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+mn-ea"/>
              <a:cs typeface="+mn-cs"/>
            </a:endParaRPr>
          </a:p>
          <a:p>
            <a:pPr marL="34290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sz="2000" b="1" i="0" u="none" strike="noStrike" kern="1200" cap="none" spc="0" normalizeH="0" baseline="0" noProof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+mn-cs"/>
                <a:sym typeface="+mn-ea"/>
              </a:rPr>
              <a:t>в) зручна у використанні; </a:t>
            </a:r>
            <a:endParaRPr kumimoji="0" sz="2000" b="1" i="0" u="none" strike="noStrike" kern="1200" cap="none" spc="0" normalizeH="0" baseline="0" noProof="1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+mn-ea"/>
              <a:cs typeface="+mn-cs"/>
            </a:endParaRPr>
          </a:p>
          <a:p>
            <a:pPr marL="342900" marR="0" indent="4508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sz="2000" b="1" i="0" u="none" strike="noStrike" kern="1200" cap="none" spc="0" normalizeH="0" baseline="0" noProof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+mn-cs"/>
                <a:sym typeface="+mn-ea"/>
              </a:rPr>
              <a:t>екологічні: </a:t>
            </a:r>
            <a:endParaRPr kumimoji="0" sz="2000" b="1" i="0" u="none" strike="noStrike" kern="1200" cap="none" spc="0" normalizeH="0" baseline="0" noProof="1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+mn-ea"/>
              <a:cs typeface="+mn-cs"/>
            </a:endParaRPr>
          </a:p>
          <a:p>
            <a:pPr marL="34290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sz="2000" b="1" i="0" u="none" strike="noStrike" kern="1200" cap="none" spc="0" normalizeH="0" baseline="0" noProof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+mn-cs"/>
                <a:sym typeface="+mn-ea"/>
              </a:rPr>
              <a:t>а) не забруднювала навколишнє середовище; </a:t>
            </a:r>
            <a:endParaRPr kumimoji="0" sz="2000" b="1" i="0" u="none" strike="noStrike" kern="1200" cap="none" spc="0" normalizeH="0" baseline="0" noProof="1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+mn-ea"/>
              <a:cs typeface="+mn-cs"/>
            </a:endParaRPr>
          </a:p>
          <a:p>
            <a:pPr marL="342900" marR="0" indent="4508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sz="2000" b="1" i="0" u="none" strike="noStrike" kern="1200" cap="none" spc="0" normalizeH="0" baseline="0" noProof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+mn-cs"/>
                <a:sym typeface="+mn-ea"/>
              </a:rPr>
              <a:t>естетичні: </a:t>
            </a:r>
            <a:endParaRPr kumimoji="0" sz="2000" b="1" i="0" u="none" strike="noStrike" kern="1200" cap="none" spc="0" normalizeH="0" baseline="0" noProof="1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+mn-ea"/>
              <a:cs typeface="+mn-cs"/>
            </a:endParaRPr>
          </a:p>
          <a:p>
            <a:pPr marL="34290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sz="2000" b="1" i="0" u="none" strike="noStrike" kern="1200" cap="none" spc="0" normalizeH="0" baseline="0" noProof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+mn-cs"/>
                <a:sym typeface="+mn-ea"/>
              </a:rPr>
              <a:t>а) оригінальність форми; </a:t>
            </a:r>
            <a:endParaRPr kumimoji="0" sz="2000" b="1" i="0" u="none" strike="noStrike" kern="1200" cap="none" spc="0" normalizeH="0" baseline="0" noProof="1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+mn-ea"/>
              <a:cs typeface="+mn-cs"/>
            </a:endParaRPr>
          </a:p>
          <a:p>
            <a:pPr marL="34290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sz="2000" b="1" i="0" u="none" strike="noStrike" kern="1200" cap="none" spc="0" normalizeH="0" baseline="0" noProof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+mn-cs"/>
                <a:sym typeface="+mn-ea"/>
              </a:rPr>
              <a:t>5.Коротка історична довідка по темі проєкту: </a:t>
            </a:r>
            <a:endParaRPr kumimoji="0" sz="2000" b="1" i="0" u="none" strike="noStrike" kern="1200" cap="none" spc="0" normalizeH="0" baseline="0" noProof="1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+mn-ea"/>
              <a:cs typeface="+mn-cs"/>
            </a:endParaRPr>
          </a:p>
          <a:p>
            <a:pPr marL="34290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sz="2000" b="1" i="0" u="none" strike="noStrike" kern="1200" cap="none" spc="0" normalizeH="0" baseline="0" noProof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+mn-cs"/>
                <a:sym typeface="+mn-ea"/>
              </a:rPr>
              <a:t>а) час виникнення вироби;</a:t>
            </a:r>
            <a:endParaRPr kumimoji="0" sz="2000" b="1" i="0" u="none" strike="noStrike" kern="1200" cap="none" spc="0" normalizeH="0" baseline="0" noProof="1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+mn-ea"/>
              <a:cs typeface="+mn-cs"/>
            </a:endParaRPr>
          </a:p>
          <a:p>
            <a:pPr marL="34290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sz="2000" b="1" i="0" u="none" strike="noStrike" kern="1200" cap="none" spc="0" normalizeH="0" baseline="0" noProof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+mn-cs"/>
                <a:sym typeface="+mn-ea"/>
              </a:rPr>
              <a:t> 6.Власна  оцінка роботи </a:t>
            </a:r>
            <a:endParaRPr kumimoji="0" lang="uk-UA" altLang="en-US" sz="2000" b="1" i="0" u="none" strike="noStrike" kern="1200" cap="none" spc="0" normalizeH="0" baseline="0" noProof="1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+mn-ea"/>
              <a:cs typeface="+mn-cs"/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Д/з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 smtClean="0"/>
              <a:t>Відправте</a:t>
            </a:r>
            <a:r>
              <a:rPr lang="ru-RU" dirty="0" smtClean="0"/>
              <a:t> </a:t>
            </a:r>
            <a:r>
              <a:rPr lang="ru-RU" dirty="0" err="1" smtClean="0"/>
              <a:t>фотозвіт</a:t>
            </a:r>
            <a:r>
              <a:rPr lang="ru-RU" dirty="0" smtClean="0"/>
              <a:t> </a:t>
            </a:r>
            <a:r>
              <a:rPr lang="ru-RU" dirty="0" err="1" smtClean="0"/>
              <a:t>виробу</a:t>
            </a:r>
            <a:r>
              <a:rPr lang="ru-RU" dirty="0" smtClean="0"/>
              <a:t> на </a:t>
            </a:r>
            <a:r>
              <a:rPr lang="en-US" dirty="0"/>
              <a:t>Human</a:t>
            </a:r>
            <a:r>
              <a:rPr lang="ru-RU" dirty="0"/>
              <a:t>,</a:t>
            </a:r>
            <a:endParaRPr lang="uk-UA" dirty="0"/>
          </a:p>
          <a:p>
            <a:pPr marL="0" indent="0">
              <a:buNone/>
            </a:pPr>
            <a:r>
              <a:rPr lang="ru-RU" dirty="0"/>
              <a:t>Або на </a:t>
            </a:r>
            <a:r>
              <a:rPr lang="ru-RU" dirty="0" err="1"/>
              <a:t>електрону</a:t>
            </a:r>
            <a:r>
              <a:rPr lang="ru-RU" dirty="0"/>
              <a:t> адресу </a:t>
            </a:r>
            <a:r>
              <a:rPr lang="en-US" dirty="0" err="1"/>
              <a:t>Kmitevich</a:t>
            </a:r>
            <a:r>
              <a:rPr lang="ru-RU" dirty="0"/>
              <a:t>.</a:t>
            </a:r>
            <a:r>
              <a:rPr lang="en-US" dirty="0" err="1"/>
              <a:t>alex</a:t>
            </a:r>
            <a:r>
              <a:rPr lang="ru-RU" dirty="0"/>
              <a:t>@</a:t>
            </a:r>
            <a:r>
              <a:rPr lang="en-US" dirty="0" err="1"/>
              <a:t>gmail</a:t>
            </a:r>
            <a:r>
              <a:rPr lang="ru-RU" dirty="0"/>
              <a:t>.</a:t>
            </a:r>
            <a:r>
              <a:rPr lang="en-US" dirty="0"/>
              <a:t>com</a:t>
            </a:r>
            <a:endParaRPr lang="uk-UA" dirty="0"/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1159135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1558</TotalTime>
  <Words>117</Words>
  <Application>Microsoft Office PowerPoint</Application>
  <PresentationFormat>Довільний</PresentationFormat>
  <Paragraphs>23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слайдів</vt:lpstr>
      </vt:variant>
      <vt:variant>
        <vt:i4>5</vt:i4>
      </vt:variant>
    </vt:vector>
  </HeadingPairs>
  <TitlesOfParts>
    <vt:vector size="6" baseType="lpstr">
      <vt:lpstr>Office Theme</vt:lpstr>
      <vt:lpstr> Захист проєкту</vt:lpstr>
      <vt:lpstr>Презентація PowerPoint</vt:lpstr>
      <vt:lpstr>Захист проєкту</vt:lpstr>
      <vt:lpstr>План виступу на захисті проєкту</vt:lpstr>
      <vt:lpstr>Д/з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Захист проєкту</dc:title>
  <dc:creator>HP</dc:creator>
  <cp:lastModifiedBy>HP</cp:lastModifiedBy>
  <cp:revision>9</cp:revision>
  <dcterms:created xsi:type="dcterms:W3CDTF">2020-11-11T08:34:00Z</dcterms:created>
  <dcterms:modified xsi:type="dcterms:W3CDTF">2022-12-22T08:40:32Z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1049-11.2.0.9747</vt:lpwstr>
  </property>
</Properties>
</file>