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66" r:id="rId3"/>
    <p:sldId id="260" r:id="rId4"/>
    <p:sldId id="259" r:id="rId5"/>
    <p:sldId id="264" r:id="rId6"/>
    <p:sldId id="265" r:id="rId7"/>
    <p:sldId id="269" r:id="rId8"/>
    <p:sldId id="27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99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343" autoAdjust="0"/>
  </p:normalViewPr>
  <p:slideViewPr>
    <p:cSldViewPr snapToGrid="0">
      <p:cViewPr varScale="1">
        <p:scale>
          <a:sx n="73" d="100"/>
          <a:sy n="73" d="100"/>
        </p:scale>
        <p:origin x="-600" y="-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128141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3631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126324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490602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0766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9555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5943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11986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34688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80234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88528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4997D-80BC-4B76-99BF-C84231B5A86B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1B378-FC5A-496D-B751-8E43541C3513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18399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C0EL02lbK6o&amp;ab_channel=%D0%9C%D0%B8%D1%85%D0%B0%D0%B9%D0%BB%D0%BE%D0%A1%D0%B8%D0%BD%D1%8F%D0%B2%D1%81%D1%8C%D0%BA%D0%B8%D0%B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47401"/>
          </a:xfrm>
        </p:spPr>
        <p:txBody>
          <a:bodyPr>
            <a:noAutofit/>
          </a:bodyPr>
          <a:lstStyle/>
          <a:p>
            <a:pPr algn="ctr"/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Дата: 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18.04.2023р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План – конспект уроку з фізичної культури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Урок:</a:t>
            </a:r>
            <a:r>
              <a:rPr lang="uk-UA" sz="3600" b="1" smtClean="0">
                <a:latin typeface="Times New Roman" pitchFamily="18" charset="0"/>
                <a:cs typeface="Times New Roman" pitchFamily="18" charset="0"/>
              </a:rPr>
              <a:t>№</a:t>
            </a:r>
            <a:r>
              <a:rPr lang="uk-UA" sz="3600" b="1" smtClean="0">
                <a:latin typeface="Times New Roman" pitchFamily="18" charset="0"/>
                <a:cs typeface="Times New Roman" pitchFamily="18" charset="0"/>
              </a:rPr>
              <a:t>85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Клас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 6-А,Б                                  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Модуль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легка атлетика 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Мета: 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сприяти розвитку рухових якостей,виховувати в учнів любов до занять фізичними вправами.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Завдання уроку</a:t>
            </a:r>
            <a:r>
              <a:rPr lang="ru-RU" sz="36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човниковий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біг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4х9м.</a:t>
            </a:r>
            <a:br>
              <a:rPr lang="ru-RU" sz="3600" dirty="0" smtClean="0">
                <a:latin typeface="Times New Roman" pitchFamily="18" charset="0"/>
                <a:cs typeface="Times New Roman" pitchFamily="18" charset="0"/>
              </a:rPr>
            </a:br>
            <a:r>
              <a:rPr lang="uk-UA" sz="3600" b="1" dirty="0" smtClean="0">
                <a:latin typeface="Times New Roman" pitchFamily="18" charset="0"/>
                <a:cs typeface="Times New Roman" pitchFamily="18" charset="0"/>
              </a:rPr>
              <a:t>Домашнє завдання</a:t>
            </a:r>
            <a:r>
              <a:rPr lang="uk-UA" sz="36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човниковий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3600" dirty="0" err="1" smtClean="0">
                <a:latin typeface="Times New Roman" pitchFamily="18" charset="0"/>
                <a:cs typeface="Times New Roman" pitchFamily="18" charset="0"/>
              </a:rPr>
              <a:t>біг</a:t>
            </a:r>
            <a:r>
              <a:rPr lang="ru-RU" sz="3600" dirty="0" smtClean="0">
                <a:latin typeface="Times New Roman" pitchFamily="18" charset="0"/>
                <a:cs typeface="Times New Roman" pitchFamily="18" charset="0"/>
              </a:rPr>
              <a:t> 4х9м</a:t>
            </a:r>
            <a:endParaRPr lang="ru-RU" sz="3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29656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Обладнання </a:t>
            </a:r>
            <a:endParaRPr lang="ru-RU" dirty="0">
              <a:solidFill>
                <a:srgbClr val="92D05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Секундоміри, що фіксують десяті частки секунди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 Рівна бігова доріжка завдовжки 9 метрів, обмежена двома паралельними лініями, за кожною лінією – 2 півкола радіусом 50 сантиметрів з центром на лінії</a:t>
            </a:r>
          </a:p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   2 дерев'яних кубики (5x5 сантиметрів).</a:t>
            </a:r>
          </a:p>
          <a:p>
            <a:endParaRPr lang="ru-RU" dirty="0"/>
          </a:p>
        </p:txBody>
      </p:sp>
      <p:pic>
        <p:nvPicPr>
          <p:cNvPr id="10242" name="Picture 2" descr="Учебники онлайн, гдз 5 клас, Фізична культура, ДПА - Човниковий біг (4х9  метрів)"/>
          <p:cNvPicPr>
            <a:picLocks noGrp="1" noChangeAspect="1" noChangeArrowheads="1" noCrop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4761" y="2064774"/>
            <a:ext cx="4232787" cy="376083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43998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67262"/>
          </a:xfrm>
        </p:spPr>
        <p:txBody>
          <a:bodyPr>
            <a:normAutofit fontScale="90000"/>
          </a:bodyPr>
          <a:lstStyle/>
          <a:p>
            <a:pPr algn="ctr"/>
            <a:r>
              <a:rPr lang="uk-UA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Техніка бігу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2" descr="Організуючі та загально-підготовчі вправи. Спритність: човниковий біг 4 х 9.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4052" y="1209369"/>
            <a:ext cx="8141109" cy="551589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810841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Опис проведення </a:t>
            </a:r>
            <a:r>
              <a:rPr lang="ru-RU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 </a:t>
            </a:r>
            <a:endParaRPr lang="ru-RU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командою "На старт!" учасник займає положення високого старту за стартовою лінією. За командою "Руш!" він пробігає 9 метрів до другої лінії, бере один з двох дерев'яних кубиків, що лежать у колі, повертається бігом назад і кладе його в стартове коло. Потім біжить за другим кубиком і, взявши його, повертається назад та кладе в стартове коло.</a:t>
            </a:r>
          </a:p>
          <a:p>
            <a:endParaRPr lang="ru-RU" dirty="0"/>
          </a:p>
        </p:txBody>
      </p:sp>
      <p:pic>
        <p:nvPicPr>
          <p:cNvPr id="7" name="Picture 4" descr="Тесты по физической культуре для коррекционной школы VIII вида &quot;Итоговая  проверка знаний по физкультуре&quot; (2 - 4 класс)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948" y="2020529"/>
            <a:ext cx="5547852" cy="393781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83232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uk-UA" dirty="0" smtClean="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тестування</a:t>
            </a:r>
            <a:endParaRPr lang="ru-RU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3156155"/>
            <a:ext cx="5181600" cy="302080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Результатом тестування є час від старту до моменту, коли учасник тестування поклав другий кубик у стартове коло.</a:t>
            </a:r>
          </a:p>
          <a:p>
            <a:pPr marL="0" indent="0">
              <a:buNone/>
            </a:pPr>
            <a:endParaRPr lang="uk-UA" dirty="0" smtClean="0"/>
          </a:p>
          <a:p>
            <a:endParaRPr lang="ru-RU" dirty="0"/>
          </a:p>
        </p:txBody>
      </p:sp>
      <p:pic>
        <p:nvPicPr>
          <p:cNvPr id="8194" name="Picture 2" descr="Як тренувати біг на 100 метрів?"/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168013"/>
            <a:ext cx="4876800" cy="35248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523515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Загальні вказівки і зауваження. 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2492477"/>
            <a:ext cx="5181600" cy="3684486"/>
          </a:xfrm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учасника визначається за найкращою із двох спроб. Кубик слід класти в півколо, а не кидати. Якщо кубик кидається, спроба не зараховується. Бігова доріжка має бути рівною, неслизькою.</a:t>
            </a:r>
          </a:p>
        </p:txBody>
      </p:sp>
      <p:pic>
        <p:nvPicPr>
          <p:cNvPr id="7" name="Picture 2" descr="Челночный бег - техника и правила выполнения (видео урок)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4258" y="1946787"/>
            <a:ext cx="4100051" cy="358385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509128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91138"/>
          </a:xfrm>
        </p:spPr>
        <p:txBody>
          <a:bodyPr>
            <a:normAutofit/>
          </a:bodyPr>
          <a:lstStyle/>
          <a:p>
            <a:pPr algn="ctr"/>
            <a:r>
              <a:rPr lang="uk-UA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Відеоматеріал за посиланням:</a:t>
            </a:r>
            <a:br>
              <a:rPr lang="uk-UA" sz="3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човниковий біг 4х9м.</a:t>
            </a:r>
            <a:endParaRPr lang="ru-RU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3254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298315"/>
          </a:xfrm>
        </p:spPr>
        <p:txBody>
          <a:bodyPr>
            <a:normAutofit/>
          </a:bodyPr>
          <a:lstStyle/>
          <a:p>
            <a:pPr algn="ctr"/>
            <a:r>
              <a:rPr lang="uk-UA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Домашнє завдання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Зробити розминку,виконати </a:t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човниковий біг 4х9м або написати коротко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конспект і відправити на </a:t>
            </a:r>
            <a:r>
              <a:rPr lang="uk-UA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ел.пошту</a:t>
            </a:r>
            <a: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uk-UA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asgriva95@gmail.com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18325482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188</Words>
  <Application>Microsoft Office PowerPoint</Application>
  <PresentationFormat>Произвольный</PresentationFormat>
  <Paragraphs>14</Paragraphs>
  <Slides>8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9" baseType="lpstr">
      <vt:lpstr>Тема Office</vt:lpstr>
      <vt:lpstr>Дата: 18.04.2023р.  План – конспект уроку з фізичної культури  Урок:№85 Клас: 6-А,Б                                    Модуль: легка атлетика  Мета: сприяти розвитку рухових якостей,виховувати в учнів любов до занять фізичними вправами. Завдання уроку: човниковий біг 4х9м. Домашнє завдання: човниковий біг 4х9м</vt:lpstr>
      <vt:lpstr>Обладнання </vt:lpstr>
      <vt:lpstr>Техніка бігу</vt:lpstr>
      <vt:lpstr>Опис проведення тестування </vt:lpstr>
      <vt:lpstr>Результат тестування</vt:lpstr>
      <vt:lpstr>Загальні вказівки і зауваження. </vt:lpstr>
      <vt:lpstr>Відеоматеріал за посиланням: човниковий біг 4х9м.</vt:lpstr>
      <vt:lpstr>Домашнє завдання Зробити розминку,виконати  човниковий біг 4х9м або написати коротко  конспект і відправити на ел.пошту asgriva95@gmail.com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Човниковий біг</dc:title>
  <dc:creator>dell</dc:creator>
  <cp:lastModifiedBy>Папик</cp:lastModifiedBy>
  <cp:revision>12</cp:revision>
  <dcterms:created xsi:type="dcterms:W3CDTF">2021-01-09T22:31:31Z</dcterms:created>
  <dcterms:modified xsi:type="dcterms:W3CDTF">2023-04-11T18:32:15Z</dcterms:modified>
</cp:coreProperties>
</file>