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60" r:id="rId4"/>
    <p:sldId id="259" r:id="rId5"/>
    <p:sldId id="264" r:id="rId6"/>
    <p:sldId id="265" r:id="rId7"/>
    <p:sldId id="269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281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631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3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906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6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555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5943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19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468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802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85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997D-80BC-4B76-99BF-C84231B5A86B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83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0EL02lbK6o&amp;ab_channel=%D0%9C%D0%B8%D1%85%D0%B0%D0%B9%D0%BB%D0%BE%D0%A1%D0%B8%D0%BD%D1%8F%D0%B2%D1%81%D1%8C%D0%BA%D0%B8%D0%B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401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Дата: 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.04.2023р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План – конспект уроку з фізичної культури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Урок:№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87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Клас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 6-А,Б                               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Модуль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легка атлетика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Мета: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сприяти розвитку рухових якостей,виховувати в учнів любов до занять фізичними вправами.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Завдання уроку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човниковий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біг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4х9м.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Домашнє завдання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: виконати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човниковий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біг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4х9м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656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 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Секундоміри, що фіксують десяті частки секунди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Рівна бігова доріжка завдовжки 9 метрів, обмежена двома паралельними лініями, за кожною лінією – 2 півкола радіусом 50 сантиметрів з центром на лінії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2 дерев'яних кубики (5x5 сантиметрів).</a:t>
            </a:r>
          </a:p>
          <a:p>
            <a:endParaRPr lang="ru-RU" dirty="0"/>
          </a:p>
        </p:txBody>
      </p:sp>
      <p:pic>
        <p:nvPicPr>
          <p:cNvPr id="10242" name="Picture 2" descr="Учебники онлайн, гдз 5 клас, Фізична культура, ДПА - Човниковий біг (4х9  метрів)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54761" y="2064774"/>
            <a:ext cx="4232787" cy="376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3998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Техніка бігу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Організуючі та загально-підготовчі вправи. Спритність: човниковий біг 4 х 9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14052" y="1209369"/>
            <a:ext cx="8141109" cy="551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108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проведення </a:t>
            </a:r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 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командою "На старт!" учасник займає положення високого старту за стартовою лінією. За командою "Руш!" він пробігає 9 метрів до другої лінії, бере один з двох дерев'яних кубиків, що лежать у колі, повертається бігом назад і кладе його в стартове коло. Потім біжить за другим кубиком і, взявши його, повертається назад та кладе в стартове коло.</a:t>
            </a:r>
          </a:p>
          <a:p>
            <a:endParaRPr lang="ru-RU" dirty="0"/>
          </a:p>
        </p:txBody>
      </p:sp>
      <p:pic>
        <p:nvPicPr>
          <p:cNvPr id="7" name="Picture 4" descr="Тесты по физической культуре для коррекционной школы VIII вида &quot;Итоговая  проверка знаний по физкультуре&quot; (2 - 4 класс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948" y="2020529"/>
            <a:ext cx="5547852" cy="39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832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тестування</a:t>
            </a:r>
            <a:endParaRPr lang="ru-R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3156155"/>
            <a:ext cx="5181600" cy="3020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тестування є час від старту до моменту, коли учасник тестування поклав другий кубик у стартове коло.</a:t>
            </a:r>
          </a:p>
          <a:p>
            <a:pPr marL="0" indent="0">
              <a:buNone/>
            </a:pPr>
            <a:endParaRPr lang="uk-UA" dirty="0" smtClean="0"/>
          </a:p>
          <a:p>
            <a:endParaRPr lang="ru-RU" dirty="0"/>
          </a:p>
        </p:txBody>
      </p:sp>
      <p:pic>
        <p:nvPicPr>
          <p:cNvPr id="8194" name="Picture 2" descr="Як тренувати біг на 100 метрів?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8013"/>
            <a:ext cx="4876800" cy="352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35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Загальні вказівки і зауваження.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92477"/>
            <a:ext cx="5181600" cy="368448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учасника визначається за найкращою із двох спроб. Кубик слід класти в півколо, а не кидати. Якщо кубик кидається, спроба не зараховується. Бігова доріжка має бути рівною, неслизькою.</a:t>
            </a:r>
          </a:p>
        </p:txBody>
      </p:sp>
      <p:pic>
        <p:nvPicPr>
          <p:cNvPr id="7" name="Picture 2" descr="Челночный бег - техника и правила выполнения (видео урок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84258" y="1946787"/>
            <a:ext cx="4100051" cy="35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0912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1138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Відеоматеріал за посиланням:</a:t>
            </a:r>
            <a:br>
              <a:rPr lang="uk-UA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човниковий біг 4х9м.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25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98315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Домашнє завдання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 розминку,виконати </a:t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човниковий біг 4х9м або написати коротко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конспект і відправити на </a:t>
            </a:r>
            <a:r>
              <a:rPr lang="uk-UA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ел.пошту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asgriva95@gmail.com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3254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188</Words>
  <Application>Microsoft Office PowerPoint</Application>
  <PresentationFormat>Произвольный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Дата: 20.04.2023р.  План – конспект уроку з фізичної культури  Урок:№87 Клас: 6-А,Б                                    Модуль: легка атлетика  Мета: сприяти розвитку рухових якостей,виховувати в учнів любов до занять фізичними вправами. Завдання уроку: човниковий біг 4х9м. Домашнє завдання: виконати човниковий біг 4х9м</vt:lpstr>
      <vt:lpstr>Обладнання </vt:lpstr>
      <vt:lpstr>Техніка бігу</vt:lpstr>
      <vt:lpstr>Опис проведення тестування </vt:lpstr>
      <vt:lpstr>Результат тестування</vt:lpstr>
      <vt:lpstr>Загальні вказівки і зауваження. </vt:lpstr>
      <vt:lpstr>Відеоматеріал за посиланням: човниковий біг 4х9м.</vt:lpstr>
      <vt:lpstr>Домашнє завдання Зробити розминку,виконати  човниковий біг 4х9м або написати коротко  конспект і відправити на ел.пошту asgriva95@gmail.com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Човниковий біг</dc:title>
  <dc:creator>dell</dc:creator>
  <cp:lastModifiedBy>Папик</cp:lastModifiedBy>
  <cp:revision>13</cp:revision>
  <dcterms:created xsi:type="dcterms:W3CDTF">2021-01-09T22:31:31Z</dcterms:created>
  <dcterms:modified xsi:type="dcterms:W3CDTF">2023-04-13T11:48:51Z</dcterms:modified>
</cp:coreProperties>
</file>