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812" r:id="rId2"/>
    <p:sldId id="813" r:id="rId3"/>
    <p:sldId id="794" r:id="rId4"/>
    <p:sldId id="795" r:id="rId5"/>
    <p:sldId id="796" r:id="rId6"/>
    <p:sldId id="816" r:id="rId7"/>
    <p:sldId id="814" r:id="rId8"/>
    <p:sldId id="798" r:id="rId9"/>
    <p:sldId id="799" r:id="rId10"/>
    <p:sldId id="800" r:id="rId11"/>
    <p:sldId id="801" r:id="rId12"/>
    <p:sldId id="802" r:id="rId13"/>
    <p:sldId id="803" r:id="rId14"/>
    <p:sldId id="804" r:id="rId15"/>
    <p:sldId id="815" r:id="rId16"/>
    <p:sldId id="806" r:id="rId17"/>
    <p:sldId id="808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FF00"/>
    <a:srgbClr val="00B050"/>
    <a:srgbClr val="295FFF"/>
    <a:srgbClr val="FF66FF"/>
    <a:srgbClr val="2F3242"/>
    <a:srgbClr val="FF5050"/>
    <a:srgbClr val="FF3300"/>
    <a:srgbClr val="FF7C80"/>
    <a:srgbClr val="E6E6E6"/>
    <a:srgbClr val="1694E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4" autoAdjust="0"/>
    <p:restoredTop sz="94660"/>
  </p:normalViewPr>
  <p:slideViewPr>
    <p:cSldViewPr snapToGrid="0">
      <p:cViewPr>
        <p:scale>
          <a:sx n="60" d="100"/>
          <a:sy n="60" d="100"/>
        </p:scale>
        <p:origin x="-1104" y="-3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pPr/>
              <a:t>15.09.2022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15.09.2022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pPr/>
              <a:t>15.09.2022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pPr/>
              <a:t>15.09.2022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15.09.2022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pPr/>
              <a:t>15.09.2022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pPr/>
              <a:t>15.09.2022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pPr/>
              <a:t>15.09.2022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pPr/>
              <a:t>15.09.2022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15.09.2022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pPr/>
              <a:t>15.09.2022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pPr/>
              <a:t>15.09.2022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pPr/>
              <a:t>15.09.2022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ailto:valentinakapusta55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15.09.2022</a:t>
            </a:fld>
            <a:endParaRPr lang="ru-RU"/>
          </a:p>
        </p:txBody>
      </p:sp>
      <p:pic>
        <p:nvPicPr>
          <p:cNvPr id="5" name="Picture 2" descr="C:\Users\valen\Desktop\5клас Пізнаємо край   Дистанц\№005-006 Практична робота Змішування води та вимірювання температури\Презентація\Слайд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15.09.2022</a:t>
            </a:fld>
            <a:endParaRPr lang="ru-RU"/>
          </a:p>
        </p:txBody>
      </p:sp>
      <p:pic>
        <p:nvPicPr>
          <p:cNvPr id="6146" name="Picture 2" descr="C:\Users\valen\Desktop\5клас Пізнаємо край   Дистанц\№005-006 Практична робота Змішування води та вимірювання температури\Презентація\Слайд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15.09.2022</a:t>
            </a:fld>
            <a:endParaRPr lang="ru-RU"/>
          </a:p>
        </p:txBody>
      </p:sp>
      <p:pic>
        <p:nvPicPr>
          <p:cNvPr id="7170" name="Picture 2" descr="C:\Users\valen\Desktop\5клас Пізнаємо край   Дистанц\№005-006 Практична робота Змішування води та вимірювання температури\Презентація\Слайд1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15.09.2022</a:t>
            </a:fld>
            <a:endParaRPr lang="ru-RU"/>
          </a:p>
        </p:txBody>
      </p:sp>
      <p:pic>
        <p:nvPicPr>
          <p:cNvPr id="8194" name="Picture 2" descr="C:\Users\valen\Desktop\5клас Пізнаємо край   Дистанц\№005-006 Практична робота Змішування води та вимірювання температури\Презентація\Слайд1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15.09.2022</a:t>
            </a:fld>
            <a:endParaRPr lang="ru-RU"/>
          </a:p>
        </p:txBody>
      </p:sp>
      <p:pic>
        <p:nvPicPr>
          <p:cNvPr id="9218" name="Picture 2" descr="C:\Users\valen\Desktop\5клас Пізнаємо край   Дистанц\№005-006 Практична робота Змішування води та вимірювання температури\Презентація\Слайд1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15.09.2022</a:t>
            </a:fld>
            <a:endParaRPr lang="ru-RU"/>
          </a:p>
        </p:txBody>
      </p:sp>
      <p:pic>
        <p:nvPicPr>
          <p:cNvPr id="10242" name="Picture 2" descr="C:\Users\valen\Desktop\5клас Пізнаємо край   Дистанц\№005-006 Практична робота Змішування води та вимірювання температури\Презентація\Слайд1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>
              <a:buNone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Узагальнення знань з теми</a:t>
            </a:r>
            <a:br>
              <a:rPr lang="uk-UA" dirty="0" smtClean="0">
                <a:latin typeface="Times New Roman" pitchFamily="18" charset="0"/>
                <a:cs typeface="Times New Roman" pitchFamily="18" charset="0"/>
              </a:rPr>
            </a:b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“Пізнаємо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світ </a:t>
            </a: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науки”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uk-UA" dirty="0" smtClean="0"/>
          </a:p>
          <a:p>
            <a:pPr algn="ctr">
              <a:buNone/>
            </a:pPr>
            <a:r>
              <a:rPr lang="uk-UA" dirty="0" smtClean="0"/>
              <a:t>Тест</a:t>
            </a:r>
          </a:p>
          <a:p>
            <a:pPr>
              <a:buNone/>
            </a:pPr>
            <a:r>
              <a:rPr lang="uk-UA" dirty="0" smtClean="0"/>
              <a:t>1).  … .</a:t>
            </a:r>
          </a:p>
          <a:p>
            <a:pPr>
              <a:buNone/>
            </a:pPr>
            <a:r>
              <a:rPr lang="uk-UA" dirty="0" smtClean="0"/>
              <a:t>2).  … .</a:t>
            </a:r>
          </a:p>
          <a:p>
            <a:pPr>
              <a:buNone/>
            </a:pPr>
            <a:r>
              <a:rPr lang="uk-UA" dirty="0" smtClean="0"/>
              <a:t>3).  … .</a:t>
            </a:r>
          </a:p>
          <a:p>
            <a:pPr>
              <a:buNone/>
            </a:pPr>
            <a:r>
              <a:rPr lang="uk-UA" dirty="0" smtClean="0"/>
              <a:t>4).  … .</a:t>
            </a:r>
          </a:p>
          <a:p>
            <a:pPr>
              <a:buNone/>
            </a:pPr>
            <a:r>
              <a:rPr lang="uk-UA" dirty="0" smtClean="0"/>
              <a:t>5). … .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15.09.2022</a:t>
            </a:fld>
            <a:endParaRPr lang="ru-RU"/>
          </a:p>
        </p:txBody>
      </p:sp>
      <p:pic>
        <p:nvPicPr>
          <p:cNvPr id="5" name="Рисунок 4" descr="C:\Users\valen\Desktop\изображение_viber_2022-09-15_21-26-30-822.jpg"/>
          <p:cNvPicPr/>
          <p:nvPr/>
        </p:nvPicPr>
        <p:blipFill>
          <a:blip r:embed="rId2"/>
          <a:srcRect t="1683" b="16346"/>
          <a:stretch>
            <a:fillRect/>
          </a:stretch>
        </p:blipFill>
        <p:spPr bwMode="auto">
          <a:xfrm>
            <a:off x="6274675" y="472965"/>
            <a:ext cx="5423338" cy="5990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15.09.2022</a:t>
            </a:fld>
            <a:endParaRPr lang="ru-RU"/>
          </a:p>
        </p:txBody>
      </p:sp>
      <p:pic>
        <p:nvPicPr>
          <p:cNvPr id="12290" name="Picture 2" descr="C:\Users\valen\Desktop\5клас Пізнаємо край   Дистанц\№005-006 Практична робота Змішування води та вимірювання температури\Презентація\Слайд2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2359" y="365125"/>
            <a:ext cx="6671440" cy="1325563"/>
          </a:xfrm>
        </p:spPr>
        <p:txBody>
          <a:bodyPr/>
          <a:lstStyle/>
          <a:p>
            <a:r>
              <a:rPr lang="uk-UA" b="1" dirty="0" smtClean="0"/>
              <a:t>Домашнє завдання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Підручник,  с.23. </a:t>
            </a:r>
            <a:r>
              <a:rPr lang="uk-UA" dirty="0" smtClean="0"/>
              <a:t>Записати висновок до практичної роботи. </a:t>
            </a:r>
            <a:r>
              <a:rPr lang="uk-UA" dirty="0" smtClean="0"/>
              <a:t> </a:t>
            </a:r>
            <a:r>
              <a:rPr lang="uk-UA" b="1" dirty="0" smtClean="0">
                <a:solidFill>
                  <a:srgbClr val="FF0000"/>
                </a:solidFill>
              </a:rPr>
              <a:t>Практичну роботу надіслати на перевірку</a:t>
            </a:r>
            <a:r>
              <a:rPr lang="uk-UA" b="1" dirty="0" smtClean="0">
                <a:solidFill>
                  <a:srgbClr val="FF0000"/>
                </a:solidFill>
              </a:rPr>
              <a:t>.</a:t>
            </a:r>
            <a:endParaRPr lang="uk-UA" b="1" dirty="0" smtClean="0">
              <a:solidFill>
                <a:srgbClr val="FF0000"/>
              </a:solidFill>
            </a:endParaRPr>
          </a:p>
          <a:p>
            <a:endParaRPr lang="uk-UA" dirty="0" smtClean="0"/>
          </a:p>
          <a:p>
            <a:r>
              <a:rPr lang="uk-UA" dirty="0" smtClean="0"/>
              <a:t>Перевірка навчальних досягнень з теми,с.24. </a:t>
            </a:r>
            <a:r>
              <a:rPr lang="uk-UA" dirty="0" smtClean="0"/>
              <a:t>Виконати </a:t>
            </a:r>
            <a:r>
              <a:rPr lang="uk-UA" dirty="0" smtClean="0"/>
              <a:t>роботу </a:t>
            </a:r>
            <a:r>
              <a:rPr lang="uk-UA" dirty="0" smtClean="0"/>
              <a:t> (за зразком) </a:t>
            </a:r>
            <a:r>
              <a:rPr lang="uk-UA" b="1" dirty="0" smtClean="0">
                <a:solidFill>
                  <a:srgbClr val="FF0000"/>
                </a:solidFill>
              </a:rPr>
              <a:t>надіслати на </a:t>
            </a:r>
            <a:r>
              <a:rPr lang="uk-UA" b="1" dirty="0" smtClean="0">
                <a:solidFill>
                  <a:srgbClr val="FF0000"/>
                </a:solidFill>
              </a:rPr>
              <a:t>перевірку до 19.09.2022.</a:t>
            </a:r>
            <a:endParaRPr lang="uk-UA" b="1" dirty="0" smtClean="0">
              <a:solidFill>
                <a:srgbClr val="FF0000"/>
              </a:solidFill>
            </a:endParaRPr>
          </a:p>
          <a:p>
            <a:endParaRPr lang="uk-UA" b="1" dirty="0" smtClean="0">
              <a:solidFill>
                <a:srgbClr val="FF0000"/>
              </a:solidFill>
            </a:endParaRPr>
          </a:p>
          <a:p>
            <a:r>
              <a:rPr lang="uk-UA" b="1" dirty="0" smtClean="0">
                <a:solidFill>
                  <a:srgbClr val="FF0000"/>
                </a:solidFill>
              </a:rPr>
              <a:t>Зворотній </a:t>
            </a:r>
            <a:r>
              <a:rPr lang="uk-UA" b="1" dirty="0" smtClean="0">
                <a:solidFill>
                  <a:srgbClr val="FF0000"/>
                </a:solidFill>
              </a:rPr>
              <a:t>зв’язок: </a:t>
            </a:r>
            <a:r>
              <a:rPr lang="uk-UA" dirty="0" smtClean="0">
                <a:solidFill>
                  <a:srgbClr val="FF0000"/>
                </a:solidFill>
              </a:rPr>
              <a:t> </a:t>
            </a:r>
            <a:r>
              <a:rPr lang="ru-RU" b="1" dirty="0" err="1" smtClean="0">
                <a:solidFill>
                  <a:srgbClr val="FF0000"/>
                </a:solidFill>
              </a:rPr>
              <a:t>Human</a:t>
            </a:r>
            <a:r>
              <a:rPr lang="ru-RU" b="1" dirty="0" smtClean="0">
                <a:solidFill>
                  <a:srgbClr val="FF0000"/>
                </a:solidFill>
              </a:rPr>
              <a:t> </a:t>
            </a:r>
            <a:r>
              <a:rPr lang="uk-UA" dirty="0" smtClean="0"/>
              <a:t>або  </a:t>
            </a:r>
            <a:r>
              <a:rPr lang="uk-UA" dirty="0" err="1" smtClean="0"/>
              <a:t>ел</a:t>
            </a:r>
            <a:r>
              <a:rPr lang="uk-UA" dirty="0" smtClean="0"/>
              <a:t>. пошта </a:t>
            </a:r>
            <a:r>
              <a:rPr lang="uk-UA" u="sng" dirty="0" smtClean="0">
                <a:hlinkClick r:id="rId2"/>
              </a:rPr>
              <a:t>valentinakapusta55@</a:t>
            </a:r>
            <a:r>
              <a:rPr lang="uk-UA" u="sng" dirty="0" err="1" smtClean="0">
                <a:hlinkClick r:id="rId2"/>
              </a:rPr>
              <a:t>gmail.com</a:t>
            </a:r>
            <a:endParaRPr lang="ru-RU" dirty="0" smtClean="0"/>
          </a:p>
          <a:p>
            <a:endParaRPr lang="uk-UA" dirty="0" smtClean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15.09.2022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83724" y="365125"/>
            <a:ext cx="7570076" cy="1325563"/>
          </a:xfrm>
        </p:spPr>
        <p:txBody>
          <a:bodyPr/>
          <a:lstStyle/>
          <a:p>
            <a:r>
              <a:rPr lang="uk-UA" b="1" dirty="0" smtClean="0">
                <a:solidFill>
                  <a:srgbClr val="FF0000"/>
                </a:solidFill>
              </a:rPr>
              <a:t>Мета: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провести практичну роботу з учнями, навчити складати план дослідження; виконувати спостереження та експерименти за складеним планом;продовжувати формувати вміння працювати у спільноті, дотримуючись правил; виховувати дружні стосунки в класі, спільноті, розвивати увагу, мислення, мовлення.</a:t>
            </a:r>
            <a:endParaRPr lang="ru-RU" dirty="0" smtClean="0"/>
          </a:p>
          <a:p>
            <a:r>
              <a:rPr lang="uk-UA" b="1" dirty="0" smtClean="0"/>
              <a:t>Очікувані результати:  учень </a:t>
            </a:r>
            <a:r>
              <a:rPr lang="uk-UA" dirty="0" smtClean="0"/>
              <a:t>виконує в групі та самостійно з допомогою вчителя спостереження та експерименти за планом, використовуючи запропоновані інструменти. Узагальнює самостійно опрацьовану інформацію природничого змісту.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15.09.2022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15.09.2022</a:t>
            </a:fld>
            <a:endParaRPr lang="ru-RU"/>
          </a:p>
        </p:txBody>
      </p:sp>
      <p:pic>
        <p:nvPicPr>
          <p:cNvPr id="1027" name="Picture 3" descr="C:\Users\valen\Desktop\5клас Пізнаємо край   Дистанц\№005-006 Практична робота Змішування води та вимірювання температури\Презентація\Слайд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15.09.2022</a:t>
            </a:fld>
            <a:endParaRPr lang="ru-RU"/>
          </a:p>
        </p:txBody>
      </p:sp>
      <p:pic>
        <p:nvPicPr>
          <p:cNvPr id="2050" name="Picture 2" descr="C:\Users\valen\Desktop\5клас Пізнаємо край   Дистанц\№005-006 Практична робота Змішування води та вимірювання температури\Презентація\Слайд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15.09.2022</a:t>
            </a:fld>
            <a:endParaRPr lang="ru-RU"/>
          </a:p>
        </p:txBody>
      </p:sp>
      <p:pic>
        <p:nvPicPr>
          <p:cNvPr id="3074" name="Picture 2" descr="C:\Users\valen\Desktop\5клас Пізнаємо край   Дистанц\№005-006 Практична робота Змішування води та вимірювання температури\Презентація\Слайд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24648" y="365125"/>
            <a:ext cx="3329151" cy="1325563"/>
          </a:xfrm>
        </p:spPr>
        <p:txBody>
          <a:bodyPr/>
          <a:lstStyle/>
          <a:p>
            <a:r>
              <a:rPr lang="uk-UA" dirty="0" smtClean="0"/>
              <a:t>Практична робота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15.09.2022</a:t>
            </a:fld>
            <a:endParaRPr lang="ru-RU"/>
          </a:p>
        </p:txBody>
      </p:sp>
      <p:pic>
        <p:nvPicPr>
          <p:cNvPr id="5" name="Содержимое 4" descr="C:\Users\valen\Desktop\изображение_viber_2022-09-15_21-26-04-607.jpg"/>
          <p:cNvPicPr>
            <a:picLocks noGrp="1"/>
          </p:cNvPicPr>
          <p:nvPr>
            <p:ph idx="1"/>
          </p:nvPr>
        </p:nvPicPr>
        <p:blipFill>
          <a:blip r:embed="rId2"/>
          <a:srcRect t="2644" r="8605" b="11779"/>
          <a:stretch>
            <a:fillRect/>
          </a:stretch>
        </p:blipFill>
        <p:spPr bwMode="auto">
          <a:xfrm>
            <a:off x="3029010" y="454025"/>
            <a:ext cx="4759156" cy="608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52648" y="365125"/>
            <a:ext cx="7901151" cy="1325563"/>
          </a:xfrm>
        </p:spPr>
        <p:txBody>
          <a:bodyPr/>
          <a:lstStyle/>
          <a:p>
            <a:r>
              <a:rPr lang="uk-UA" dirty="0" smtClean="0"/>
              <a:t>Практична робота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uk-UA" dirty="0" smtClean="0"/>
              <a:t>Шістнадцяте вересня</a:t>
            </a:r>
          </a:p>
          <a:p>
            <a:pPr algn="ctr">
              <a:buNone/>
            </a:pPr>
            <a:r>
              <a:rPr lang="uk-UA" dirty="0" smtClean="0"/>
              <a:t>Практична робота</a:t>
            </a:r>
          </a:p>
          <a:p>
            <a:pPr algn="ctr">
              <a:buNone/>
            </a:pPr>
            <a:r>
              <a:rPr lang="uk-UA" dirty="0" smtClean="0"/>
              <a:t>Змішування води та вимірювання температури.</a:t>
            </a:r>
          </a:p>
          <a:p>
            <a:pPr marL="514350" indent="-514350">
              <a:buAutoNum type="arabicPeriod"/>
            </a:pPr>
            <a:r>
              <a:rPr lang="uk-UA" dirty="0" smtClean="0"/>
              <a:t>Температура  повітря в приміщенні -  __°.</a:t>
            </a:r>
          </a:p>
          <a:p>
            <a:pPr marL="514350" indent="-514350">
              <a:buAutoNum type="arabicPeriod"/>
            </a:pPr>
            <a:r>
              <a:rPr lang="uk-UA" dirty="0" smtClean="0"/>
              <a:t>Температура холодної води  </a:t>
            </a:r>
            <a:r>
              <a:rPr lang="uk-UA" dirty="0" smtClean="0"/>
              <a:t>-  </a:t>
            </a:r>
            <a:r>
              <a:rPr lang="uk-UA" dirty="0" smtClean="0"/>
              <a:t>__°.</a:t>
            </a:r>
          </a:p>
          <a:p>
            <a:pPr marL="514350" indent="-514350">
              <a:buAutoNum type="arabicPeriod"/>
            </a:pPr>
            <a:r>
              <a:rPr lang="uk-UA" dirty="0" smtClean="0"/>
              <a:t> </a:t>
            </a:r>
            <a:r>
              <a:rPr lang="uk-UA" dirty="0" smtClean="0"/>
              <a:t>Температура гарячої води </a:t>
            </a:r>
            <a:r>
              <a:rPr lang="uk-UA" dirty="0" smtClean="0"/>
              <a:t>-  </a:t>
            </a:r>
            <a:r>
              <a:rPr lang="uk-UA" dirty="0" smtClean="0"/>
              <a:t>__°.</a:t>
            </a:r>
          </a:p>
          <a:p>
            <a:pPr marL="514350" indent="-514350">
              <a:buAutoNum type="arabicPeriod"/>
            </a:pPr>
            <a:r>
              <a:rPr lang="uk-UA" dirty="0" smtClean="0"/>
              <a:t>Температура суміші спочатку </a:t>
            </a:r>
            <a:r>
              <a:rPr lang="uk-UA" dirty="0" smtClean="0"/>
              <a:t>-  </a:t>
            </a:r>
            <a:r>
              <a:rPr lang="uk-UA" dirty="0" smtClean="0"/>
              <a:t>__°.</a:t>
            </a:r>
          </a:p>
          <a:p>
            <a:pPr marL="514350" indent="-514350">
              <a:buNone/>
            </a:pPr>
            <a:r>
              <a:rPr lang="uk-UA" dirty="0" smtClean="0"/>
              <a:t> </a:t>
            </a:r>
            <a:r>
              <a:rPr lang="uk-UA" dirty="0" smtClean="0"/>
              <a:t>                          через 3хв </a:t>
            </a:r>
            <a:r>
              <a:rPr lang="uk-UA" dirty="0" smtClean="0"/>
              <a:t>-  </a:t>
            </a:r>
            <a:r>
              <a:rPr lang="uk-UA" dirty="0" smtClean="0"/>
              <a:t>__°.</a:t>
            </a:r>
          </a:p>
          <a:p>
            <a:pPr marL="514350" indent="-514350">
              <a:buNone/>
            </a:pPr>
            <a:r>
              <a:rPr lang="uk-UA" dirty="0" smtClean="0"/>
              <a:t>                            через 6 </a:t>
            </a:r>
            <a:r>
              <a:rPr lang="uk-UA" dirty="0" err="1" smtClean="0"/>
              <a:t>хв</a:t>
            </a:r>
            <a:r>
              <a:rPr lang="uk-UA" dirty="0" smtClean="0"/>
              <a:t> </a:t>
            </a:r>
            <a:r>
              <a:rPr lang="uk-UA" dirty="0" smtClean="0"/>
              <a:t>-  </a:t>
            </a:r>
            <a:r>
              <a:rPr lang="uk-UA" dirty="0" smtClean="0"/>
              <a:t>__°.</a:t>
            </a:r>
          </a:p>
          <a:p>
            <a:pPr>
              <a:buNone/>
            </a:pPr>
            <a:r>
              <a:rPr lang="uk-UA" dirty="0" smtClean="0"/>
              <a:t> </a:t>
            </a:r>
            <a:r>
              <a:rPr lang="uk-UA" dirty="0" smtClean="0"/>
              <a:t>                           через 9 </a:t>
            </a:r>
            <a:r>
              <a:rPr lang="uk-UA" dirty="0" err="1" smtClean="0"/>
              <a:t>хв</a:t>
            </a:r>
            <a:r>
              <a:rPr lang="uk-UA" dirty="0" smtClean="0"/>
              <a:t> -  __°.</a:t>
            </a:r>
            <a:endParaRPr lang="uk-UA" dirty="0" smtClean="0"/>
          </a:p>
          <a:p>
            <a:pPr>
              <a:buNone/>
            </a:pPr>
            <a:r>
              <a:rPr lang="uk-UA" dirty="0" smtClean="0"/>
              <a:t>Висновок.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15.09.2022</a:t>
            </a:fld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15.09.2022</a:t>
            </a:fld>
            <a:endParaRPr lang="ru-RU"/>
          </a:p>
        </p:txBody>
      </p:sp>
      <p:pic>
        <p:nvPicPr>
          <p:cNvPr id="4098" name="Picture 2" descr="C:\Users\valen\Desktop\5клас Пізнаємо край   Дистанц\№005-006 Практична робота Змішування води та вимірювання температури\Презентація\Слайд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15.09.2022</a:t>
            </a:fld>
            <a:endParaRPr lang="ru-RU"/>
          </a:p>
        </p:txBody>
      </p:sp>
      <p:pic>
        <p:nvPicPr>
          <p:cNvPr id="5122" name="Picture 2" descr="C:\Users\valen\Desktop\5клас Пізнаємо край   Дистанц\№005-006 Практична робота Змішування води та вимірювання температури\Презентація\Слайд1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28661</TotalTime>
  <Words>194</Words>
  <Application>Microsoft Office PowerPoint</Application>
  <PresentationFormat>Произвольный</PresentationFormat>
  <Paragraphs>46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Слайд 1</vt:lpstr>
      <vt:lpstr>Мета:</vt:lpstr>
      <vt:lpstr>Слайд 3</vt:lpstr>
      <vt:lpstr>Слайд 4</vt:lpstr>
      <vt:lpstr>Слайд 5</vt:lpstr>
      <vt:lpstr>Практична робота</vt:lpstr>
      <vt:lpstr>Практична робота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Домашнє завдання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Валентина Капуста</cp:lastModifiedBy>
  <cp:revision>1812</cp:revision>
  <dcterms:created xsi:type="dcterms:W3CDTF">2018-01-05T16:38:53Z</dcterms:created>
  <dcterms:modified xsi:type="dcterms:W3CDTF">2022-09-15T18:47:45Z</dcterms:modified>
</cp:coreProperties>
</file>