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67" r:id="rId5"/>
    <p:sldId id="258" r:id="rId6"/>
    <p:sldId id="261" r:id="rId7"/>
    <p:sldId id="263" r:id="rId8"/>
    <p:sldId id="260" r:id="rId9"/>
    <p:sldId id="259" r:id="rId10"/>
    <p:sldId id="265" r:id="rId11"/>
    <p:sldId id="264" r:id="rId12"/>
    <p:sldId id="268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z="3100" b="1" i="1" dirty="0" smtClean="0">
                <a:solidFill>
                  <a:srgbClr val="FFFF00"/>
                </a:solidFill>
              </a:rPr>
              <a:t>Інструктаж з БЖД та ОП. </a:t>
            </a:r>
            <a:br>
              <a:rPr lang="uk-UA" sz="3100" b="1" i="1" dirty="0" smtClean="0">
                <a:solidFill>
                  <a:srgbClr val="FFFF00"/>
                </a:solidFill>
              </a:rPr>
            </a:br>
            <a:r>
              <a:rPr lang="uk-UA" sz="3100" b="1" dirty="0" smtClean="0">
                <a:solidFill>
                  <a:srgbClr val="FFFF00"/>
                </a:solidFill>
              </a:rPr>
              <a:t>Електрифіковані знаряддя праці, їх переваги порівняно з ручними та механічними знаряддями праці. Процес виготовлення обраного об’єкта </a:t>
            </a:r>
            <a:r>
              <a:rPr lang="uk-UA" sz="3100" b="1" dirty="0" err="1" smtClean="0">
                <a:solidFill>
                  <a:srgbClr val="FFFF00"/>
                </a:solidFill>
              </a:rPr>
              <a:t>проєктування</a:t>
            </a:r>
            <a:r>
              <a:rPr lang="uk-UA" b="1" dirty="0" smtClean="0">
                <a:solidFill>
                  <a:srgbClr val="FFFF00"/>
                </a:solidFill>
              </a:rPr>
              <a:t>.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uk-UA" dirty="0" smtClean="0">
                <a:solidFill>
                  <a:schemeClr val="bg1"/>
                </a:solidFill>
              </a:rPr>
              <a:t>Трудове навчання 9 клас</a:t>
            </a:r>
          </a:p>
          <a:p>
            <a:pPr algn="r"/>
            <a:r>
              <a:rPr lang="uk-UA" dirty="0" smtClean="0">
                <a:solidFill>
                  <a:schemeClr val="bg1"/>
                </a:solidFill>
              </a:rPr>
              <a:t>Вчитель: Капуста В.М.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0070C0"/>
                </a:solidFill>
              </a:rPr>
              <a:t>Шліфувальні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машини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</a:t>
            </a:r>
            <a:r>
              <a:rPr lang="ru-RU" sz="2000" dirty="0" err="1" smtClean="0"/>
              <a:t>остаточної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обробки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поверхонь</a:t>
            </a:r>
            <a:r>
              <a:rPr lang="ru-RU" sz="2000" dirty="0" smtClean="0"/>
              <a:t> </a:t>
            </a:r>
            <a:r>
              <a:rPr lang="ru-RU" sz="2000" dirty="0" err="1" smtClean="0"/>
              <a:t>дерев’яних</a:t>
            </a:r>
            <a:r>
              <a:rPr lang="ru-RU" sz="2000" dirty="0" smtClean="0"/>
              <a:t> заготовок та </a:t>
            </a:r>
            <a:r>
              <a:rPr lang="ru-RU" sz="2000" dirty="0" err="1" smtClean="0"/>
              <a:t>виробів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використовують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різноманітні</a:t>
            </a:r>
            <a:r>
              <a:rPr lang="ru-RU" sz="2000" dirty="0" smtClean="0"/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шліфувальні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машини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(мал. 176).</a:t>
            </a:r>
            <a:endParaRPr lang="ru-RU" sz="2000" dirty="0"/>
          </a:p>
        </p:txBody>
      </p:sp>
      <p:pic>
        <p:nvPicPr>
          <p:cNvPr id="21506" name="Picture 2" descr="https://narodna-osvita.com.ua/uploads/trud7tereshuk2015/trud7tereshuk2015-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7282566" cy="25807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 Правила </a:t>
            </a:r>
            <a:r>
              <a:rPr lang="ru-RU" dirty="0" err="1" smtClean="0">
                <a:solidFill>
                  <a:srgbClr val="FF0000"/>
                </a:solidFill>
              </a:rPr>
              <a:t>безпечної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праці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електрифікованим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інструментом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1. </a:t>
            </a:r>
            <a:r>
              <a:rPr lang="ru-RU" dirty="0" err="1" smtClean="0"/>
              <a:t>Ознайомитися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інструкцією</a:t>
            </a:r>
            <a:r>
              <a:rPr lang="ru-RU" dirty="0" smtClean="0"/>
              <a:t> </a:t>
            </a:r>
            <a:r>
              <a:rPr lang="ru-RU" dirty="0" err="1" smtClean="0"/>
              <a:t>користувача</a:t>
            </a:r>
            <a:r>
              <a:rPr lang="ru-RU" dirty="0" smtClean="0"/>
              <a:t>, </a:t>
            </a:r>
            <a:r>
              <a:rPr lang="ru-RU" dirty="0" err="1" smtClean="0"/>
              <a:t>визначити</a:t>
            </a:r>
            <a:r>
              <a:rPr lang="ru-RU" dirty="0" smtClean="0"/>
              <a:t> </a:t>
            </a:r>
            <a:r>
              <a:rPr lang="ru-RU" dirty="0" err="1" smtClean="0"/>
              <a:t>режими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 та </a:t>
            </a:r>
            <a:r>
              <a:rPr lang="ru-RU" dirty="0" err="1" smtClean="0"/>
              <a:t>технологічні</a:t>
            </a:r>
            <a:r>
              <a:rPr lang="ru-RU" dirty="0" smtClean="0"/>
              <a:t> </a:t>
            </a:r>
            <a:r>
              <a:rPr lang="ru-RU" dirty="0" err="1" smtClean="0"/>
              <a:t>можливості</a:t>
            </a:r>
            <a:r>
              <a:rPr lang="ru-RU" dirty="0" smtClean="0"/>
              <a:t>, </a:t>
            </a:r>
            <a:r>
              <a:rPr lang="ru-RU" dirty="0" err="1" smtClean="0"/>
              <a:t>особливості</a:t>
            </a:r>
            <a:r>
              <a:rPr lang="ru-RU" dirty="0" smtClean="0"/>
              <a:t>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err="1" smtClean="0"/>
              <a:t>та</a:t>
            </a:r>
            <a:r>
              <a:rPr lang="ru-RU" dirty="0" smtClean="0"/>
              <a:t> правила </a:t>
            </a:r>
            <a:r>
              <a:rPr lang="ru-RU" dirty="0" err="1" smtClean="0"/>
              <a:t>безпечної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 Разом </a:t>
            </a:r>
            <a:r>
              <a:rPr lang="ru-RU" dirty="0" err="1" smtClean="0"/>
              <a:t>з</a:t>
            </a:r>
            <a:r>
              <a:rPr lang="ru-RU" dirty="0" smtClean="0"/>
              <a:t> учителем </a:t>
            </a:r>
            <a:r>
              <a:rPr lang="ru-RU" dirty="0" err="1" smtClean="0"/>
              <a:t>оглянути</a:t>
            </a:r>
            <a:r>
              <a:rPr lang="ru-RU" dirty="0" smtClean="0"/>
              <a:t> </a:t>
            </a:r>
            <a:r>
              <a:rPr lang="ru-RU" dirty="0" err="1" smtClean="0"/>
              <a:t>електроінструмент</a:t>
            </a:r>
            <a:r>
              <a:rPr lang="ru-RU" dirty="0" smtClean="0"/>
              <a:t> та </a:t>
            </a:r>
            <a:r>
              <a:rPr lang="ru-RU" dirty="0" err="1" smtClean="0"/>
              <a:t>впевнитися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 </a:t>
            </a:r>
            <a:r>
              <a:rPr lang="ru-RU" dirty="0" err="1" smtClean="0"/>
              <a:t>відсутні</a:t>
            </a:r>
            <a:r>
              <a:rPr lang="ru-RU" dirty="0" smtClean="0"/>
              <a:t> </a:t>
            </a:r>
            <a:r>
              <a:rPr lang="ru-RU" dirty="0" err="1" smtClean="0"/>
              <a:t>пошкодження</a:t>
            </a:r>
            <a:r>
              <a:rPr lang="ru-RU" dirty="0" smtClean="0"/>
              <a:t> корпусу та </a:t>
            </a:r>
            <a:r>
              <a:rPr lang="ru-RU" dirty="0" err="1" smtClean="0"/>
              <a:t>електричного</a:t>
            </a:r>
            <a:r>
              <a:rPr lang="ru-RU" dirty="0" smtClean="0"/>
              <a:t> шнура.</a:t>
            </a:r>
          </a:p>
          <a:p>
            <a:r>
              <a:rPr lang="ru-RU" dirty="0" smtClean="0"/>
              <a:t>3. </a:t>
            </a:r>
            <a:r>
              <a:rPr lang="ru-RU" dirty="0" err="1" smtClean="0"/>
              <a:t>Будь-які</a:t>
            </a:r>
            <a:r>
              <a:rPr lang="ru-RU" dirty="0" smtClean="0"/>
              <a:t> </a:t>
            </a:r>
            <a:r>
              <a:rPr lang="ru-RU" dirty="0" err="1" smtClean="0"/>
              <a:t>налаштування</a:t>
            </a:r>
            <a:r>
              <a:rPr lang="ru-RU" dirty="0" smtClean="0"/>
              <a:t> </a:t>
            </a:r>
            <a:r>
              <a:rPr lang="ru-RU" dirty="0" err="1" smtClean="0"/>
              <a:t>електроінструменту</a:t>
            </a:r>
            <a:r>
              <a:rPr lang="ru-RU" dirty="0" smtClean="0"/>
              <a:t> та </a:t>
            </a:r>
            <a:r>
              <a:rPr lang="ru-RU" dirty="0" err="1" smtClean="0"/>
              <a:t>заміну</a:t>
            </a:r>
            <a:r>
              <a:rPr lang="ru-RU" dirty="0" smtClean="0"/>
              <a:t> </a:t>
            </a:r>
            <a:r>
              <a:rPr lang="ru-RU" dirty="0" err="1" smtClean="0"/>
              <a:t>ріжучого</a:t>
            </a:r>
            <a:r>
              <a:rPr lang="ru-RU" dirty="0" smtClean="0"/>
              <a:t> </a:t>
            </a:r>
            <a:r>
              <a:rPr lang="ru-RU" dirty="0" err="1" smtClean="0"/>
              <a:t>інструменту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вимкненим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розетки шнуром </a:t>
            </a:r>
            <a:r>
              <a:rPr lang="ru-RU" dirty="0" err="1" smtClean="0"/>
              <a:t>живлення</a:t>
            </a:r>
            <a:r>
              <a:rPr lang="ru-RU" dirty="0" smtClean="0"/>
              <a:t> та </a:t>
            </a:r>
            <a:r>
              <a:rPr lang="ru-RU" dirty="0" err="1" smtClean="0"/>
              <a:t>під</a:t>
            </a:r>
            <a:r>
              <a:rPr lang="ru-RU" dirty="0" smtClean="0"/>
              <a:t> </a:t>
            </a:r>
            <a:r>
              <a:rPr lang="ru-RU" dirty="0" err="1" smtClean="0"/>
              <a:t>наглядом</a:t>
            </a:r>
            <a:r>
              <a:rPr lang="ru-RU" dirty="0" smtClean="0"/>
              <a:t> учителя.</a:t>
            </a:r>
          </a:p>
          <a:p>
            <a:r>
              <a:rPr lang="ru-RU" dirty="0" smtClean="0"/>
              <a:t>4. </a:t>
            </a:r>
            <a:r>
              <a:rPr lang="ru-RU" dirty="0" err="1" smtClean="0"/>
              <a:t>Міцно</a:t>
            </a:r>
            <a:r>
              <a:rPr lang="ru-RU" dirty="0" smtClean="0"/>
              <a:t> </a:t>
            </a:r>
            <a:r>
              <a:rPr lang="ru-RU" dirty="0" err="1" smtClean="0"/>
              <a:t>фіксувати</a:t>
            </a:r>
            <a:r>
              <a:rPr lang="ru-RU" dirty="0" smtClean="0"/>
              <a:t> заготовку.</a:t>
            </a:r>
          </a:p>
          <a:p>
            <a:r>
              <a:rPr lang="ru-RU" dirty="0" smtClean="0"/>
              <a:t>5. </a:t>
            </a:r>
            <a:r>
              <a:rPr lang="ru-RU" dirty="0" err="1" smtClean="0"/>
              <a:t>Міцно</a:t>
            </a:r>
            <a:r>
              <a:rPr lang="ru-RU" dirty="0" smtClean="0"/>
              <a:t> </a:t>
            </a:r>
            <a:r>
              <a:rPr lang="ru-RU" dirty="0" err="1" smtClean="0"/>
              <a:t>стояти</a:t>
            </a:r>
            <a:r>
              <a:rPr lang="ru-RU" dirty="0" smtClean="0"/>
              <a:t> на ногах.</a:t>
            </a:r>
          </a:p>
          <a:p>
            <a:r>
              <a:rPr lang="ru-RU" dirty="0" smtClean="0"/>
              <a:t>6.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захисні</a:t>
            </a:r>
            <a:r>
              <a:rPr lang="ru-RU" dirty="0" smtClean="0"/>
              <a:t> </a:t>
            </a:r>
            <a:r>
              <a:rPr lang="ru-RU" dirty="0" err="1" smtClean="0"/>
              <a:t>засоби</a:t>
            </a:r>
            <a:r>
              <a:rPr lang="ru-RU" dirty="0" smtClean="0"/>
              <a:t> (</a:t>
            </a:r>
            <a:r>
              <a:rPr lang="ru-RU" dirty="0" err="1" smtClean="0"/>
              <a:t>окуляри</a:t>
            </a:r>
            <a:r>
              <a:rPr lang="ru-RU" dirty="0" smtClean="0"/>
              <a:t>, щитки </a:t>
            </a:r>
            <a:r>
              <a:rPr lang="ru-RU" dirty="0" err="1" smtClean="0"/>
              <a:t>тощо</a:t>
            </a:r>
            <a:r>
              <a:rPr lang="ru-RU" dirty="0" smtClean="0"/>
              <a:t>).</a:t>
            </a:r>
          </a:p>
          <a:p>
            <a:r>
              <a:rPr lang="ru-RU" dirty="0" smtClean="0"/>
              <a:t>7. </a:t>
            </a:r>
            <a:r>
              <a:rPr lang="ru-RU" dirty="0" err="1" smtClean="0"/>
              <a:t>Виконувати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дозволу</a:t>
            </a:r>
            <a:r>
              <a:rPr lang="ru-RU" dirty="0" smtClean="0"/>
              <a:t> </a:t>
            </a:r>
            <a:r>
              <a:rPr lang="ru-RU" dirty="0" err="1" smtClean="0"/>
              <a:t>вчителя</a:t>
            </a:r>
            <a:r>
              <a:rPr lang="ru-RU" dirty="0" smtClean="0"/>
              <a:t> та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наглядом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Практична робота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/>
              <a:t>Кожне</a:t>
            </a:r>
            <a:r>
              <a:rPr lang="ru-RU" dirty="0" smtClean="0"/>
              <a:t> </a:t>
            </a:r>
            <a:r>
              <a:rPr lang="ru-RU" dirty="0" err="1" smtClean="0"/>
              <a:t>електрифіковане</a:t>
            </a:r>
            <a:r>
              <a:rPr lang="ru-RU" dirty="0" smtClean="0"/>
              <a:t> </a:t>
            </a:r>
            <a:r>
              <a:rPr lang="ru-RU" dirty="0" err="1" smtClean="0"/>
              <a:t>знаряддя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певні</a:t>
            </a:r>
            <a:r>
              <a:rPr lang="ru-RU" dirty="0" smtClean="0"/>
              <a:t> </a:t>
            </a:r>
            <a:r>
              <a:rPr lang="ru-RU" dirty="0" err="1" smtClean="0"/>
              <a:t>механічні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електричні</a:t>
            </a:r>
            <a:r>
              <a:rPr lang="ru-RU" dirty="0" smtClean="0"/>
              <a:t> </a:t>
            </a:r>
            <a:r>
              <a:rPr lang="ru-RU" dirty="0" err="1" smtClean="0"/>
              <a:t>параметри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записані</a:t>
            </a:r>
            <a:r>
              <a:rPr lang="ru-RU" dirty="0" smtClean="0"/>
              <a:t> в </a:t>
            </a:r>
            <a:r>
              <a:rPr lang="ru-RU" dirty="0" err="1" smtClean="0"/>
              <a:t>паспорті</a:t>
            </a:r>
            <a:r>
              <a:rPr lang="ru-RU" dirty="0" smtClean="0"/>
              <a:t> до </a:t>
            </a:r>
            <a:r>
              <a:rPr lang="ru-RU" dirty="0" err="1" smtClean="0"/>
              <a:t>інструмента</a:t>
            </a:r>
            <a:r>
              <a:rPr lang="ru-RU" dirty="0" smtClean="0"/>
              <a:t> та на </a:t>
            </a:r>
            <a:r>
              <a:rPr lang="ru-RU" dirty="0" err="1" smtClean="0"/>
              <a:t>табличці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кріпиться</a:t>
            </a:r>
            <a:r>
              <a:rPr lang="ru-RU" dirty="0" smtClean="0"/>
              <a:t> </a:t>
            </a:r>
            <a:r>
              <a:rPr lang="ru-RU" dirty="0" err="1" smtClean="0"/>
              <a:t>на</a:t>
            </a:r>
            <a:r>
              <a:rPr lang="ru-RU" dirty="0" smtClean="0"/>
              <a:t> йог</a:t>
            </a:r>
            <a:r>
              <a:rPr lang="uk-UA" dirty="0" smtClean="0"/>
              <a:t>о </a:t>
            </a:r>
            <a:r>
              <a:rPr lang="ru-RU" dirty="0" err="1" smtClean="0"/>
              <a:t>корпусі</a:t>
            </a:r>
            <a:r>
              <a:rPr lang="ru-RU" dirty="0" smtClean="0"/>
              <a:t>. </a:t>
            </a:r>
            <a:r>
              <a:rPr lang="uk-UA" dirty="0" smtClean="0"/>
              <a:t>Розглянемо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параметрів</a:t>
            </a:r>
            <a:r>
              <a:rPr lang="ru-RU" dirty="0" smtClean="0"/>
              <a:t> на </a:t>
            </a:r>
            <a:r>
              <a:rPr lang="ru-RU" dirty="0" err="1" smtClean="0"/>
              <a:t>прикладі</a:t>
            </a:r>
            <a:r>
              <a:rPr lang="ru-RU" dirty="0" smtClean="0"/>
              <a:t> </a:t>
            </a:r>
            <a:r>
              <a:rPr lang="ru-RU" dirty="0" err="1" smtClean="0"/>
              <a:t>електропилки</a:t>
            </a:r>
            <a:r>
              <a:rPr lang="uk-UA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err="1" smtClean="0"/>
              <a:t>Зразок</a:t>
            </a:r>
            <a:r>
              <a:rPr lang="uk-UA" i="1" dirty="0" smtClean="0"/>
              <a:t>.</a:t>
            </a:r>
            <a:endParaRPr lang="ru-RU" dirty="0" smtClean="0"/>
          </a:p>
          <a:p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err="1" smtClean="0"/>
              <a:t>Основні</a:t>
            </a:r>
            <a:r>
              <a:rPr lang="ru-RU" i="1" dirty="0" smtClean="0"/>
              <a:t> </a:t>
            </a:r>
            <a:r>
              <a:rPr lang="ru-RU" i="1" dirty="0" err="1" smtClean="0"/>
              <a:t>параметри</a:t>
            </a:r>
            <a:r>
              <a:rPr lang="ru-RU" i="1" dirty="0" smtClean="0"/>
              <a:t>   </a:t>
            </a:r>
            <a:r>
              <a:rPr lang="ru-RU" i="1" dirty="0" err="1" smtClean="0"/>
              <a:t>Інструмент</a:t>
            </a:r>
            <a:r>
              <a:rPr lang="ru-RU" i="1" dirty="0" smtClean="0"/>
              <a:t> та </a:t>
            </a:r>
            <a:r>
              <a:rPr lang="ru-RU" i="1" dirty="0" err="1" smtClean="0"/>
              <a:t>його</a:t>
            </a:r>
            <a:r>
              <a:rPr lang="ru-RU" i="1" dirty="0" smtClean="0"/>
              <a:t> марка</a:t>
            </a:r>
            <a:endParaRPr lang="ru-RU" dirty="0" smtClean="0"/>
          </a:p>
          <a:p>
            <a:r>
              <a:rPr lang="ru-RU" i="1" dirty="0" smtClean="0"/>
              <a:t>                                                                  </a:t>
            </a:r>
            <a:r>
              <a:rPr lang="ru-RU" i="1" dirty="0" err="1" smtClean="0"/>
              <a:t>Електропилка</a:t>
            </a:r>
            <a:endParaRPr lang="ru-RU" dirty="0" smtClean="0"/>
          </a:p>
          <a:p>
            <a:r>
              <a:rPr lang="ru-RU" i="1" dirty="0" err="1" smtClean="0"/>
              <a:t>Діаметр</a:t>
            </a:r>
            <a:r>
              <a:rPr lang="ru-RU" i="1" dirty="0" smtClean="0"/>
              <a:t> диска, мм                             180</a:t>
            </a:r>
            <a:endParaRPr lang="ru-RU" dirty="0" smtClean="0"/>
          </a:p>
          <a:p>
            <a:r>
              <a:rPr lang="uk-UA" i="1" dirty="0" smtClean="0"/>
              <a:t>Н</a:t>
            </a:r>
            <a:r>
              <a:rPr lang="ru-RU" i="1" dirty="0" err="1" smtClean="0"/>
              <a:t>айбільша</a:t>
            </a:r>
            <a:r>
              <a:rPr lang="ru-RU" i="1" dirty="0" smtClean="0"/>
              <a:t> </a:t>
            </a:r>
            <a:r>
              <a:rPr lang="ru-RU" i="1" dirty="0" err="1" smtClean="0"/>
              <a:t>глибина</a:t>
            </a:r>
            <a:r>
              <a:rPr lang="ru-RU" i="1" dirty="0" smtClean="0"/>
              <a:t> пропилу, мм     60</a:t>
            </a:r>
            <a:endParaRPr lang="ru-RU" dirty="0" smtClean="0"/>
          </a:p>
          <a:p>
            <a:r>
              <a:rPr lang="ru-RU" i="1" dirty="0" err="1" smtClean="0"/>
              <a:t>Кі</a:t>
            </a:r>
            <a:r>
              <a:rPr lang="uk-UA" i="1" dirty="0" smtClean="0"/>
              <a:t>л</a:t>
            </a:r>
            <a:r>
              <a:rPr lang="ru-RU" i="1" dirty="0" err="1" smtClean="0"/>
              <a:t>ькість</a:t>
            </a:r>
            <a:r>
              <a:rPr lang="ru-RU" i="1" dirty="0" smtClean="0"/>
              <a:t> </a:t>
            </a:r>
            <a:r>
              <a:rPr lang="ru-RU" i="1" dirty="0" err="1" smtClean="0"/>
              <a:t>обертів</a:t>
            </a:r>
            <a:r>
              <a:rPr lang="ru-RU" i="1" dirty="0" smtClean="0"/>
              <a:t> за </a:t>
            </a:r>
            <a:r>
              <a:rPr lang="ru-RU" i="1" dirty="0" err="1" smtClean="0"/>
              <a:t>хвилину</a:t>
            </a:r>
            <a:r>
              <a:rPr lang="ru-RU" i="1" dirty="0" smtClean="0"/>
              <a:t>          2820</a:t>
            </a:r>
            <a:endParaRPr lang="ru-RU" dirty="0" smtClean="0"/>
          </a:p>
          <a:p>
            <a:r>
              <a:rPr lang="ru-RU" i="1" dirty="0" err="1" smtClean="0"/>
              <a:t>Швидкість</a:t>
            </a:r>
            <a:r>
              <a:rPr lang="ru-RU" i="1" dirty="0" smtClean="0"/>
              <a:t> </a:t>
            </a:r>
            <a:r>
              <a:rPr lang="ru-RU" i="1" dirty="0" err="1" smtClean="0"/>
              <a:t>різання</a:t>
            </a:r>
            <a:r>
              <a:rPr lang="ru-RU" i="1" dirty="0" smtClean="0"/>
              <a:t>, м/</a:t>
            </a:r>
            <a:r>
              <a:rPr lang="ru-RU" i="1" dirty="0" err="1" smtClean="0"/>
              <a:t>хв</a:t>
            </a:r>
            <a:r>
              <a:rPr lang="ru-RU" i="1" dirty="0" smtClean="0"/>
              <a:t>                   6,6</a:t>
            </a:r>
            <a:endParaRPr lang="ru-RU" dirty="0" smtClean="0"/>
          </a:p>
          <a:p>
            <a:r>
              <a:rPr lang="ru-RU" i="1" dirty="0" smtClean="0"/>
              <a:t>Вага, кг                                                   11,0</a:t>
            </a:r>
            <a:endParaRPr lang="ru-RU" dirty="0" smtClean="0"/>
          </a:p>
          <a:p>
            <a:r>
              <a:rPr lang="ru-RU" i="1" dirty="0" err="1" smtClean="0"/>
              <a:t>Напруга</a:t>
            </a:r>
            <a:r>
              <a:rPr lang="ru-RU" i="1" dirty="0" smtClean="0"/>
              <a:t>, В                                              220</a:t>
            </a:r>
            <a:endParaRPr lang="ru-RU" dirty="0" smtClean="0"/>
          </a:p>
          <a:p>
            <a:r>
              <a:rPr lang="ru-RU" i="1" dirty="0" err="1" smtClean="0"/>
              <a:t>Потужність</a:t>
            </a:r>
            <a:r>
              <a:rPr lang="ru-RU" i="1" dirty="0" smtClean="0"/>
              <a:t>, кВт                               0,5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Домашнє завдання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1. Вказати параметри одного з електроінструментів, які є вдома (</a:t>
            </a:r>
            <a:r>
              <a:rPr lang="uk-UA" i="1" dirty="0" smtClean="0"/>
              <a:t>за зразком електропилки).</a:t>
            </a:r>
          </a:p>
          <a:p>
            <a:r>
              <a:rPr lang="uk-UA" dirty="0" smtClean="0"/>
              <a:t>або</a:t>
            </a:r>
          </a:p>
          <a:p>
            <a:r>
              <a:rPr lang="uk-UA" dirty="0" smtClean="0"/>
              <a:t>2. Надіслати інформацію про використання електроінструментів у побуті.</a:t>
            </a:r>
          </a:p>
          <a:p>
            <a:pPr>
              <a:buNone/>
            </a:pPr>
            <a:endParaRPr lang="uk-UA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uk-UA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uk-UA" dirty="0" smtClean="0">
                <a:solidFill>
                  <a:srgbClr val="FF0000"/>
                </a:solidFill>
              </a:rPr>
              <a:t>	Зворотній зв'язок  </a:t>
            </a:r>
            <a:r>
              <a:rPr lang="uk-UA" dirty="0" err="1" smtClean="0"/>
              <a:t>Human</a:t>
            </a:r>
            <a:r>
              <a:rPr lang="uk-UA" dirty="0" smtClean="0"/>
              <a:t>  або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r>
              <a:rPr lang="uk-UA" dirty="0" smtClean="0"/>
              <a:t> 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B0F0"/>
                </a:solidFill>
              </a:rPr>
              <a:t>Мета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Вдосконалити знання учнів про електроінструменти,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та </a:t>
            </a:r>
            <a:r>
              <a:rPr lang="ru-RU" dirty="0" err="1" smtClean="0"/>
              <a:t>використання</a:t>
            </a:r>
            <a:r>
              <a:rPr lang="ru-RU" dirty="0" smtClean="0"/>
              <a:t>; </a:t>
            </a:r>
          </a:p>
          <a:p>
            <a:r>
              <a:rPr lang="uk-UA" dirty="0" smtClean="0"/>
              <a:t>ознайомити учнів із </a:t>
            </a:r>
            <a:r>
              <a:rPr lang="ru-RU" dirty="0" err="1" smtClean="0"/>
              <a:t>значеннямцих</a:t>
            </a:r>
            <a:r>
              <a:rPr lang="ru-RU" dirty="0" smtClean="0"/>
              <a:t> </a:t>
            </a:r>
            <a:r>
              <a:rPr lang="ru-RU" dirty="0" err="1" smtClean="0"/>
              <a:t>інструментів</a:t>
            </a:r>
            <a:r>
              <a:rPr lang="ru-RU" dirty="0" smtClean="0"/>
              <a:t> </a:t>
            </a:r>
            <a:r>
              <a:rPr lang="ru-RU" dirty="0" err="1" smtClean="0"/>
              <a:t>длявиготовлення</a:t>
            </a:r>
            <a:r>
              <a:rPr lang="ru-RU" dirty="0" smtClean="0"/>
              <a:t> </a:t>
            </a:r>
            <a:r>
              <a:rPr lang="ru-RU" dirty="0" err="1" smtClean="0"/>
              <a:t>конкурентоспроможної</a:t>
            </a:r>
            <a:r>
              <a:rPr lang="ru-RU" dirty="0" smtClean="0"/>
              <a:t> </a:t>
            </a:r>
            <a:r>
              <a:rPr lang="ru-RU" dirty="0" err="1" smtClean="0"/>
              <a:t>продукції</a:t>
            </a:r>
            <a:r>
              <a:rPr lang="ru-RU" dirty="0" smtClean="0"/>
              <a:t>; </a:t>
            </a:r>
          </a:p>
          <a:p>
            <a:r>
              <a:rPr lang="ru-RU" dirty="0" err="1" smtClean="0"/>
              <a:t>Виховувати</a:t>
            </a:r>
            <a:r>
              <a:rPr lang="ru-RU" dirty="0" smtClean="0"/>
              <a:t> </a:t>
            </a:r>
            <a:r>
              <a:rPr lang="ru-RU" dirty="0" err="1" smtClean="0"/>
              <a:t>економічне</a:t>
            </a:r>
            <a:r>
              <a:rPr lang="ru-RU" dirty="0" smtClean="0"/>
              <a:t> </a:t>
            </a:r>
            <a:r>
              <a:rPr lang="ru-RU" dirty="0" err="1" smtClean="0"/>
              <a:t>мислення</a:t>
            </a:r>
            <a:r>
              <a:rPr lang="ru-RU" dirty="0" smtClean="0"/>
              <a:t>, </a:t>
            </a:r>
            <a:r>
              <a:rPr lang="ru-RU" dirty="0" err="1" smtClean="0"/>
              <a:t>бережливе</a:t>
            </a:r>
            <a:r>
              <a:rPr lang="ru-RU" dirty="0" smtClean="0"/>
              <a:t> </a:t>
            </a:r>
            <a:r>
              <a:rPr lang="ru-RU" dirty="0" err="1" smtClean="0"/>
              <a:t>ставлення</a:t>
            </a:r>
            <a:r>
              <a:rPr lang="ru-RU" dirty="0" smtClean="0"/>
              <a:t> до </a:t>
            </a:r>
            <a:r>
              <a:rPr lang="ru-RU" dirty="0" err="1" smtClean="0"/>
              <a:t>енергетичних</a:t>
            </a:r>
            <a:r>
              <a:rPr lang="ru-RU" dirty="0" smtClean="0"/>
              <a:t> </a:t>
            </a:r>
            <a:r>
              <a:rPr lang="ru-RU" dirty="0" err="1" smtClean="0"/>
              <a:t>ресурсів</a:t>
            </a:r>
            <a:r>
              <a:rPr lang="ru-RU" dirty="0" smtClean="0"/>
              <a:t>, </a:t>
            </a:r>
            <a:r>
              <a:rPr lang="ru-RU" dirty="0" err="1" smtClean="0"/>
              <a:t>довкілля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3100" dirty="0" err="1" smtClean="0"/>
              <a:t>Виготовляти</a:t>
            </a:r>
            <a:r>
              <a:rPr lang="ru-RU" sz="3100" dirty="0" smtClean="0"/>
              <a:t> </a:t>
            </a:r>
            <a:r>
              <a:rPr lang="ru-RU" sz="3100" dirty="0" err="1" smtClean="0"/>
              <a:t>вироби</a:t>
            </a:r>
            <a:r>
              <a:rPr lang="ru-RU" sz="3100" dirty="0" smtClean="0"/>
              <a:t> </a:t>
            </a:r>
            <a:r>
              <a:rPr lang="ru-RU" sz="3100" dirty="0" err="1" smtClean="0"/>
              <a:t>з</a:t>
            </a:r>
            <a:r>
              <a:rPr lang="ru-RU" sz="3100" dirty="0" smtClean="0"/>
              <a:t> </a:t>
            </a:r>
            <a:r>
              <a:rPr lang="ru-RU" sz="3100" dirty="0" err="1" smtClean="0"/>
              <a:t>деревини</a:t>
            </a:r>
            <a:r>
              <a:rPr lang="ru-RU" sz="3100" dirty="0" smtClean="0"/>
              <a:t> </a:t>
            </a:r>
            <a:r>
              <a:rPr lang="ru-RU" sz="3100" dirty="0" err="1" smtClean="0"/>
              <a:t>можна</a:t>
            </a:r>
            <a:r>
              <a:rPr lang="ru-RU" sz="3100" dirty="0" smtClean="0"/>
              <a:t> </a:t>
            </a:r>
            <a:r>
              <a:rPr lang="ru-RU" sz="3100" dirty="0" err="1" smtClean="0"/>
              <a:t>ручними</a:t>
            </a:r>
            <a:r>
              <a:rPr lang="ru-RU" sz="3100" dirty="0" smtClean="0"/>
              <a:t> </a:t>
            </a:r>
            <a:r>
              <a:rPr lang="ru-RU" sz="3100" dirty="0" err="1" smtClean="0"/>
              <a:t>інструментами</a:t>
            </a:r>
            <a:r>
              <a:rPr lang="ru-RU" sz="3100" dirty="0" smtClean="0"/>
              <a:t>, а </a:t>
            </a:r>
            <a:r>
              <a:rPr lang="ru-RU" sz="3100" dirty="0" err="1" smtClean="0"/>
              <a:t>можна</a:t>
            </a:r>
            <a:r>
              <a:rPr lang="ru-RU" sz="3100" dirty="0" smtClean="0"/>
              <a:t> - </a:t>
            </a:r>
            <a:r>
              <a:rPr lang="ru-RU" sz="3100" dirty="0" err="1" smtClean="0"/>
              <a:t>з</a:t>
            </a:r>
            <a:r>
              <a:rPr lang="ru-RU" sz="3100" dirty="0" smtClean="0"/>
              <a:t> </a:t>
            </a:r>
            <a:r>
              <a:rPr lang="ru-RU" sz="3100" dirty="0" err="1" smtClean="0"/>
              <a:t>використанням</a:t>
            </a:r>
            <a:r>
              <a:rPr lang="ru-RU" sz="3100" dirty="0" smtClean="0"/>
              <a:t> </a:t>
            </a:r>
            <a:r>
              <a:rPr lang="ru-RU" sz="3100" dirty="0" err="1" smtClean="0"/>
              <a:t>верстатів</a:t>
            </a:r>
            <a:r>
              <a:rPr lang="ru-RU" sz="3100" dirty="0" smtClean="0"/>
              <a:t> та </a:t>
            </a:r>
            <a:r>
              <a:rPr lang="ru-RU" sz="3100" dirty="0" err="1" smtClean="0"/>
              <a:t>електроінструментів</a:t>
            </a:r>
            <a:r>
              <a:rPr lang="ru-RU" sz="3100" dirty="0" smtClean="0"/>
              <a:t>.</a:t>
            </a:r>
          </a:p>
          <a:p>
            <a:r>
              <a:rPr lang="ru-RU" sz="3100" dirty="0" err="1" smtClean="0"/>
              <a:t>Використання</a:t>
            </a:r>
            <a:r>
              <a:rPr lang="ru-RU" sz="3100" dirty="0" smtClean="0"/>
              <a:t> </a:t>
            </a:r>
            <a:r>
              <a:rPr lang="ru-RU" sz="3100" dirty="0" err="1" smtClean="0"/>
              <a:t>сучасного</a:t>
            </a:r>
            <a:r>
              <a:rPr lang="ru-RU" sz="3100" dirty="0" smtClean="0"/>
              <a:t> </a:t>
            </a:r>
            <a:r>
              <a:rPr lang="ru-RU" sz="3100" dirty="0" err="1" smtClean="0"/>
              <a:t>технологічного</a:t>
            </a:r>
            <a:r>
              <a:rPr lang="ru-RU" sz="3100" dirty="0" smtClean="0"/>
              <a:t> </a:t>
            </a:r>
            <a:r>
              <a:rPr lang="ru-RU" sz="3100" dirty="0" err="1" smtClean="0"/>
              <a:t>обладнання</a:t>
            </a:r>
            <a:r>
              <a:rPr lang="ru-RU" sz="3100" dirty="0" smtClean="0"/>
              <a:t> </a:t>
            </a:r>
            <a:r>
              <a:rPr lang="ru-RU" sz="3100" dirty="0" err="1" smtClean="0"/>
              <a:t>дозволяє</a:t>
            </a:r>
            <a:r>
              <a:rPr lang="ru-RU" sz="3100" dirty="0" smtClean="0"/>
              <a:t> </a:t>
            </a:r>
            <a:r>
              <a:rPr lang="ru-RU" sz="3100" dirty="0" err="1" smtClean="0"/>
              <a:t>виготовляти</a:t>
            </a:r>
            <a:r>
              <a:rPr lang="ru-RU" sz="3100" dirty="0" smtClean="0"/>
              <a:t> </a:t>
            </a:r>
            <a:r>
              <a:rPr lang="ru-RU" sz="3100" dirty="0" err="1" smtClean="0"/>
              <a:t>вироби</a:t>
            </a:r>
            <a:r>
              <a:rPr lang="ru-RU" sz="3100" dirty="0" smtClean="0"/>
              <a:t> </a:t>
            </a:r>
            <a:r>
              <a:rPr lang="ru-RU" sz="3100" dirty="0" err="1" smtClean="0"/>
              <a:t>швидше</a:t>
            </a:r>
            <a:r>
              <a:rPr lang="ru-RU" sz="3100" dirty="0" smtClean="0"/>
              <a:t> та </a:t>
            </a:r>
            <a:r>
              <a:rPr lang="ru-RU" sz="3100" dirty="0" err="1" smtClean="0"/>
              <a:t>якісніше</a:t>
            </a:r>
            <a:r>
              <a:rPr lang="ru-RU" sz="3100" dirty="0" smtClean="0"/>
              <a:t>. </a:t>
            </a:r>
            <a:r>
              <a:rPr lang="ru-RU" sz="3100" dirty="0" err="1" smtClean="0"/>
              <a:t>Конструктори</a:t>
            </a:r>
            <a:r>
              <a:rPr lang="ru-RU" sz="3100" dirty="0" smtClean="0"/>
              <a:t> </a:t>
            </a:r>
            <a:r>
              <a:rPr lang="ru-RU" sz="3100" dirty="0" err="1" smtClean="0"/>
              <a:t>спроєктували</a:t>
            </a:r>
            <a:r>
              <a:rPr lang="ru-RU" sz="3100" dirty="0" smtClean="0"/>
              <a:t> </a:t>
            </a:r>
            <a:r>
              <a:rPr lang="ru-RU" sz="3100" dirty="0" err="1" smtClean="0"/>
              <a:t>різноманітні</a:t>
            </a:r>
            <a:r>
              <a:rPr lang="ru-RU" sz="3100" dirty="0" smtClean="0"/>
              <a:t> </a:t>
            </a:r>
            <a:r>
              <a:rPr lang="ru-RU" sz="3100" dirty="0" err="1" smtClean="0"/>
              <a:t>деревообробні</a:t>
            </a:r>
            <a:r>
              <a:rPr lang="ru-RU" sz="3100" dirty="0" smtClean="0"/>
              <a:t> </a:t>
            </a:r>
            <a:r>
              <a:rPr lang="ru-RU" sz="3100" dirty="0" err="1" smtClean="0"/>
              <a:t>верстати</a:t>
            </a:r>
            <a:r>
              <a:rPr lang="ru-RU" sz="3100" dirty="0" smtClean="0"/>
              <a:t> та </a:t>
            </a:r>
            <a:r>
              <a:rPr lang="ru-RU" sz="3100" dirty="0" err="1" smtClean="0"/>
              <a:t>електрифіковані</a:t>
            </a:r>
            <a:r>
              <a:rPr lang="ru-RU" sz="3100" dirty="0" smtClean="0"/>
              <a:t> </a:t>
            </a:r>
            <a:r>
              <a:rPr lang="ru-RU" sz="3100" dirty="0" err="1" smtClean="0"/>
              <a:t>ручні</a:t>
            </a:r>
            <a:r>
              <a:rPr lang="ru-RU" sz="3100" dirty="0" smtClean="0"/>
              <a:t> </a:t>
            </a:r>
            <a:r>
              <a:rPr lang="ru-RU" sz="3100" dirty="0" err="1" smtClean="0"/>
              <a:t>інструменти</a:t>
            </a:r>
            <a:r>
              <a:rPr lang="ru-RU" sz="3100" dirty="0" smtClean="0"/>
              <a:t>, </a:t>
            </a:r>
            <a:r>
              <a:rPr lang="ru-RU" sz="3100" dirty="0" err="1" smtClean="0"/>
              <a:t>які</a:t>
            </a:r>
            <a:r>
              <a:rPr lang="ru-RU" sz="3100" dirty="0" smtClean="0"/>
              <a:t> </a:t>
            </a:r>
            <a:r>
              <a:rPr lang="ru-RU" sz="3100" dirty="0" err="1" smtClean="0"/>
              <a:t>відрізняються</a:t>
            </a:r>
            <a:r>
              <a:rPr lang="ru-RU" sz="3100" dirty="0" smtClean="0"/>
              <a:t> </a:t>
            </a:r>
            <a:r>
              <a:rPr lang="ru-RU" sz="3100" dirty="0" err="1" smtClean="0"/>
              <a:t>різними</a:t>
            </a:r>
            <a:r>
              <a:rPr lang="ru-RU" sz="3100" dirty="0" smtClean="0"/>
              <a:t> параметрами, </a:t>
            </a:r>
            <a:r>
              <a:rPr lang="ru-RU" sz="3100" dirty="0" err="1" smtClean="0"/>
              <a:t>якістю</a:t>
            </a:r>
            <a:r>
              <a:rPr lang="ru-RU" sz="3100" dirty="0" smtClean="0"/>
              <a:t> </a:t>
            </a:r>
            <a:r>
              <a:rPr lang="ru-RU" sz="3100" dirty="0" err="1" smtClean="0"/>
              <a:t>обробки</a:t>
            </a:r>
            <a:r>
              <a:rPr lang="ru-RU" sz="3100" dirty="0" smtClean="0"/>
              <a:t> та </a:t>
            </a:r>
            <a:r>
              <a:rPr lang="ru-RU" sz="3100" dirty="0" err="1" smtClean="0"/>
              <a:t>вартістю</a:t>
            </a:r>
            <a:r>
              <a:rPr lang="ru-RU" sz="3100" dirty="0" smtClean="0"/>
              <a:t>.</a:t>
            </a:r>
          </a:p>
          <a:p>
            <a:r>
              <a:rPr lang="ru-RU" sz="3100" dirty="0" smtClean="0"/>
              <a:t>Широкого </a:t>
            </a:r>
            <a:r>
              <a:rPr lang="ru-RU" sz="3100" dirty="0" err="1" smtClean="0"/>
              <a:t>використання</a:t>
            </a:r>
            <a:r>
              <a:rPr lang="ru-RU" sz="3100" dirty="0" smtClean="0"/>
              <a:t> в </a:t>
            </a:r>
            <a:r>
              <a:rPr lang="ru-RU" sz="3100" dirty="0" err="1" smtClean="0"/>
              <a:t>побуті</a:t>
            </a:r>
            <a:r>
              <a:rPr lang="ru-RU" sz="3100" dirty="0" smtClean="0"/>
              <a:t>, </a:t>
            </a:r>
            <a:r>
              <a:rPr lang="ru-RU" sz="3100" dirty="0" err="1" smtClean="0"/>
              <a:t>майстернях</a:t>
            </a:r>
            <a:r>
              <a:rPr lang="ru-RU" sz="3100" dirty="0" smtClean="0"/>
              <a:t>, на </a:t>
            </a:r>
            <a:r>
              <a:rPr lang="ru-RU" sz="3100" dirty="0" err="1" smtClean="0"/>
              <a:t>підприємствах</a:t>
            </a:r>
            <a:r>
              <a:rPr lang="ru-RU" sz="3100" dirty="0" smtClean="0"/>
              <a:t> </a:t>
            </a:r>
            <a:r>
              <a:rPr lang="ru-RU" sz="3100" dirty="0" err="1" smtClean="0"/>
              <a:t>набули</a:t>
            </a:r>
            <a:r>
              <a:rPr lang="ru-RU" sz="3100" dirty="0" smtClean="0"/>
              <a:t> </a:t>
            </a:r>
            <a:r>
              <a:rPr lang="ru-RU" sz="3100" b="1" i="1" dirty="0" err="1" smtClean="0"/>
              <a:t>електродрилі</a:t>
            </a:r>
            <a:r>
              <a:rPr lang="ru-RU" sz="3100" b="1" i="1" dirty="0" smtClean="0"/>
              <a:t>, </a:t>
            </a:r>
            <a:r>
              <a:rPr lang="ru-RU" sz="3100" b="1" i="1" dirty="0" err="1" smtClean="0"/>
              <a:t>електролобзики</a:t>
            </a:r>
            <a:r>
              <a:rPr lang="ru-RU" sz="3100" b="1" i="1" dirty="0" smtClean="0"/>
              <a:t>, </a:t>
            </a:r>
            <a:r>
              <a:rPr lang="ru-RU" sz="3100" b="1" i="1" dirty="0" err="1" smtClean="0"/>
              <a:t>електрорубанки</a:t>
            </a:r>
            <a:r>
              <a:rPr lang="ru-RU" sz="3100" b="1" i="1" dirty="0" smtClean="0"/>
              <a:t>, </a:t>
            </a:r>
            <a:r>
              <a:rPr lang="ru-RU" sz="3100" b="1" i="1" dirty="0" err="1" smtClean="0"/>
              <a:t>фрезерні</a:t>
            </a:r>
            <a:r>
              <a:rPr lang="ru-RU" sz="3100" b="1" i="1" dirty="0" smtClean="0"/>
              <a:t> </a:t>
            </a:r>
            <a:r>
              <a:rPr lang="ru-RU" sz="3100" b="1" i="1" dirty="0" err="1" smtClean="0"/>
              <a:t>машини</a:t>
            </a:r>
            <a:r>
              <a:rPr lang="ru-RU" sz="3100" b="1" i="1" dirty="0" smtClean="0"/>
              <a:t>, </a:t>
            </a:r>
            <a:r>
              <a:rPr lang="ru-RU" sz="3100" b="1" i="1" dirty="0" err="1" smtClean="0"/>
              <a:t>шліфувальні</a:t>
            </a:r>
            <a:r>
              <a:rPr lang="ru-RU" sz="3100" b="1" i="1" dirty="0" smtClean="0"/>
              <a:t> </a:t>
            </a:r>
            <a:r>
              <a:rPr lang="ru-RU" sz="3100" b="1" i="1" dirty="0" err="1" smtClean="0"/>
              <a:t>машини</a:t>
            </a:r>
            <a:r>
              <a:rPr lang="ru-RU" sz="3100" dirty="0" smtClean="0"/>
              <a:t> </a:t>
            </a:r>
            <a:r>
              <a:rPr lang="ru-RU" sz="3100" dirty="0" err="1" smtClean="0"/>
              <a:t>тощо</a:t>
            </a:r>
            <a:r>
              <a:rPr lang="ru-RU" sz="3100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Електрифіковані знаряддя праці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Деревообробний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верстат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— </a:t>
            </a:r>
            <a:r>
              <a:rPr lang="ru-RU" dirty="0" err="1" smtClean="0"/>
              <a:t>технологічна</a:t>
            </a:r>
            <a:r>
              <a:rPr lang="ru-RU" dirty="0" smtClean="0"/>
              <a:t> машина, </a:t>
            </a:r>
            <a:r>
              <a:rPr lang="ru-RU" dirty="0" err="1" smtClean="0"/>
              <a:t>призначена</a:t>
            </a:r>
            <a:r>
              <a:rPr lang="ru-RU" dirty="0" smtClean="0"/>
              <a:t> для </a:t>
            </a:r>
            <a:r>
              <a:rPr lang="ru-RU" dirty="0" err="1" smtClean="0"/>
              <a:t>формоутворення</a:t>
            </a:r>
            <a:r>
              <a:rPr lang="ru-RU" dirty="0" smtClean="0"/>
              <a:t> </a:t>
            </a:r>
            <a:r>
              <a:rPr lang="ru-RU" dirty="0" err="1" smtClean="0"/>
              <a:t>виробів</a:t>
            </a:r>
            <a:r>
              <a:rPr lang="ru-RU" dirty="0" smtClean="0"/>
              <a:t> шляхом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різанням</a:t>
            </a:r>
            <a:r>
              <a:rPr lang="ru-RU" dirty="0" smtClean="0"/>
              <a:t>.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Побутові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електрифіковані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інструменти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</a:t>
            </a:r>
            <a:r>
              <a:rPr lang="ru-RU" dirty="0" err="1" smtClean="0"/>
              <a:t>електрифіковані</a:t>
            </a:r>
            <a:r>
              <a:rPr lang="ru-RU" dirty="0" smtClean="0"/>
              <a:t> </a:t>
            </a:r>
            <a:r>
              <a:rPr lang="ru-RU" dirty="0" err="1" smtClean="0"/>
              <a:t>інструменти</a:t>
            </a:r>
            <a:r>
              <a:rPr lang="ru-RU" dirty="0" smtClean="0"/>
              <a:t> для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в невеликих </a:t>
            </a:r>
            <a:r>
              <a:rPr lang="ru-RU" dirty="0" err="1" smtClean="0"/>
              <a:t>обсягах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малого </a:t>
            </a:r>
            <a:r>
              <a:rPr lang="ru-RU" dirty="0" err="1" smtClean="0"/>
              <a:t>відрізку</a:t>
            </a:r>
            <a:r>
              <a:rPr lang="ru-RU" dirty="0" smtClean="0"/>
              <a:t> часу.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Професійні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електроінструменти</a:t>
            </a:r>
            <a:r>
              <a:rPr lang="ru-RU" dirty="0" smtClean="0">
                <a:solidFill>
                  <a:srgbClr val="FF0000"/>
                </a:solidFill>
              </a:rPr>
              <a:t>- </a:t>
            </a:r>
            <a:r>
              <a:rPr lang="ru-RU" dirty="0" err="1" smtClean="0"/>
              <a:t>електрифіковані</a:t>
            </a:r>
            <a:r>
              <a:rPr lang="ru-RU" dirty="0" smtClean="0"/>
              <a:t> </a:t>
            </a:r>
            <a:r>
              <a:rPr lang="ru-RU" dirty="0" err="1" smtClean="0"/>
              <a:t>інструменти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дозволяють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 великий </a:t>
            </a:r>
            <a:r>
              <a:rPr lang="ru-RU" dirty="0" err="1" smtClean="0"/>
              <a:t>обсяг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значного</a:t>
            </a:r>
            <a:r>
              <a:rPr lang="ru-RU" dirty="0" smtClean="0"/>
              <a:t> часу.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2060"/>
                </a:solidFill>
              </a:rPr>
              <a:t>Електричний дриль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Одним </a:t>
            </a:r>
            <a:r>
              <a:rPr lang="ru-RU" sz="2400" dirty="0" err="1" smtClean="0"/>
              <a:t>з</a:t>
            </a:r>
            <a:r>
              <a:rPr lang="ru-RU" sz="2400" dirty="0" smtClean="0"/>
              <a:t> перших </a:t>
            </a:r>
            <a:r>
              <a:rPr lang="ru-RU" sz="2400" dirty="0" err="1" smtClean="0"/>
              <a:t>ручних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інструментів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електричним</a:t>
            </a:r>
            <a:r>
              <a:rPr lang="ru-RU" sz="2400" dirty="0" smtClean="0"/>
              <a:t> приводом став </a:t>
            </a:r>
            <a:r>
              <a:rPr lang="ru-RU" sz="2400" dirty="0" err="1" smtClean="0"/>
              <a:t>дриль</a:t>
            </a:r>
            <a:r>
              <a:rPr lang="ru-RU" sz="2400" dirty="0" smtClean="0"/>
              <a:t>. </a:t>
            </a:r>
          </a:p>
          <a:p>
            <a:r>
              <a:rPr lang="ru-RU" sz="2400" dirty="0" err="1" smtClean="0"/>
              <a:t>Сучасні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електродрилі</a:t>
            </a:r>
            <a:r>
              <a:rPr lang="ru-RU" sz="2400" dirty="0" smtClean="0"/>
              <a:t> - </a:t>
            </a:r>
            <a:r>
              <a:rPr lang="ru-RU" sz="2400" dirty="0" err="1" smtClean="0"/>
              <a:t>це</a:t>
            </a:r>
            <a:r>
              <a:rPr lang="ru-RU" sz="2400" dirty="0" smtClean="0"/>
              <a:t> </a:t>
            </a:r>
            <a:r>
              <a:rPr lang="ru-RU" sz="2400" dirty="0" err="1" smtClean="0"/>
              <a:t>машини</a:t>
            </a:r>
            <a:r>
              <a:rPr lang="ru-RU" sz="2400" dirty="0" smtClean="0"/>
              <a:t>, </a:t>
            </a:r>
            <a:r>
              <a:rPr lang="ru-RU" sz="2400" dirty="0" err="1" smtClean="0"/>
              <a:t>якими</a:t>
            </a:r>
            <a:r>
              <a:rPr lang="ru-RU" sz="2400" dirty="0" smtClean="0"/>
              <a:t> легко </a:t>
            </a:r>
            <a:r>
              <a:rPr lang="ru-RU" sz="2400" dirty="0" err="1" smtClean="0"/>
              <a:t>й</a:t>
            </a:r>
            <a:r>
              <a:rPr lang="ru-RU" sz="2400" dirty="0" smtClean="0"/>
              <a:t> </a:t>
            </a:r>
            <a:r>
              <a:rPr lang="ru-RU" sz="2400" dirty="0" err="1" smtClean="0"/>
              <a:t>зручно</a:t>
            </a:r>
            <a:r>
              <a:rPr lang="ru-RU" sz="2400" dirty="0" smtClean="0"/>
              <a:t> </a:t>
            </a:r>
            <a:r>
              <a:rPr lang="ru-RU" sz="2400" dirty="0" err="1" smtClean="0"/>
              <a:t>працювати</a:t>
            </a:r>
            <a:r>
              <a:rPr lang="ru-RU" sz="2400" dirty="0" smtClean="0"/>
              <a:t>. </a:t>
            </a:r>
            <a:r>
              <a:rPr lang="ru-RU" sz="2400" dirty="0" err="1" smtClean="0"/>
              <a:t>Виробники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електродрилів</a:t>
            </a:r>
            <a:r>
              <a:rPr lang="ru-RU" sz="2400" dirty="0" smtClean="0"/>
              <a:t> </a:t>
            </a:r>
            <a:r>
              <a:rPr lang="ru-RU" sz="2400" dirty="0" err="1" smtClean="0"/>
              <a:t>оснащують</a:t>
            </a:r>
            <a:r>
              <a:rPr lang="ru-RU" sz="2400" dirty="0" smtClean="0"/>
              <a:t> </a:t>
            </a:r>
            <a:r>
              <a:rPr lang="ru-RU" sz="2400" dirty="0" err="1" smtClean="0"/>
              <a:t>інструменти</a:t>
            </a:r>
            <a:r>
              <a:rPr lang="ru-RU" sz="2400" dirty="0" smtClean="0"/>
              <a:t> </a:t>
            </a:r>
            <a:r>
              <a:rPr lang="ru-RU" sz="2400" dirty="0" err="1" smtClean="0"/>
              <a:t>всілякими</a:t>
            </a:r>
            <a:r>
              <a:rPr lang="ru-RU" sz="2400" dirty="0" smtClean="0"/>
              <a:t> </a:t>
            </a:r>
            <a:r>
              <a:rPr lang="ru-RU" sz="2400" dirty="0" err="1" smtClean="0"/>
              <a:t>додатковими</a:t>
            </a:r>
            <a:r>
              <a:rPr lang="ru-RU" sz="2400" dirty="0" smtClean="0"/>
              <a:t> </a:t>
            </a:r>
            <a:r>
              <a:rPr lang="ru-RU" sz="2400" dirty="0" err="1" smtClean="0"/>
              <a:t>функціями</a:t>
            </a:r>
            <a:r>
              <a:rPr lang="ru-RU" sz="2400" dirty="0" smtClean="0"/>
              <a:t>: </a:t>
            </a:r>
            <a:r>
              <a:rPr lang="ru-RU" sz="2400" dirty="0" err="1" smtClean="0"/>
              <a:t>електронне</a:t>
            </a:r>
            <a:r>
              <a:rPr lang="ru-RU" sz="2400" dirty="0" smtClean="0"/>
              <a:t> </a:t>
            </a:r>
            <a:r>
              <a:rPr lang="ru-RU" sz="2400" dirty="0" err="1" smtClean="0"/>
              <a:t>регулювання</a:t>
            </a:r>
            <a:r>
              <a:rPr lang="ru-RU" sz="2400" dirty="0" smtClean="0"/>
              <a:t> числа </a:t>
            </a:r>
            <a:r>
              <a:rPr lang="ru-RU" sz="2400" dirty="0" err="1" smtClean="0"/>
              <a:t>обертів</a:t>
            </a:r>
            <a:r>
              <a:rPr lang="ru-RU" sz="2400" dirty="0" smtClean="0"/>
              <a:t>, </a:t>
            </a:r>
            <a:r>
              <a:rPr lang="ru-RU" sz="2400" dirty="0" err="1" smtClean="0"/>
              <a:t>плавний</a:t>
            </a:r>
            <a:r>
              <a:rPr lang="ru-RU" sz="2400" dirty="0" smtClean="0"/>
              <a:t> пуск </a:t>
            </a:r>
            <a:r>
              <a:rPr lang="ru-RU" sz="2400" dirty="0" err="1" smtClean="0"/>
              <a:t>двигуна</a:t>
            </a:r>
            <a:r>
              <a:rPr lang="ru-RU" sz="2400" dirty="0" smtClean="0"/>
              <a:t>, </a:t>
            </a:r>
            <a:r>
              <a:rPr lang="ru-RU" sz="2400" dirty="0" err="1" smtClean="0"/>
              <a:t>можливість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реверсування</a:t>
            </a:r>
            <a:r>
              <a:rPr lang="ru-RU" sz="2400" dirty="0" smtClean="0"/>
              <a:t> (</a:t>
            </a:r>
            <a:r>
              <a:rPr lang="ru-RU" sz="2400" dirty="0" err="1" smtClean="0"/>
              <a:t>зміни</a:t>
            </a:r>
            <a:r>
              <a:rPr lang="ru-RU" sz="2400" dirty="0" smtClean="0"/>
              <a:t> </a:t>
            </a:r>
            <a:r>
              <a:rPr lang="ru-RU" sz="2400" dirty="0" err="1" smtClean="0"/>
              <a:t>напрямку</a:t>
            </a:r>
            <a:r>
              <a:rPr lang="ru-RU" sz="2400" dirty="0" smtClean="0"/>
              <a:t> </a:t>
            </a:r>
            <a:r>
              <a:rPr lang="ru-RU" sz="2400" dirty="0" err="1" smtClean="0"/>
              <a:t>обертання</a:t>
            </a:r>
            <a:r>
              <a:rPr lang="ru-RU" sz="2400" dirty="0" smtClean="0"/>
              <a:t>) </a:t>
            </a:r>
            <a:r>
              <a:rPr lang="ru-RU" sz="2400" dirty="0" err="1" smtClean="0"/>
              <a:t>і</a:t>
            </a:r>
            <a:r>
              <a:rPr lang="ru-RU" sz="2400" dirty="0" smtClean="0"/>
              <a:t> режим, 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дозволяє</a:t>
            </a:r>
            <a:r>
              <a:rPr lang="ru-RU" sz="2400" dirty="0" smtClean="0"/>
              <a:t> </a:t>
            </a:r>
            <a:r>
              <a:rPr lang="ru-RU" sz="2400" dirty="0" err="1" smtClean="0"/>
              <a:t>реалізувати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ударну</a:t>
            </a:r>
            <a:r>
              <a:rPr lang="ru-RU" sz="2400" dirty="0" smtClean="0"/>
              <a:t> </a:t>
            </a:r>
            <a:r>
              <a:rPr lang="ru-RU" sz="2400" dirty="0" err="1" smtClean="0"/>
              <a:t>дію</a:t>
            </a:r>
            <a:r>
              <a:rPr lang="ru-RU" sz="2400" dirty="0" smtClean="0"/>
              <a:t> </a:t>
            </a:r>
            <a:r>
              <a:rPr lang="ru-RU" sz="2400" dirty="0" err="1" smtClean="0"/>
              <a:t>свердла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свердління</a:t>
            </a:r>
            <a:r>
              <a:rPr lang="ru-RU" sz="2400" dirty="0" smtClean="0"/>
              <a:t> в </a:t>
            </a:r>
            <a:r>
              <a:rPr lang="ru-RU" sz="2400" dirty="0" err="1" smtClean="0"/>
              <a:t>цеглі</a:t>
            </a:r>
            <a:r>
              <a:rPr lang="ru-RU" sz="2400" dirty="0" smtClean="0"/>
              <a:t> </a:t>
            </a:r>
            <a:r>
              <a:rPr lang="ru-RU" sz="2400" dirty="0" err="1" smtClean="0"/>
              <a:t>під</a:t>
            </a:r>
            <a:r>
              <a:rPr lang="ru-RU" sz="2400" dirty="0" smtClean="0"/>
              <a:t> час монтажу </a:t>
            </a:r>
            <a:r>
              <a:rPr lang="ru-RU" sz="2400" dirty="0" err="1" smtClean="0"/>
              <a:t>дерев’яних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конструкцій</a:t>
            </a:r>
            <a:r>
              <a:rPr lang="ru-RU" sz="2400" dirty="0" smtClean="0"/>
              <a:t> </a:t>
            </a:r>
            <a:r>
              <a:rPr lang="ru-RU" sz="2400" dirty="0" err="1" smtClean="0"/>
              <a:t>тощо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Електричні</a:t>
            </a:r>
            <a:r>
              <a:rPr lang="ru-RU" sz="2400" dirty="0" smtClean="0"/>
              <a:t> </a:t>
            </a:r>
            <a:r>
              <a:rPr lang="ru-RU" sz="2400" dirty="0" err="1" smtClean="0"/>
              <a:t>дрилі</a:t>
            </a:r>
            <a:r>
              <a:rPr lang="ru-RU" sz="2400" dirty="0" smtClean="0"/>
              <a:t> </a:t>
            </a:r>
            <a:r>
              <a:rPr lang="ru-RU" sz="2400" dirty="0" err="1" smtClean="0"/>
              <a:t>відрізняються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потужністю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електродвигуна</a:t>
            </a:r>
            <a:r>
              <a:rPr lang="ru-RU" sz="2400" dirty="0" smtClean="0"/>
              <a:t>, </a:t>
            </a:r>
            <a:r>
              <a:rPr lang="ru-RU" sz="2400" dirty="0" err="1" smtClean="0"/>
              <a:t>розмірами</a:t>
            </a:r>
            <a:r>
              <a:rPr lang="ru-RU" sz="2400" dirty="0" smtClean="0"/>
              <a:t> та набором </a:t>
            </a:r>
            <a:r>
              <a:rPr lang="ru-RU" sz="2400" dirty="0" err="1" smtClean="0"/>
              <a:t>додаткових</a:t>
            </a:r>
            <a:r>
              <a:rPr lang="ru-RU" sz="2400" dirty="0" smtClean="0"/>
              <a:t> </a:t>
            </a:r>
            <a:r>
              <a:rPr lang="ru-RU" sz="2400" dirty="0" err="1" smtClean="0"/>
              <a:t>функцій</a:t>
            </a:r>
            <a:r>
              <a:rPr lang="ru-RU" sz="2400" dirty="0" smtClean="0"/>
              <a:t>. </a:t>
            </a:r>
            <a:r>
              <a:rPr lang="ru-RU" sz="2400" dirty="0" err="1" smtClean="0"/>
              <a:t>Окремі</a:t>
            </a:r>
            <a:r>
              <a:rPr lang="ru-RU" sz="2400" dirty="0" smtClean="0"/>
              <a:t> </a:t>
            </a:r>
            <a:r>
              <a:rPr lang="ru-RU" sz="2400" dirty="0" err="1" smtClean="0"/>
              <a:t>моделі</a:t>
            </a:r>
            <a:r>
              <a:rPr lang="ru-RU" sz="2400" dirty="0" smtClean="0"/>
              <a:t> </a:t>
            </a:r>
            <a:r>
              <a:rPr lang="ru-RU" sz="2400" dirty="0" err="1" smtClean="0"/>
              <a:t>мають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живлення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акумуляторів</a:t>
            </a:r>
            <a:r>
              <a:rPr lang="ru-RU" sz="2400" dirty="0" smtClean="0"/>
              <a:t>, 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створює</a:t>
            </a:r>
            <a:r>
              <a:rPr lang="ru-RU" sz="2400" dirty="0" smtClean="0"/>
              <a:t> </a:t>
            </a:r>
            <a:r>
              <a:rPr lang="ru-RU" sz="2400" dirty="0" err="1" smtClean="0"/>
              <a:t>додаткові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можливості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використання</a:t>
            </a:r>
            <a:r>
              <a:rPr lang="ru-RU" sz="2400" dirty="0" smtClean="0"/>
              <a:t> в тих </a:t>
            </a:r>
            <a:r>
              <a:rPr lang="ru-RU" sz="2400" dirty="0" err="1" smtClean="0"/>
              <a:t>місцях</a:t>
            </a:r>
            <a:r>
              <a:rPr lang="ru-RU" sz="2400" dirty="0" smtClean="0"/>
              <a:t>, де </a:t>
            </a:r>
            <a:r>
              <a:rPr lang="ru-RU" sz="2400" dirty="0" err="1" smtClean="0"/>
              <a:t>відсутня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можливість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під’єднатися</a:t>
            </a:r>
            <a:r>
              <a:rPr lang="ru-RU" sz="2400" dirty="0" smtClean="0"/>
              <a:t> до </a:t>
            </a:r>
            <a:r>
              <a:rPr lang="ru-RU" sz="2400" dirty="0" err="1" smtClean="0"/>
              <a:t>мережі</a:t>
            </a:r>
            <a:r>
              <a:rPr lang="ru-RU" sz="2400" dirty="0" smtClean="0"/>
              <a:t> 220 В.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Електричний дриль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ru-RU" sz="1600" b="1" dirty="0" err="1" smtClean="0">
                <a:solidFill>
                  <a:srgbClr val="0070C0"/>
                </a:solidFill>
              </a:rPr>
              <a:t>Побутові</a:t>
            </a:r>
            <a:r>
              <a:rPr lang="ru-RU" sz="1600" b="1" dirty="0" smtClean="0">
                <a:solidFill>
                  <a:srgbClr val="0070C0"/>
                </a:solidFill>
              </a:rPr>
              <a:t> </a:t>
            </a:r>
            <a:r>
              <a:rPr lang="ru-RU" sz="1600" b="1" dirty="0" err="1" smtClean="0">
                <a:solidFill>
                  <a:srgbClr val="0070C0"/>
                </a:solidFill>
              </a:rPr>
              <a:t>дрилі</a:t>
            </a:r>
            <a:r>
              <a:rPr lang="ru-RU" sz="1600" b="1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/>
              <a:t>(мал. 171, а) </a:t>
            </a:r>
            <a:r>
              <a:rPr lang="ru-RU" sz="1600" dirty="0" err="1" smtClean="0"/>
              <a:t>відрізняються</a:t>
            </a:r>
            <a:r>
              <a:rPr lang="ru-RU" sz="1600" dirty="0" smtClean="0"/>
              <a:t>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професійних</a:t>
            </a:r>
            <a:r>
              <a:rPr lang="ru-RU" sz="1600" dirty="0" smtClean="0"/>
              <a:t> </a:t>
            </a:r>
            <a:r>
              <a:rPr lang="ru-RU" sz="1600" dirty="0" err="1" smtClean="0"/>
              <a:t>меншою</a:t>
            </a:r>
            <a:r>
              <a:rPr lang="ru-RU" sz="1600" dirty="0" smtClean="0"/>
              <a:t> </a:t>
            </a:r>
            <a:r>
              <a:rPr lang="ru-RU" sz="1600" dirty="0" err="1" smtClean="0"/>
              <a:t>потужністю</a:t>
            </a:r>
            <a:r>
              <a:rPr lang="ru-RU" sz="1600" dirty="0" smtClean="0"/>
              <a:t>, </a:t>
            </a:r>
            <a:r>
              <a:rPr lang="ru-RU" sz="1600" dirty="0" err="1" smtClean="0"/>
              <a:t>меншою</a:t>
            </a:r>
            <a:r>
              <a:rPr lang="ru-RU" sz="1600" dirty="0" smtClean="0"/>
              <a:t> </a:t>
            </a:r>
            <a:r>
              <a:rPr lang="ru-RU" sz="1600" dirty="0" err="1" smtClean="0"/>
              <a:t>функціональністю</a:t>
            </a:r>
            <a:r>
              <a:rPr lang="ru-RU" sz="1600" dirty="0" smtClean="0"/>
              <a:t> та </a:t>
            </a:r>
            <a:r>
              <a:rPr lang="ru-RU" sz="1600" dirty="0" err="1" smtClean="0"/>
              <a:t>меншою</a:t>
            </a:r>
            <a:r>
              <a:rPr lang="ru-RU" sz="1600" dirty="0" smtClean="0"/>
              <a:t> </a:t>
            </a:r>
            <a:r>
              <a:rPr lang="ru-RU" sz="1600" dirty="0" err="1" smtClean="0"/>
              <a:t>вартістю</a:t>
            </a:r>
            <a:r>
              <a:rPr lang="ru-RU" sz="1600" dirty="0" smtClean="0"/>
              <a:t>. </a:t>
            </a:r>
            <a:r>
              <a:rPr lang="ru-RU" sz="1600" dirty="0" err="1" smtClean="0"/>
              <a:t>їх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використовують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виконання</a:t>
            </a:r>
            <a:r>
              <a:rPr lang="ru-RU" sz="1600" dirty="0" smtClean="0"/>
              <a:t> невеликого </a:t>
            </a:r>
            <a:r>
              <a:rPr lang="ru-RU" sz="1600" dirty="0" err="1" smtClean="0"/>
              <a:t>обсягу</a:t>
            </a:r>
            <a:r>
              <a:rPr lang="ru-RU" sz="1600" dirty="0" smtClean="0"/>
              <a:t> </a:t>
            </a:r>
            <a:r>
              <a:rPr lang="ru-RU" sz="1600" dirty="0" err="1" smtClean="0"/>
              <a:t>робіт</a:t>
            </a:r>
            <a:r>
              <a:rPr lang="ru-RU" sz="1600" dirty="0" smtClean="0"/>
              <a:t>.</a:t>
            </a:r>
          </a:p>
          <a:p>
            <a:r>
              <a:rPr lang="ru-RU" sz="1600" b="1" dirty="0" err="1" smtClean="0">
                <a:solidFill>
                  <a:srgbClr val="0070C0"/>
                </a:solidFill>
              </a:rPr>
              <a:t>Професійні</a:t>
            </a:r>
            <a:r>
              <a:rPr lang="ru-RU" sz="1600" b="1" dirty="0" smtClean="0">
                <a:solidFill>
                  <a:srgbClr val="0070C0"/>
                </a:solidFill>
              </a:rPr>
              <a:t> </a:t>
            </a:r>
            <a:r>
              <a:rPr lang="ru-RU" sz="1600" b="1" dirty="0" err="1" smtClean="0">
                <a:solidFill>
                  <a:srgbClr val="0070C0"/>
                </a:solidFill>
              </a:rPr>
              <a:t>електродрилі</a:t>
            </a:r>
            <a:r>
              <a:rPr lang="ru-RU" sz="1600" b="1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/>
              <a:t>(мал. 171, б) </a:t>
            </a:r>
            <a:r>
              <a:rPr lang="ru-RU" sz="1600" dirty="0" err="1" smtClean="0"/>
              <a:t>мають</a:t>
            </a:r>
            <a:r>
              <a:rPr lang="ru-RU" sz="1600" dirty="0" smtClean="0"/>
              <a:t> </a:t>
            </a:r>
            <a:r>
              <a:rPr lang="ru-RU" sz="1600" dirty="0" err="1" smtClean="0"/>
              <a:t>потужніший</a:t>
            </a:r>
            <a:r>
              <a:rPr lang="ru-RU" sz="1600" dirty="0" smtClean="0"/>
              <a:t> </a:t>
            </a:r>
            <a:r>
              <a:rPr lang="ru-RU" sz="1600" dirty="0" err="1" smtClean="0"/>
              <a:t>електродвигун</a:t>
            </a:r>
            <a:r>
              <a:rPr lang="ru-RU" sz="1600" dirty="0" smtClean="0"/>
              <a:t>, </a:t>
            </a:r>
            <a:r>
              <a:rPr lang="ru-RU" sz="1600" dirty="0" err="1" smtClean="0"/>
              <a:t>що</a:t>
            </a:r>
            <a:r>
              <a:rPr lang="ru-RU" sz="1600" dirty="0" smtClean="0"/>
              <a:t> </a:t>
            </a:r>
            <a:r>
              <a:rPr lang="ru-RU" sz="1600" dirty="0" err="1" smtClean="0"/>
              <a:t>дає</a:t>
            </a:r>
            <a:r>
              <a:rPr lang="ru-RU" sz="1600" dirty="0" smtClean="0"/>
              <a:t> </a:t>
            </a:r>
            <a:r>
              <a:rPr lang="ru-RU" sz="1600" dirty="0" err="1" smtClean="0"/>
              <a:t>можливість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виконувати</a:t>
            </a:r>
            <a:r>
              <a:rPr lang="ru-RU" sz="1600" dirty="0" smtClean="0"/>
              <a:t> великий </a:t>
            </a:r>
            <a:r>
              <a:rPr lang="ru-RU" sz="1600" dirty="0" err="1" smtClean="0"/>
              <a:t>осяг</a:t>
            </a:r>
            <a:r>
              <a:rPr lang="ru-RU" sz="1600" dirty="0" smtClean="0"/>
              <a:t> </a:t>
            </a:r>
            <a:r>
              <a:rPr lang="ru-RU" sz="1600" dirty="0" err="1" smtClean="0"/>
              <a:t>робіт</a:t>
            </a:r>
            <a:r>
              <a:rPr lang="ru-RU" sz="1600" dirty="0" smtClean="0"/>
              <a:t>, </a:t>
            </a:r>
            <a:r>
              <a:rPr lang="ru-RU" sz="1600" dirty="0" err="1" smtClean="0"/>
              <a:t>свердлити</a:t>
            </a:r>
            <a:r>
              <a:rPr lang="ru-RU" sz="1600" dirty="0" smtClean="0"/>
              <a:t> отвори </a:t>
            </a:r>
            <a:r>
              <a:rPr lang="ru-RU" sz="1600" dirty="0" err="1" smtClean="0"/>
              <a:t>більшого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діаметра</a:t>
            </a:r>
            <a:r>
              <a:rPr lang="ru-RU" sz="1600" dirty="0" smtClean="0"/>
              <a:t>. Часто вони </a:t>
            </a:r>
            <a:r>
              <a:rPr lang="ru-RU" sz="1600" dirty="0" err="1" smtClean="0"/>
              <a:t>мають</a:t>
            </a:r>
            <a:r>
              <a:rPr lang="ru-RU" sz="1600" dirty="0" smtClean="0"/>
              <a:t> </a:t>
            </a:r>
            <a:r>
              <a:rPr lang="ru-RU" sz="1600" dirty="0" err="1" smtClean="0"/>
              <a:t>додаткові</a:t>
            </a:r>
            <a:r>
              <a:rPr lang="ru-RU" sz="1600" dirty="0" smtClean="0"/>
              <a:t> </a:t>
            </a:r>
            <a:r>
              <a:rPr lang="ru-RU" sz="1600" dirty="0" err="1" smtClean="0"/>
              <a:t>зубчасті</a:t>
            </a:r>
            <a:r>
              <a:rPr lang="ru-RU" sz="1600" dirty="0" smtClean="0"/>
              <a:t> колеса для </a:t>
            </a:r>
            <a:r>
              <a:rPr lang="ru-RU" sz="1600" dirty="0" err="1" smtClean="0"/>
              <a:t>регулювання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частоти</a:t>
            </a:r>
            <a:r>
              <a:rPr lang="ru-RU" sz="1600" dirty="0" smtClean="0"/>
              <a:t> </a:t>
            </a:r>
            <a:r>
              <a:rPr lang="ru-RU" sz="1600" dirty="0" err="1" smtClean="0"/>
              <a:t>обертання</a:t>
            </a:r>
            <a:r>
              <a:rPr lang="ru-RU" sz="1600" dirty="0" smtClean="0"/>
              <a:t>, </a:t>
            </a:r>
            <a:r>
              <a:rPr lang="ru-RU" sz="1600" dirty="0" err="1" smtClean="0"/>
              <a:t>механізм</a:t>
            </a:r>
            <a:r>
              <a:rPr lang="ru-RU" sz="1600" dirty="0" smtClean="0"/>
              <a:t> </a:t>
            </a:r>
            <a:r>
              <a:rPr lang="ru-RU" sz="1600" dirty="0" err="1" smtClean="0"/>
              <a:t>для</a:t>
            </a:r>
            <a:r>
              <a:rPr lang="ru-RU" sz="1600" dirty="0" smtClean="0"/>
              <a:t> </a:t>
            </a:r>
            <a:r>
              <a:rPr lang="ru-RU" sz="1600" dirty="0" err="1" smtClean="0"/>
              <a:t>ефективної</a:t>
            </a:r>
            <a:r>
              <a:rPr lang="ru-RU" sz="1600" dirty="0" smtClean="0"/>
              <a:t> </a:t>
            </a:r>
            <a:r>
              <a:rPr lang="ru-RU" sz="1600" dirty="0" err="1" smtClean="0"/>
              <a:t>перфорації</a:t>
            </a:r>
            <a:r>
              <a:rPr lang="ru-RU" sz="1600" dirty="0" smtClean="0"/>
              <a:t>, режим зубила </a:t>
            </a:r>
            <a:r>
              <a:rPr lang="ru-RU" sz="1600" dirty="0" err="1" smtClean="0"/>
              <a:t>тощо</a:t>
            </a:r>
            <a:r>
              <a:rPr lang="ru-RU" sz="1600" dirty="0" smtClean="0"/>
              <a:t>.</a:t>
            </a:r>
          </a:p>
          <a:p>
            <a:r>
              <a:rPr lang="ru-RU" sz="1600" b="1" dirty="0" err="1" smtClean="0">
                <a:solidFill>
                  <a:srgbClr val="0070C0"/>
                </a:solidFill>
              </a:rPr>
              <a:t>Акумуляторні</a:t>
            </a:r>
            <a:r>
              <a:rPr lang="ru-RU" sz="1600" b="1" dirty="0" smtClean="0">
                <a:solidFill>
                  <a:srgbClr val="0070C0"/>
                </a:solidFill>
              </a:rPr>
              <a:t> </a:t>
            </a:r>
            <a:r>
              <a:rPr lang="ru-RU" sz="1600" b="1" dirty="0" err="1" smtClean="0">
                <a:solidFill>
                  <a:srgbClr val="0070C0"/>
                </a:solidFill>
              </a:rPr>
              <a:t>електродрилі</a:t>
            </a:r>
            <a:r>
              <a:rPr lang="ru-RU" sz="1600" b="1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/>
              <a:t>(мал. 171, в) </a:t>
            </a:r>
            <a:r>
              <a:rPr lang="ru-RU" sz="1600" dirty="0" err="1" smtClean="0"/>
              <a:t>мають</a:t>
            </a:r>
            <a:r>
              <a:rPr lang="ru-RU" sz="1600" dirty="0" smtClean="0"/>
              <a:t> </a:t>
            </a:r>
            <a:r>
              <a:rPr lang="ru-RU" sz="1600" dirty="0" err="1" smtClean="0"/>
              <a:t>також</a:t>
            </a:r>
            <a:r>
              <a:rPr lang="ru-RU" sz="1600" dirty="0" smtClean="0"/>
              <a:t> </a:t>
            </a:r>
            <a:r>
              <a:rPr lang="ru-RU" sz="1600" dirty="0" err="1" smtClean="0"/>
              <a:t>додатковий</a:t>
            </a:r>
            <a:r>
              <a:rPr lang="ru-RU" sz="1600" dirty="0" smtClean="0"/>
              <a:t> режим </a:t>
            </a:r>
            <a:r>
              <a:rPr lang="ru-RU" sz="1600" dirty="0" err="1" smtClean="0"/>
              <a:t>роботи</a:t>
            </a:r>
            <a:r>
              <a:rPr lang="ru-RU" sz="1600" dirty="0" smtClean="0"/>
              <a:t> - </a:t>
            </a:r>
            <a:r>
              <a:rPr lang="ru-RU" sz="1600" dirty="0" err="1" smtClean="0"/>
              <a:t>режим</a:t>
            </a:r>
            <a:r>
              <a:rPr lang="ru-RU" sz="1600" dirty="0" smtClean="0"/>
              <a:t> </a:t>
            </a:r>
            <a:r>
              <a:rPr lang="ru-RU" sz="1600" dirty="0" err="1" smtClean="0"/>
              <a:t>шуруповерта</a:t>
            </a:r>
            <a:r>
              <a:rPr lang="ru-RU" sz="1600" dirty="0" smtClean="0"/>
              <a:t>, </a:t>
            </a:r>
            <a:r>
              <a:rPr lang="ru-RU" sz="1600" dirty="0" err="1" smtClean="0"/>
              <a:t>який</a:t>
            </a:r>
            <a:r>
              <a:rPr lang="ru-RU" sz="1600" dirty="0" smtClean="0"/>
              <a:t> </a:t>
            </a:r>
            <a:r>
              <a:rPr lang="ru-RU" sz="1600" dirty="0" err="1" smtClean="0"/>
              <a:t>дозволяє</a:t>
            </a:r>
            <a:r>
              <a:rPr lang="ru-RU" sz="1600" dirty="0" smtClean="0"/>
              <a:t> </a:t>
            </a:r>
            <a:r>
              <a:rPr lang="ru-RU" sz="1600" dirty="0" err="1" smtClean="0"/>
              <a:t>закручувати</a:t>
            </a:r>
            <a:r>
              <a:rPr lang="ru-RU" sz="1600" dirty="0" smtClean="0"/>
              <a:t> та </a:t>
            </a:r>
            <a:r>
              <a:rPr lang="ru-RU" sz="1600" dirty="0" err="1" smtClean="0"/>
              <a:t>викручувати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шурупи</a:t>
            </a:r>
            <a:r>
              <a:rPr lang="ru-RU" sz="1600" dirty="0" smtClean="0"/>
              <a:t>, гайки без </a:t>
            </a:r>
            <a:r>
              <a:rPr lang="ru-RU" sz="1600" dirty="0" err="1" smtClean="0"/>
              <a:t>пошкодження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частин</a:t>
            </a:r>
            <a:r>
              <a:rPr lang="ru-RU" sz="1600" dirty="0" smtClean="0"/>
              <a:t> </a:t>
            </a:r>
            <a:r>
              <a:rPr lang="ru-RU" sz="1600" dirty="0" err="1" smtClean="0"/>
              <a:t>електроінструмента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050" name="Picture 2" descr="https://narodna-osvita.com.ua/uploads/trud7tereshuk2015/trud7tereshuk2015-2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14818"/>
            <a:ext cx="7569174" cy="2010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0070C0"/>
                </a:solidFill>
              </a:rPr>
              <a:t>Електричний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столярний</a:t>
            </a:r>
            <a:r>
              <a:rPr lang="ru-RU" dirty="0" smtClean="0">
                <a:solidFill>
                  <a:srgbClr val="0070C0"/>
                </a:solidFill>
              </a:rPr>
              <a:t> лобзик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rgbClr val="FF0000"/>
                </a:solidFill>
              </a:rPr>
              <a:t>Електричний</a:t>
            </a:r>
            <a:r>
              <a:rPr lang="ru-RU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 err="1" smtClean="0">
                <a:solidFill>
                  <a:srgbClr val="FF0000"/>
                </a:solidFill>
              </a:rPr>
              <a:t>столярний</a:t>
            </a:r>
            <a:r>
              <a:rPr lang="ru-RU" sz="1800" dirty="0" smtClean="0">
                <a:solidFill>
                  <a:srgbClr val="FF0000"/>
                </a:solidFill>
              </a:rPr>
              <a:t> лобзик </a:t>
            </a:r>
            <a:r>
              <a:rPr lang="ru-RU" sz="1800" dirty="0" err="1" smtClean="0"/>
              <a:t>використовують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розрізування</a:t>
            </a:r>
            <a:r>
              <a:rPr lang="ru-RU" sz="1800" dirty="0" smtClean="0"/>
              <a:t> невеликих </a:t>
            </a:r>
            <a:r>
              <a:rPr lang="ru-RU" sz="1800" dirty="0" err="1" smtClean="0"/>
              <a:t>пиломатеріалів</a:t>
            </a:r>
            <a:r>
              <a:rPr lang="ru-RU" sz="1800" dirty="0" smtClean="0"/>
              <a:t>, </a:t>
            </a:r>
            <a:r>
              <a:rPr lang="ru-RU" sz="1800" dirty="0" err="1" smtClean="0"/>
              <a:t>криволінійного</a:t>
            </a:r>
            <a:r>
              <a:rPr lang="ru-RU" sz="1800" dirty="0" smtClean="0"/>
              <a:t> </a:t>
            </a:r>
            <a:r>
              <a:rPr lang="ru-RU" sz="1800" dirty="0" err="1" smtClean="0"/>
              <a:t>розрізування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листових</a:t>
            </a:r>
            <a:r>
              <a:rPr lang="ru-RU" sz="1800" dirty="0" smtClean="0"/>
              <a:t> </a:t>
            </a:r>
            <a:r>
              <a:rPr lang="ru-RU" sz="1800" dirty="0" err="1" smtClean="0"/>
              <a:t>матеріалів</a:t>
            </a:r>
            <a:r>
              <a:rPr lang="ru-RU" sz="1800" dirty="0" smtClean="0"/>
              <a:t>, як ДСП, ДВП, фанера (мал. 173). </a:t>
            </a:r>
          </a:p>
          <a:p>
            <a:r>
              <a:rPr lang="ru-RU" sz="1800" dirty="0" smtClean="0"/>
              <a:t>Для </a:t>
            </a:r>
            <a:r>
              <a:rPr lang="ru-RU" sz="1800" dirty="0" err="1" smtClean="0"/>
              <a:t>зручного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використання</a:t>
            </a:r>
            <a:r>
              <a:rPr lang="ru-RU" sz="1800" dirty="0" smtClean="0"/>
              <a:t> та </a:t>
            </a:r>
            <a:r>
              <a:rPr lang="ru-RU" sz="1800" dirty="0" err="1" smtClean="0"/>
              <a:t>підвищення</a:t>
            </a:r>
            <a:r>
              <a:rPr lang="ru-RU" sz="1800" dirty="0" smtClean="0"/>
              <a:t> </a:t>
            </a:r>
            <a:r>
              <a:rPr lang="ru-RU" sz="1800" dirty="0" err="1" smtClean="0"/>
              <a:t>якості</a:t>
            </a:r>
            <a:r>
              <a:rPr lang="ru-RU" sz="1800" dirty="0" smtClean="0"/>
              <a:t> </a:t>
            </a:r>
            <a:r>
              <a:rPr lang="ru-RU" sz="1800" dirty="0" err="1" smtClean="0"/>
              <a:t>виконання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певних</a:t>
            </a:r>
            <a:r>
              <a:rPr lang="ru-RU" sz="1800" dirty="0" smtClean="0"/>
              <a:t> </a:t>
            </a:r>
            <a:r>
              <a:rPr lang="ru-RU" sz="1800" dirty="0" err="1" smtClean="0"/>
              <a:t>робіт</a:t>
            </a:r>
            <a:r>
              <a:rPr lang="ru-RU" sz="1800" dirty="0" smtClean="0"/>
              <a:t> </a:t>
            </a:r>
            <a:r>
              <a:rPr lang="ru-RU" sz="1800" dirty="0" err="1" smtClean="0"/>
              <a:t>слугують</a:t>
            </a:r>
            <a:r>
              <a:rPr lang="ru-RU" sz="1800" dirty="0" smtClean="0"/>
              <a:t> </a:t>
            </a:r>
            <a:r>
              <a:rPr lang="ru-RU" sz="1800" dirty="0" err="1" smtClean="0"/>
              <a:t>різноманітні</a:t>
            </a:r>
            <a:r>
              <a:rPr lang="ru-RU" sz="1800" dirty="0" smtClean="0"/>
              <a:t> </a:t>
            </a:r>
            <a:r>
              <a:rPr lang="ru-RU" sz="1800" dirty="0" err="1" smtClean="0"/>
              <a:t>пристосування</a:t>
            </a:r>
            <a:r>
              <a:rPr lang="ru-RU" sz="1800" dirty="0" smtClean="0"/>
              <a:t>.</a:t>
            </a:r>
          </a:p>
          <a:p>
            <a:r>
              <a:rPr lang="ru-RU" sz="1800" dirty="0" err="1" smtClean="0"/>
              <a:t>Наприклад</a:t>
            </a:r>
            <a:r>
              <a:rPr lang="ru-RU" sz="1800" dirty="0" smtClean="0"/>
              <a:t>, </a:t>
            </a:r>
            <a:r>
              <a:rPr lang="ru-RU" sz="1800" dirty="0" err="1" smtClean="0"/>
              <a:t>направляюча</a:t>
            </a:r>
            <a:r>
              <a:rPr lang="ru-RU" sz="1800" dirty="0" smtClean="0"/>
              <a:t> </a:t>
            </a:r>
            <a:r>
              <a:rPr lang="ru-RU" sz="1800" dirty="0" err="1" smtClean="0"/>
              <a:t>лінійка</a:t>
            </a:r>
            <a:r>
              <a:rPr lang="ru-RU" sz="1800" dirty="0" smtClean="0"/>
              <a:t> </a:t>
            </a:r>
            <a:r>
              <a:rPr lang="ru-RU" sz="1800" dirty="0" err="1" smtClean="0"/>
              <a:t>дає</a:t>
            </a:r>
            <a:r>
              <a:rPr lang="ru-RU" sz="1800" dirty="0" smtClean="0"/>
              <a:t> </a:t>
            </a:r>
            <a:r>
              <a:rPr lang="ru-RU" sz="1800" dirty="0" err="1" smtClean="0"/>
              <a:t>можливість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відпилювати</a:t>
            </a:r>
            <a:r>
              <a:rPr lang="ru-RU" sz="1800" dirty="0" smtClean="0"/>
              <a:t> планки </a:t>
            </a:r>
            <a:r>
              <a:rPr lang="ru-RU" sz="1800" dirty="0" err="1" smtClean="0"/>
              <a:t>однакової</a:t>
            </a:r>
            <a:r>
              <a:rPr lang="ru-RU" sz="1800" dirty="0" smtClean="0"/>
              <a:t> </a:t>
            </a:r>
            <a:r>
              <a:rPr lang="ru-RU" sz="1800" dirty="0" err="1" smtClean="0"/>
              <a:t>товщини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відносно</a:t>
            </a:r>
            <a:r>
              <a:rPr lang="ru-RU" sz="1800" dirty="0" smtClean="0"/>
              <a:t> </a:t>
            </a:r>
            <a:r>
              <a:rPr lang="ru-RU" sz="1800" dirty="0" err="1" smtClean="0"/>
              <a:t>крайки</a:t>
            </a:r>
            <a:r>
              <a:rPr lang="ru-RU" sz="1800" dirty="0" smtClean="0"/>
              <a:t> </a:t>
            </a:r>
            <a:r>
              <a:rPr lang="ru-RU" sz="1800" dirty="0" err="1" smtClean="0"/>
              <a:t>дошки</a:t>
            </a:r>
            <a:r>
              <a:rPr lang="ru-RU" sz="1800" dirty="0" smtClean="0"/>
              <a:t>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листового </a:t>
            </a:r>
            <a:r>
              <a:rPr lang="ru-RU" sz="1800" dirty="0" err="1" smtClean="0"/>
              <a:t>матеріалу</a:t>
            </a:r>
            <a:r>
              <a:rPr lang="ru-RU" sz="1800" dirty="0" smtClean="0"/>
              <a:t> (мал. 173, в).</a:t>
            </a:r>
          </a:p>
          <a:p>
            <a:endParaRPr lang="ru-RU" dirty="0"/>
          </a:p>
        </p:txBody>
      </p:sp>
      <p:pic>
        <p:nvPicPr>
          <p:cNvPr id="20482" name="Picture 2" descr="https://narodna-osvita.com.ua/uploads/trud7tereshuk2015/trud7tereshuk2015-2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214818"/>
            <a:ext cx="6500858" cy="2028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Електрорубанок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b="1" i="1" dirty="0" err="1" smtClean="0">
                <a:solidFill>
                  <a:srgbClr val="FF0000"/>
                </a:solidFill>
              </a:rPr>
              <a:t>Електрорубанок</a:t>
            </a:r>
            <a:r>
              <a:rPr lang="ru-RU" sz="2000" b="1" i="1" dirty="0" smtClean="0">
                <a:solidFill>
                  <a:srgbClr val="FF0000"/>
                </a:solidFill>
              </a:rPr>
              <a:t>  </a:t>
            </a:r>
            <a:r>
              <a:rPr lang="ru-RU" sz="2000" dirty="0" smtClean="0"/>
              <a:t>(мал.174,а) </a:t>
            </a:r>
            <a:r>
              <a:rPr lang="ru-RU" sz="2000" dirty="0" err="1" smtClean="0"/>
              <a:t>дозволяє</a:t>
            </a:r>
            <a:r>
              <a:rPr lang="ru-RU" sz="2000" dirty="0" smtClean="0"/>
              <a:t> </a:t>
            </a:r>
            <a:r>
              <a:rPr lang="ru-RU" sz="2000" dirty="0" err="1" smtClean="0"/>
              <a:t>швидко</a:t>
            </a:r>
            <a:r>
              <a:rPr lang="ru-RU" sz="2000" dirty="0" smtClean="0"/>
              <a:t> та </a:t>
            </a:r>
            <a:r>
              <a:rPr lang="ru-RU" sz="2000" dirty="0" err="1" smtClean="0"/>
              <a:t>якісно</a:t>
            </a:r>
            <a:r>
              <a:rPr lang="ru-RU" sz="2000" dirty="0" smtClean="0"/>
              <a:t> </a:t>
            </a:r>
            <a:r>
              <a:rPr lang="ru-RU" sz="2000" dirty="0" err="1" smtClean="0"/>
              <a:t>вирівняти</a:t>
            </a:r>
            <a:r>
              <a:rPr lang="ru-RU" sz="2000" dirty="0" smtClean="0"/>
              <a:t> </a:t>
            </a:r>
            <a:r>
              <a:rPr lang="ru-RU" sz="2000" dirty="0" err="1" smtClean="0"/>
              <a:t>дошку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брусок, </a:t>
            </a:r>
            <a:r>
              <a:rPr lang="ru-RU" sz="2000" dirty="0" err="1" smtClean="0"/>
              <a:t>надати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необхідних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розмірів</a:t>
            </a:r>
            <a:r>
              <a:rPr lang="ru-RU" sz="2000" dirty="0" smtClean="0"/>
              <a:t> невеликим шматкам </a:t>
            </a:r>
            <a:r>
              <a:rPr lang="ru-RU" sz="2000" dirty="0" err="1" smtClean="0"/>
              <a:t>пиломатеріалів</a:t>
            </a:r>
            <a:r>
              <a:rPr lang="ru-RU" sz="2000" dirty="0" smtClean="0"/>
              <a:t>.  До </a:t>
            </a:r>
            <a:r>
              <a:rPr lang="ru-RU" sz="2000" dirty="0" err="1" smtClean="0"/>
              <a:t>рубанків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приєднувати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різні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пристосування</a:t>
            </a:r>
            <a:r>
              <a:rPr lang="ru-RU" sz="2000" dirty="0" smtClean="0"/>
              <a:t>,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 </a:t>
            </a:r>
            <a:r>
              <a:rPr lang="ru-RU" sz="2000" dirty="0" err="1" smtClean="0"/>
              <a:t>направляючу</a:t>
            </a:r>
            <a:r>
              <a:rPr lang="ru-RU" sz="2000" dirty="0" smtClean="0"/>
              <a:t> </a:t>
            </a:r>
            <a:r>
              <a:rPr lang="ru-RU" sz="2000" dirty="0" err="1" smtClean="0"/>
              <a:t>упорну</a:t>
            </a:r>
            <a:r>
              <a:rPr lang="ru-RU" sz="2000" dirty="0" smtClean="0"/>
              <a:t> </a:t>
            </a:r>
            <a:r>
              <a:rPr lang="ru-RU" sz="2000" dirty="0" err="1" smtClean="0"/>
              <a:t>лінійку</a:t>
            </a:r>
            <a:r>
              <a:rPr lang="ru-RU" sz="2000" dirty="0" smtClean="0"/>
              <a:t> (мал. 174, в)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столик,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перетворює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електрорубанок</a:t>
            </a:r>
            <a:r>
              <a:rPr lang="ru-RU" sz="2000" dirty="0" smtClean="0"/>
              <a:t> у </a:t>
            </a:r>
            <a:r>
              <a:rPr lang="ru-RU" sz="2000" dirty="0" err="1" smtClean="0"/>
              <a:t>мініатюрний</a:t>
            </a:r>
            <a:r>
              <a:rPr lang="ru-RU" sz="2000" dirty="0" smtClean="0"/>
              <a:t> </a:t>
            </a:r>
            <a:r>
              <a:rPr lang="ru-RU" sz="2000" dirty="0" err="1" smtClean="0"/>
              <a:t>стругальний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верстат</a:t>
            </a:r>
            <a:r>
              <a:rPr lang="ru-RU" sz="2000" dirty="0" smtClean="0"/>
              <a:t> (мал. 174, г)</a:t>
            </a:r>
            <a:endParaRPr lang="ru-RU" sz="2000" dirty="0"/>
          </a:p>
        </p:txBody>
      </p:sp>
      <p:pic>
        <p:nvPicPr>
          <p:cNvPr id="3074" name="Picture 2" descr="https://narodna-osvita.com.ua/uploads/trud7tereshuk2015/trud7tereshuk2015-2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929066"/>
            <a:ext cx="6868039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0070C0"/>
                </a:solidFill>
              </a:rPr>
              <a:t>Фрезерні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машини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rgbClr val="FF0000"/>
                </a:solidFill>
              </a:rPr>
              <a:t>Фрезерні</a:t>
            </a:r>
            <a:r>
              <a:rPr lang="ru-RU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 err="1" smtClean="0">
                <a:solidFill>
                  <a:srgbClr val="FF0000"/>
                </a:solidFill>
              </a:rPr>
              <a:t>машини</a:t>
            </a:r>
            <a:r>
              <a:rPr lang="ru-RU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 err="1" smtClean="0"/>
              <a:t>дозволяють</a:t>
            </a:r>
            <a:r>
              <a:rPr lang="ru-RU" sz="1800" dirty="0" smtClean="0"/>
              <a:t> </a:t>
            </a:r>
            <a:r>
              <a:rPr lang="ru-RU" sz="1800" dirty="0" err="1" smtClean="0"/>
              <a:t>виконувати</a:t>
            </a:r>
            <a:r>
              <a:rPr lang="ru-RU" sz="1800" dirty="0" smtClean="0"/>
              <a:t> низку </a:t>
            </a:r>
            <a:r>
              <a:rPr lang="ru-RU" sz="1800" dirty="0" err="1" smtClean="0"/>
              <a:t>робіт</a:t>
            </a:r>
            <a:r>
              <a:rPr lang="ru-RU" sz="1800" dirty="0" smtClean="0"/>
              <a:t>: </a:t>
            </a:r>
            <a:r>
              <a:rPr lang="ru-RU" sz="1800" dirty="0" err="1" smtClean="0"/>
              <a:t>фрезерувати</a:t>
            </a:r>
            <a:r>
              <a:rPr lang="ru-RU" sz="1800" dirty="0" smtClean="0"/>
              <a:t> пази та </a:t>
            </a:r>
            <a:r>
              <a:rPr lang="ru-RU" sz="1800" dirty="0" err="1" smtClean="0"/>
              <a:t>чверті</a:t>
            </a:r>
            <a:r>
              <a:rPr lang="ru-RU" sz="1800" dirty="0" smtClean="0"/>
              <a:t>, </a:t>
            </a:r>
            <a:r>
              <a:rPr lang="ru-RU" sz="1800" dirty="0" err="1" smtClean="0"/>
              <a:t>надавати</a:t>
            </a:r>
            <a:r>
              <a:rPr lang="ru-RU" sz="1800" dirty="0" smtClean="0"/>
              <a:t> </a:t>
            </a:r>
            <a:r>
              <a:rPr lang="ru-RU" sz="1800" dirty="0" err="1" smtClean="0"/>
              <a:t>поверхням</a:t>
            </a:r>
            <a:r>
              <a:rPr lang="ru-RU" sz="1800" dirty="0" smtClean="0"/>
              <a:t> </a:t>
            </a:r>
            <a:r>
              <a:rPr lang="ru-RU" sz="1800" dirty="0" err="1" smtClean="0"/>
              <a:t>фігурної</a:t>
            </a:r>
            <a:r>
              <a:rPr lang="ru-RU" sz="1800" dirty="0" smtClean="0"/>
              <a:t> </a:t>
            </a:r>
            <a:r>
              <a:rPr lang="ru-RU" sz="1800" dirty="0" err="1" smtClean="0"/>
              <a:t>форми</a:t>
            </a:r>
            <a:r>
              <a:rPr lang="ru-RU" sz="1800" dirty="0" smtClean="0"/>
              <a:t>, </a:t>
            </a:r>
            <a:r>
              <a:rPr lang="ru-RU" sz="1800" dirty="0" err="1" smtClean="0"/>
              <a:t>свердлити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гнізда</a:t>
            </a:r>
            <a:r>
              <a:rPr lang="ru-RU" sz="1800" dirty="0" smtClean="0"/>
              <a:t>, </a:t>
            </a:r>
            <a:r>
              <a:rPr lang="ru-RU" sz="1800" dirty="0" err="1" smtClean="0"/>
              <a:t>заробляти</a:t>
            </a:r>
            <a:r>
              <a:rPr lang="ru-RU" sz="1800" dirty="0" smtClean="0"/>
              <a:t> сучки </a:t>
            </a:r>
            <a:r>
              <a:rPr lang="ru-RU" sz="1800" dirty="0" err="1" smtClean="0"/>
              <a:t>тощо</a:t>
            </a:r>
            <a:r>
              <a:rPr lang="ru-RU" sz="1800" dirty="0" smtClean="0"/>
              <a:t>. Без </a:t>
            </a:r>
            <a:r>
              <a:rPr lang="ru-RU" sz="1800" dirty="0" err="1" smtClean="0"/>
              <a:t>ручної</a:t>
            </a:r>
            <a:r>
              <a:rPr lang="ru-RU" sz="1800" dirty="0" smtClean="0"/>
              <a:t> </a:t>
            </a:r>
            <a:r>
              <a:rPr lang="ru-RU" sz="1800" dirty="0" err="1" smtClean="0"/>
              <a:t>фрезерної</a:t>
            </a:r>
            <a:r>
              <a:rPr lang="ru-RU" sz="1800" dirty="0" smtClean="0"/>
              <a:t> </a:t>
            </a:r>
            <a:r>
              <a:rPr lang="ru-RU" sz="1800" dirty="0" err="1" smtClean="0"/>
              <a:t>машини</a:t>
            </a:r>
            <a:r>
              <a:rPr lang="ru-RU" sz="1800" dirty="0" smtClean="0"/>
              <a:t> </a:t>
            </a:r>
            <a:r>
              <a:rPr lang="ru-RU" sz="1800" dirty="0" err="1" smtClean="0"/>
              <a:t>важко</a:t>
            </a:r>
            <a:r>
              <a:rPr lang="ru-RU" sz="1800" dirty="0" smtClean="0"/>
              <a:t> </a:t>
            </a:r>
            <a:r>
              <a:rPr lang="ru-RU" sz="1800" dirty="0" err="1" smtClean="0"/>
              <a:t>було</a:t>
            </a:r>
            <a:r>
              <a:rPr lang="ru-RU" sz="1800" dirty="0" smtClean="0"/>
              <a:t> б </a:t>
            </a:r>
            <a:r>
              <a:rPr lang="ru-RU" sz="1800" dirty="0" err="1" smtClean="0"/>
              <a:t>зробити</a:t>
            </a:r>
            <a:r>
              <a:rPr lang="ru-RU" sz="1800" dirty="0" smtClean="0"/>
              <a:t>, </a:t>
            </a:r>
            <a:r>
              <a:rPr lang="ru-RU" sz="1800" dirty="0" err="1" smtClean="0"/>
              <a:t>наприклад</a:t>
            </a:r>
            <a:r>
              <a:rPr lang="ru-RU" sz="1800" dirty="0" smtClean="0"/>
              <a:t>, рамку.</a:t>
            </a:r>
            <a:endParaRPr lang="ru-RU" sz="1800" dirty="0"/>
          </a:p>
        </p:txBody>
      </p:sp>
      <p:pic>
        <p:nvPicPr>
          <p:cNvPr id="4098" name="Picture 2" descr="https://narodna-osvita.com.ua/uploads/trud7tereshuk2015/trud7tereshuk2015-2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71744"/>
            <a:ext cx="6000792" cy="3958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</TotalTime>
  <Words>521</Words>
  <PresentationFormat>Экран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Обычная</vt:lpstr>
      <vt:lpstr>Інструктаж з БЖД та ОП.  Електрифіковані знаряддя праці, їх переваги порівняно з ручними та механічними знаряддями праці. Процес виготовлення обраного об’єкта проєктування.</vt:lpstr>
      <vt:lpstr>Мета</vt:lpstr>
      <vt:lpstr>Слайд 3</vt:lpstr>
      <vt:lpstr>Електрифіковані знаряддя праці</vt:lpstr>
      <vt:lpstr>Електричний дриль</vt:lpstr>
      <vt:lpstr>Електричний дриль</vt:lpstr>
      <vt:lpstr>Електричний столярний лобзик</vt:lpstr>
      <vt:lpstr>Електрорубанок</vt:lpstr>
      <vt:lpstr>Фрезерні машини</vt:lpstr>
      <vt:lpstr>Шліфувальні машини </vt:lpstr>
      <vt:lpstr> Правила безпечної праці електрифікованим інструментом</vt:lpstr>
      <vt:lpstr>Практична робота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Інструктаж з БЖД та ОП.  Електрифіковані знаряддя праці, їх переваги порівняно з ручними та механічними знаряддями праці. Процес виготовлення обраного об’єкта проєктування.</dc:title>
  <dc:creator>Валентина Капуста</dc:creator>
  <cp:lastModifiedBy>Валентина Капуста</cp:lastModifiedBy>
  <cp:revision>23</cp:revision>
  <dcterms:created xsi:type="dcterms:W3CDTF">2022-11-01T07:02:13Z</dcterms:created>
  <dcterms:modified xsi:type="dcterms:W3CDTF">2022-11-01T10:12:14Z</dcterms:modified>
</cp:coreProperties>
</file>