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60" r:id="rId4"/>
    <p:sldId id="259" r:id="rId5"/>
    <p:sldId id="264" r:id="rId6"/>
    <p:sldId id="265" r:id="rId7"/>
    <p:sldId id="26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43" autoAdjust="0"/>
  </p:normalViewPr>
  <p:slideViewPr>
    <p:cSldViewPr snapToGrid="0">
      <p:cViewPr>
        <p:scale>
          <a:sx n="70" d="100"/>
          <a:sy n="70" d="100"/>
        </p:scale>
        <p:origin x="-720" y="-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281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3631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63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906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6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9555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5943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119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3468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802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885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997D-80BC-4B76-99BF-C84231B5A86B}" type="datetimeFigureOut">
              <a:rPr lang="ru-RU" smtClean="0"/>
              <a:pPr/>
              <a:t>18.09.2022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183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Човниковий </a:t>
            </a:r>
            <a:r>
              <a:rPr lang="uk-UA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біг</a:t>
            </a:r>
            <a:endParaRPr lang="ru-RU" sz="6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073671" y="2344296"/>
            <a:ext cx="3692888" cy="1770504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/>
          </a:p>
        </p:txBody>
      </p:sp>
      <p:pic>
        <p:nvPicPr>
          <p:cNvPr id="13316" name="Picture 4" descr="Смешные картинки смайлы (26 фото) 🔥 Прикольные картинки и юмор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375" y="1883391"/>
            <a:ext cx="5810174" cy="42391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9656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 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Секундоміри, що фіксують десяті частки секунди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Рівна бігова доріжка завдовжки 9 метрів, обмежена двома паралельними лініями, за кожною лінією – 2 півкола радіусом 50 сантиметрів з центром на лінії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2 дерев'яних кубики (5x5 сантиметрів).</a:t>
            </a:r>
          </a:p>
          <a:p>
            <a:endParaRPr lang="ru-RU" dirty="0"/>
          </a:p>
        </p:txBody>
      </p:sp>
      <p:pic>
        <p:nvPicPr>
          <p:cNvPr id="10242" name="Picture 2" descr="Учебники онлайн, гдз 5 клас, Фізична культура, ДПА - Човниковий біг (4х9  метрів)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61" y="2064774"/>
            <a:ext cx="4232787" cy="37608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3998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Техніка бігу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Організуючі та загально-підготовчі вправи. Спритність: човниковий біг 4 х 9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52" y="1209369"/>
            <a:ext cx="8141109" cy="5515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1084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проведення </a:t>
            </a:r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 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командою "На старт!" учасник займає положення високого старту за стартовою лінією. За командою "Руш!" він пробігає 9 метрів до другої лінії, бере один з двох дерев'яних кубиків, що лежать у колі, повертається бігом назад і кладе його в стартове коло. Потім біжить за другим кубиком і, взявши його, повертається назад та кладе в стартове коло.</a:t>
            </a:r>
          </a:p>
          <a:p>
            <a:endParaRPr lang="ru-RU" dirty="0"/>
          </a:p>
        </p:txBody>
      </p:sp>
      <p:pic>
        <p:nvPicPr>
          <p:cNvPr id="7" name="Picture 4" descr="Тесты по физической культуре для коррекционной школы VIII вида &quot;Итоговая  проверка знаний по физкультуре&quot; (2 - 4 класс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8" y="2020529"/>
            <a:ext cx="5547852" cy="39378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8323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тестування</a:t>
            </a:r>
            <a:endParaRPr lang="ru-R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3156155"/>
            <a:ext cx="5181600" cy="3020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тестування є час від старту до моменту, коли учасник тестування поклав другий кубик у стартове коло.</a:t>
            </a:r>
          </a:p>
          <a:p>
            <a:pPr marL="0" indent="0">
              <a:buNone/>
            </a:pPr>
            <a:endParaRPr lang="uk-UA" dirty="0" smtClean="0"/>
          </a:p>
          <a:p>
            <a:endParaRPr lang="ru-RU" dirty="0"/>
          </a:p>
        </p:txBody>
      </p:sp>
      <p:pic>
        <p:nvPicPr>
          <p:cNvPr id="8194" name="Picture 2" descr="Як тренувати біг на 100 метрів?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8013"/>
            <a:ext cx="4876800" cy="3524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351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Загальні вказівки і зауваження.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92477"/>
            <a:ext cx="5181600" cy="368448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учасника визначається за найкращою із двох спроб. Кубик слід класти в півколо, а не кидати. Якщо кубик кидається, спроба не зараховується. Бігова доріжка має бути рівною, неслизькою.</a:t>
            </a:r>
          </a:p>
        </p:txBody>
      </p:sp>
      <p:pic>
        <p:nvPicPr>
          <p:cNvPr id="7" name="Picture 2" descr="Челночный бег - техника и правила выполнения (видео урок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58" y="1946787"/>
            <a:ext cx="4100051" cy="35838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912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4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</a:t>
            </a:r>
            <a:endParaRPr lang="ru-RU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Пенза-Онлайн — Эмоциональная виртуальность, виртуальная эмоциональность.  Отзыв на «Эмоджи фильм». Татьяна Мажарова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54" y="1991032"/>
            <a:ext cx="5958349" cy="35396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183254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183</Words>
  <Application>Microsoft Office PowerPoint</Application>
  <PresentationFormat>Произвольный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Човниковий біг</vt:lpstr>
      <vt:lpstr>Обладнання </vt:lpstr>
      <vt:lpstr>Техніка бігу</vt:lpstr>
      <vt:lpstr>Опис проведення тестування </vt:lpstr>
      <vt:lpstr>Результат тестування</vt:lpstr>
      <vt:lpstr>Загальні вказівки і зауваження. </vt:lpstr>
      <vt:lpstr>Дякую за увагу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Човниковий біг</dc:title>
  <dc:creator>dell</dc:creator>
  <cp:lastModifiedBy>Папик</cp:lastModifiedBy>
  <cp:revision>11</cp:revision>
  <dcterms:created xsi:type="dcterms:W3CDTF">2021-01-09T22:31:31Z</dcterms:created>
  <dcterms:modified xsi:type="dcterms:W3CDTF">2022-09-18T15:13:14Z</dcterms:modified>
</cp:coreProperties>
</file>