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778" r:id="rId2"/>
    <p:sldId id="797" r:id="rId3"/>
    <p:sldId id="779" r:id="rId4"/>
    <p:sldId id="780" r:id="rId5"/>
    <p:sldId id="781" r:id="rId6"/>
    <p:sldId id="782" r:id="rId7"/>
    <p:sldId id="783" r:id="rId8"/>
    <p:sldId id="784" r:id="rId9"/>
    <p:sldId id="785" r:id="rId10"/>
    <p:sldId id="786" r:id="rId11"/>
    <p:sldId id="787" r:id="rId12"/>
    <p:sldId id="788" r:id="rId13"/>
    <p:sldId id="789" r:id="rId14"/>
    <p:sldId id="790" r:id="rId15"/>
    <p:sldId id="791" r:id="rId16"/>
    <p:sldId id="792" r:id="rId17"/>
    <p:sldId id="793" r:id="rId18"/>
    <p:sldId id="794" r:id="rId19"/>
    <p:sldId id="795" r:id="rId20"/>
    <p:sldId id="79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FF00"/>
    <a:srgbClr val="00B050"/>
    <a:srgbClr val="295FFF"/>
    <a:srgbClr val="FF66FF"/>
    <a:srgbClr val="2F3242"/>
    <a:srgbClr val="FF5050"/>
    <a:srgbClr val="FF3300"/>
    <a:srgbClr val="FF7C80"/>
    <a:srgbClr val="E6E6E6"/>
    <a:srgbClr val="1694E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4" autoAdjust="0"/>
    <p:restoredTop sz="94660"/>
  </p:normalViewPr>
  <p:slideViewPr>
    <p:cSldViewPr snapToGrid="0">
      <p:cViewPr>
        <p:scale>
          <a:sx n="60" d="100"/>
          <a:sy n="60" d="100"/>
        </p:scale>
        <p:origin x="-1074" y="-3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BE04B-0FEE-474E-98E3-E5C059B0E3D6}" type="datetimeFigureOut">
              <a:rPr lang="ru-RU" smtClean="0"/>
              <a:pPr/>
              <a:t>08.09.2022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8AAFC-F45B-4763-9C1F-8029DFCE03FE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79451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242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41F5A-B942-463D-BFFB-A6C0BF2A95D9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36421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5CA3-AACC-4614-BF69-00E689DA5E5C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38875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944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57DF8-A1C4-4191-9BCE-6255C9741248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20646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B527B-8C9A-436C-98CD-9931061FA41E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43066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E2E25-D864-431C-9803-DC1DF816B3B2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0992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1627C-B8CA-44C8-AA80-F38F7E2DC942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3105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8820F-613B-4084-A210-F6071CA8AA12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949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3D5AF-C886-45A1-B5DC-5A526CB61C15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212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D2A21-8E22-4A57-9D96-C14531AB525D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5165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BF2D6-4F70-474E-8189-F1C29A9FD449}" type="datetime1">
              <a:rPr lang="uk-UA" smtClean="0"/>
              <a:pPr/>
              <a:t>08.09.2022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A2CC5-B2C6-4302-92FF-8C073FD1154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461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6D62-0A69-489C-AD8A-DBBB454FE69F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026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9218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0242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1266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2290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2292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5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4338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5362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6386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3315" name="Picture 3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9147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2386" y="365125"/>
            <a:ext cx="8421414" cy="1325563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17410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19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72910" y="365125"/>
            <a:ext cx="7380889" cy="1325563"/>
          </a:xfrm>
        </p:spPr>
        <p:txBody>
          <a:bodyPr/>
          <a:lstStyle/>
          <a:p>
            <a:r>
              <a:rPr lang="uk-UA" b="1" dirty="0" smtClean="0"/>
              <a:t>Мета</a:t>
            </a:r>
            <a:r>
              <a:rPr lang="uk-UA" dirty="0" smtClean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ознайомити </a:t>
            </a:r>
            <a:r>
              <a:rPr lang="uk-UA" dirty="0" smtClean="0"/>
              <a:t>учнів з методами дослідження природи</a:t>
            </a:r>
            <a:r>
              <a:rPr lang="uk-UA" dirty="0" smtClean="0"/>
              <a:t>;</a:t>
            </a:r>
          </a:p>
          <a:p>
            <a:r>
              <a:rPr lang="uk-UA" smtClean="0"/>
              <a:t> </a:t>
            </a:r>
            <a:r>
              <a:rPr lang="uk-UA" dirty="0" smtClean="0"/>
              <a:t>вчити формулювати припущення і перевіряти їх у ході </a:t>
            </a:r>
            <a:r>
              <a:rPr lang="uk-UA" dirty="0" smtClean="0"/>
              <a:t>дослідження; </a:t>
            </a:r>
            <a:r>
              <a:rPr lang="uk-UA" dirty="0" smtClean="0"/>
              <a:t>пояснювати, визначати </a:t>
            </a:r>
            <a:r>
              <a:rPr lang="uk-UA" dirty="0" smtClean="0"/>
              <a:t>самостійно, </a:t>
            </a:r>
            <a:r>
              <a:rPr lang="uk-UA" dirty="0" smtClean="0"/>
              <a:t>що необхідно для проведення дослідження (обладнання, інформація тощо); </a:t>
            </a:r>
            <a:endParaRPr lang="uk-UA" dirty="0" smtClean="0"/>
          </a:p>
          <a:p>
            <a:r>
              <a:rPr lang="uk-UA" dirty="0" smtClean="0"/>
              <a:t>вчити </a:t>
            </a:r>
            <a:r>
              <a:rPr lang="uk-UA" dirty="0" smtClean="0"/>
              <a:t>аналізувати виконання дослідження, називати чинники успіху; </a:t>
            </a:r>
            <a:endParaRPr lang="uk-UA" dirty="0" smtClean="0"/>
          </a:p>
          <a:p>
            <a:r>
              <a:rPr lang="uk-UA" dirty="0" smtClean="0"/>
              <a:t>продовжувати </a:t>
            </a:r>
            <a:r>
              <a:rPr lang="uk-UA" dirty="0" smtClean="0"/>
              <a:t>формувати вміння працювати у спільноті, дотримуючись правил; </a:t>
            </a:r>
            <a:endParaRPr lang="uk-UA" dirty="0" smtClean="0"/>
          </a:p>
          <a:p>
            <a:r>
              <a:rPr lang="uk-UA" dirty="0" smtClean="0"/>
              <a:t>виховувати </a:t>
            </a:r>
            <a:r>
              <a:rPr lang="uk-UA" dirty="0" smtClean="0"/>
              <a:t>дружні </a:t>
            </a:r>
            <a:r>
              <a:rPr lang="uk-UA" dirty="0" smtClean="0"/>
              <a:t>стосунки,</a:t>
            </a:r>
          </a:p>
          <a:p>
            <a:r>
              <a:rPr lang="uk-UA" dirty="0" smtClean="0"/>
              <a:t> </a:t>
            </a:r>
            <a:r>
              <a:rPr lang="uk-UA" dirty="0" smtClean="0"/>
              <a:t>розвивати увагу, мислення, мовлення.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b="1" dirty="0" smtClean="0"/>
              <a:t>Зворотній зв’язок: </a:t>
            </a:r>
            <a:r>
              <a:rPr lang="uk-UA" dirty="0" smtClean="0"/>
              <a:t> </a:t>
            </a:r>
            <a:r>
              <a:rPr lang="ru-RU" b="1" dirty="0" err="1" smtClean="0"/>
              <a:t>Human</a:t>
            </a:r>
            <a:r>
              <a:rPr lang="ru-RU" b="1" dirty="0" smtClean="0"/>
              <a:t> </a:t>
            </a:r>
            <a:r>
              <a:rPr lang="uk-UA" dirty="0" smtClean="0"/>
              <a:t>або  </a:t>
            </a:r>
            <a:r>
              <a:rPr lang="uk-UA" dirty="0" err="1" smtClean="0"/>
              <a:t>ел</a:t>
            </a:r>
            <a:r>
              <a:rPr lang="uk-UA" dirty="0" smtClean="0"/>
              <a:t>. пошта </a:t>
            </a:r>
            <a:r>
              <a:rPr lang="uk-UA" u="sng" dirty="0" smtClean="0">
                <a:hlinkClick r:id="rId2"/>
              </a:rPr>
              <a:t>valentinakapusta55@</a:t>
            </a:r>
            <a:r>
              <a:rPr lang="uk-UA" u="sng" dirty="0" err="1" smtClean="0">
                <a:hlinkClick r:id="rId2"/>
              </a:rPr>
              <a:t>gmail.com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2050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3075" name="Picture 3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4098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5122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6146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7170" name="Picture 2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" y="0"/>
            <a:ext cx="12192001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7AFC-C01B-4F35-8E90-7CDC7BDC9F41}" type="datetime1">
              <a:rPr lang="uk-UA" smtClean="0"/>
              <a:pPr/>
              <a:t>08.09.2022</a:t>
            </a:fld>
            <a:endParaRPr lang="ru-RU"/>
          </a:p>
        </p:txBody>
      </p:sp>
      <p:pic>
        <p:nvPicPr>
          <p:cNvPr id="8195" name="Picture 3" descr="C:\Users\valen\Desktop\5клас Пізнаємо край   Дистанц\№003 Як шукати відповіді на запитання. Дослідницький метод. Спостереження, гіпотеза, експеримент\Презентація — копия\Слайд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28526</TotalTime>
  <Words>96</Words>
  <Application>Microsoft Office PowerPoint</Application>
  <PresentationFormat>Произвольный</PresentationFormat>
  <Paragraphs>28</Paragraphs>
  <Slides>20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1" baseType="lpstr">
      <vt:lpstr>Тема Office</vt:lpstr>
      <vt:lpstr>Слайд 1</vt:lpstr>
      <vt:lpstr>Мета: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  <vt:lpstr>Слайд 14</vt:lpstr>
      <vt:lpstr>Слайд 15</vt:lpstr>
      <vt:lpstr>Слайд 16</vt:lpstr>
      <vt:lpstr>Слайд 17</vt:lpstr>
      <vt:lpstr>Слайд 18</vt:lpstr>
      <vt:lpstr>Слайд 19</vt:lpstr>
      <vt:lpstr>Слайд 20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Vasyl Tsupa</dc:creator>
  <cp:lastModifiedBy>Валентина Капуста</cp:lastModifiedBy>
  <cp:revision>1796</cp:revision>
  <dcterms:created xsi:type="dcterms:W3CDTF">2018-01-05T16:38:53Z</dcterms:created>
  <dcterms:modified xsi:type="dcterms:W3CDTF">2022-09-07T22:33:45Z</dcterms:modified>
</cp:coreProperties>
</file>