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812" r:id="rId2"/>
    <p:sldId id="813" r:id="rId3"/>
    <p:sldId id="794" r:id="rId4"/>
    <p:sldId id="795" r:id="rId5"/>
    <p:sldId id="796" r:id="rId6"/>
    <p:sldId id="798" r:id="rId7"/>
    <p:sldId id="799" r:id="rId8"/>
    <p:sldId id="800" r:id="rId9"/>
    <p:sldId id="801" r:id="rId10"/>
    <p:sldId id="802" r:id="rId11"/>
    <p:sldId id="803" r:id="rId12"/>
    <p:sldId id="804" r:id="rId13"/>
    <p:sldId id="805" r:id="rId14"/>
    <p:sldId id="806" r:id="rId15"/>
    <p:sldId id="80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00B050"/>
    <a:srgbClr val="295FFF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107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5" name="Picture 2" descr="C:\Users\valen\Desktop\5клас Пізнаємо край   Дистанц\№005-006 Практична робота Змішування води та вимірювання температури\Презентаці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8194" name="Picture 2" descr="C:\Users\valen\Desktop\5клас Пізнаємо край   Дистанц\№005-006 Практична робота Змішування води та вимірювання температури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9218" name="Picture 2" descr="C:\Users\valen\Desktop\5клас Пізнаємо край   Дистанц\№005-006 Практична робота Змішування води та вимірювання температури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0242" name="Picture 2" descr="C:\Users\valen\Desktop\5клас Пізнаємо край   Дистанц\№005-006 Практична робота Змішування води та вимірювання температури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1266" name="Picture 2" descr="C:\Users\valen\Desktop\5клас Пізнаємо край   Дистанц\№005-006 Практична робота Змішування води та вимірювання температури\Презентація\Слайд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2290" name="Picture 2" descr="C:\Users\valen\Desktop\5клас Пізнаємо край   Дистанц\№005-006 Практична робота Змішування води та вимірювання температури\Презентація\Слайд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2359" y="365125"/>
            <a:ext cx="6671440" cy="1325563"/>
          </a:xfrm>
        </p:spPr>
        <p:txBody>
          <a:bodyPr/>
          <a:lstStyle/>
          <a:p>
            <a:r>
              <a:rPr lang="uk-UA" b="1" dirty="0" smtClean="0"/>
              <a:t>Домашнє завдання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Підручник,  </a:t>
            </a:r>
            <a:r>
              <a:rPr lang="uk-UA" dirty="0" smtClean="0"/>
              <a:t>с.23. </a:t>
            </a:r>
            <a:r>
              <a:rPr lang="uk-UA" dirty="0" smtClean="0"/>
              <a:t>По можливості виконати </a:t>
            </a:r>
            <a:r>
              <a:rPr lang="uk-UA" dirty="0" smtClean="0"/>
              <a:t>практичну роботу.</a:t>
            </a:r>
          </a:p>
          <a:p>
            <a:endParaRPr lang="uk-UA" dirty="0" smtClean="0"/>
          </a:p>
          <a:p>
            <a:r>
              <a:rPr lang="uk-UA" dirty="0" smtClean="0"/>
              <a:t>Перевірка навчальних досягнень з теми,с.24. Виконану роботу  надіслати на перевірку.</a:t>
            </a:r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зв’язок: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Human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3724" y="365125"/>
            <a:ext cx="7570076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Мета: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провести практичну роботу з учнями, навчити складати план дослідження; виконувати спостереження та експерименти за складеним планом;продовжувати формувати вміння працювати у спільноті, дотримуючись правил; виховувати дружні стосунки в класі, спільноті, розвивати увагу, мислення, мовлення.</a:t>
            </a:r>
            <a:endParaRPr lang="ru-RU" dirty="0" smtClean="0"/>
          </a:p>
          <a:p>
            <a:r>
              <a:rPr lang="uk-UA" b="1" dirty="0" smtClean="0"/>
              <a:t>Очікувані результати:  учень </a:t>
            </a:r>
            <a:r>
              <a:rPr lang="uk-UA" dirty="0" smtClean="0"/>
              <a:t>виконує в групі та самостійно з допомогою вчителя спостереження та експерименти за планом, використовуючи запропоновані інструменти. Узагальнює самостійно опрацьовану інформацію природничого змісту.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1027" name="Picture 3" descr="C:\Users\valen\Desktop\5клас Пізнаємо край   Дистанц\№005-006 Практична робота Змішування води та вимірювання температури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2050" name="Picture 2" descr="C:\Users\valen\Desktop\5клас Пізнаємо край   Дистанц\№005-006 Практична робота Змішування води та вимірювання температури\Презентаці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3074" name="Picture 2" descr="C:\Users\valen\Desktop\5клас Пізнаємо край   Дистанц\№005-006 Практична робота Змішування води та вимірювання температури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4098" name="Picture 2" descr="C:\Users\valen\Desktop\5клас Пізнаємо край   Дистанц\№005-006 Практична робота Змішування води та вимірювання температури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5122" name="Picture 2" descr="C:\Users\valen\Desktop\5клас Пізнаємо край   Дистанц\№005-006 Практична робота Змішування води та вимірювання температури\Презентаці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6146" name="Picture 2" descr="C:\Users\valen\Desktop\5клас Пізнаємо край   Дистанц\№005-006 Практична робота Змішування води та вимірювання температури\Презентаці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09.09.2022</a:t>
            </a:fld>
            <a:endParaRPr lang="ru-RU"/>
          </a:p>
        </p:txBody>
      </p:sp>
      <p:pic>
        <p:nvPicPr>
          <p:cNvPr id="7170" name="Picture 2" descr="C:\Users\valen\Desktop\5клас Пізнаємо край   Дистанц\№005-006 Практична робота Змішування води та вимірювання температури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28535</TotalTime>
  <Words>121</Words>
  <Application>Microsoft Office PowerPoint</Application>
  <PresentationFormat>Произвольный</PresentationFormat>
  <Paragraphs>23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Мета: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Домашнє завдання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1799</cp:revision>
  <dcterms:created xsi:type="dcterms:W3CDTF">2018-01-05T16:38:53Z</dcterms:created>
  <dcterms:modified xsi:type="dcterms:W3CDTF">2022-09-09T20:50:00Z</dcterms:modified>
</cp:coreProperties>
</file>