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AA0BE4A-6922-4226-88C5-DD0339D2841B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9BBB810-A5CF-406E-AE52-984EA975C3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BE4A-6922-4226-88C5-DD0339D2841B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B810-A5CF-406E-AE52-984EA975C3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BE4A-6922-4226-88C5-DD0339D2841B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B810-A5CF-406E-AE52-984EA975C3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A0BE4A-6922-4226-88C5-DD0339D2841B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BBB810-A5CF-406E-AE52-984EA975C37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A0BE4A-6922-4226-88C5-DD0339D2841B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9BBB810-A5CF-406E-AE52-984EA975C3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BE4A-6922-4226-88C5-DD0339D2841B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B810-A5CF-406E-AE52-984EA975C37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BE4A-6922-4226-88C5-DD0339D2841B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B810-A5CF-406E-AE52-984EA975C37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A0BE4A-6922-4226-88C5-DD0339D2841B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BBB810-A5CF-406E-AE52-984EA975C37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BE4A-6922-4226-88C5-DD0339D2841B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B810-A5CF-406E-AE52-984EA975C3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A0BE4A-6922-4226-88C5-DD0339D2841B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BBB810-A5CF-406E-AE52-984EA975C37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A0BE4A-6922-4226-88C5-DD0339D2841B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BBB810-A5CF-406E-AE52-984EA975C37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A0BE4A-6922-4226-88C5-DD0339D2841B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BBB810-A5CF-406E-AE52-984EA975C37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12-%D0%B3%D0%BE%D0%B4%D0%B8%D0%BD%D0%BD%D0%B8%D0%B9_%D0%B1%D1%96%D0%B3" TargetMode="External"/><Relationship Id="rId3" Type="http://schemas.openxmlformats.org/officeDocument/2006/relationships/hyperlink" Target="https://uk.wikipedia.org/wiki/%D0%9C%D0%B8%D0%BB%D1%8F" TargetMode="External"/><Relationship Id="rId7" Type="http://schemas.openxmlformats.org/officeDocument/2006/relationships/hyperlink" Target="https://uk.wikipedia.org/wiki/%D0%93%D0%BE%D0%B4%D0%B8%D0%BD%D0%BD%D0%B8%D0%B9_%D0%B1%D1%96%D0%B3" TargetMode="External"/><Relationship Id="rId2" Type="http://schemas.openxmlformats.org/officeDocument/2006/relationships/hyperlink" Target="https://uk.wikipedia.org/wiki/%D0%AF%D1%80%D0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91%D1%96%D0%B3_%D0%BD%D0%B0_100_%D0%BA%D0%BC" TargetMode="External"/><Relationship Id="rId11" Type="http://schemas.openxmlformats.org/officeDocument/2006/relationships/image" Target="../media/image5.jpeg"/><Relationship Id="rId5" Type="http://schemas.openxmlformats.org/officeDocument/2006/relationships/hyperlink" Target="https://uk.wikipedia.org/wiki/%D0%91%D1%96%D0%B3_%D0%BD%D0%B0_%D1%83%D0%BB%D1%8C%D1%82%D1%80%D0%B0%D0%BC%D0%B0%D1%80%D0%B0%D1%84%D0%BE%D0%BD%D1%81%D1%8C%D0%BA%D1%96_%D0%B4%D0%B8%D1%81%D1%82%D0%B0%D0%BD%D1%86%D1%96%D1%97" TargetMode="External"/><Relationship Id="rId10" Type="http://schemas.openxmlformats.org/officeDocument/2006/relationships/hyperlink" Target="https://uk.wikipedia.org/wiki/%D0%91%D0%B0%D0%B3%D0%B0%D1%82%D0%BE%D0%B4%D0%BE%D0%B1%D0%BE%D0%B2%D1%96_%D1%96_%D0%B1%D0%B0%D0%B3%D0%B0%D1%82%D0%BE%D0%B4%D0%B5%D0%BD%D0%BD%D1%96_(%D0%B5%D1%82%D0%B0%D0%BF%D0%BD%D1%96)_%D0%BF%D1%80%D0%BE%D0%B1%D1%96%D0%B3%D0%B8" TargetMode="External"/><Relationship Id="rId4" Type="http://schemas.openxmlformats.org/officeDocument/2006/relationships/hyperlink" Target="https://uk.wikipedia.org/wiki/%D0%9B%D0%B5%D0%B3%D0%BA%D0%BE%D0%B0%D1%82%D0%BB%D0%B5%D1%82%D0%B8%D1%87%D0%BD%D0%B8%D0%B9_%D0%BA%D1%80%D0%BE%D1%81" TargetMode="External"/><Relationship Id="rId9" Type="http://schemas.openxmlformats.org/officeDocument/2006/relationships/hyperlink" Target="https://uk.wikipedia.org/wiki/%D0%94%D0%BE%D0%B1%D0%BE%D0%B2%D0%B8%D0%B9_%D0%B1%D1%96%D0%B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57422" y="214290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>Легка атлетика 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4546" y="2214554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Б</a:t>
            </a:r>
            <a:r>
              <a:rPr lang="uk-UA" sz="6000" dirty="0" err="1" smtClean="0"/>
              <a:t>іг</a:t>
            </a:r>
            <a:endParaRPr lang="ru-RU" sz="6000" dirty="0"/>
          </a:p>
        </p:txBody>
      </p:sp>
      <p:pic>
        <p:nvPicPr>
          <p:cNvPr id="25602" name="Picture 2" descr="Цікава інформація - Легка атлетик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286124"/>
            <a:ext cx="5500726" cy="3349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467600" cy="631844"/>
          </a:xfrm>
        </p:spPr>
        <p:txBody>
          <a:bodyPr/>
          <a:lstStyle/>
          <a:p>
            <a:pPr algn="r"/>
            <a:r>
              <a:rPr lang="uk-UA" dirty="0" smtClean="0"/>
              <a:t>Біг по дистанції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7686" y="928670"/>
            <a:ext cx="42862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Після</a:t>
            </a:r>
            <a:r>
              <a:rPr lang="ru-RU" dirty="0" smtClean="0"/>
              <a:t> стартового </a:t>
            </a:r>
            <a:r>
              <a:rPr lang="ru-RU" dirty="0" err="1" smtClean="0"/>
              <a:t>розбігу</a:t>
            </a:r>
            <a:r>
              <a:rPr lang="ru-RU" dirty="0" smtClean="0"/>
              <a:t> </a:t>
            </a:r>
            <a:r>
              <a:rPr lang="ru-RU" dirty="0" err="1" smtClean="0"/>
              <a:t>швидкість</a:t>
            </a:r>
            <a:r>
              <a:rPr lang="ru-RU" dirty="0" smtClean="0"/>
              <a:t> </a:t>
            </a:r>
            <a:r>
              <a:rPr lang="ru-RU" dirty="0" err="1" smtClean="0"/>
              <a:t>зростає</a:t>
            </a:r>
            <a:r>
              <a:rPr lang="ru-RU" dirty="0" smtClean="0"/>
              <a:t> </a:t>
            </a:r>
            <a:r>
              <a:rPr lang="ru-RU" dirty="0" err="1" smtClean="0"/>
              <a:t>повільно</a:t>
            </a:r>
            <a:r>
              <a:rPr lang="ru-RU" dirty="0" smtClean="0"/>
              <a:t>; </a:t>
            </a:r>
            <a:r>
              <a:rPr lang="ru-RU" dirty="0" err="1" smtClean="0"/>
              <a:t>біг</a:t>
            </a:r>
            <a:r>
              <a:rPr lang="ru-RU" dirty="0" smtClean="0"/>
              <a:t> </a:t>
            </a:r>
            <a:r>
              <a:rPr lang="ru-RU" dirty="0" err="1" smtClean="0"/>
              <a:t>стає</a:t>
            </a:r>
            <a:r>
              <a:rPr lang="ru-RU" dirty="0" smtClean="0"/>
              <a:t> </a:t>
            </a:r>
            <a:r>
              <a:rPr lang="ru-RU" dirty="0" err="1" smtClean="0"/>
              <a:t>аналогічним</a:t>
            </a:r>
            <a:r>
              <a:rPr lang="ru-RU" dirty="0" smtClean="0"/>
              <a:t> </a:t>
            </a:r>
            <a:r>
              <a:rPr lang="ru-RU" dirty="0" err="1" smtClean="0"/>
              <a:t>бігу</a:t>
            </a:r>
            <a:r>
              <a:rPr lang="ru-RU" dirty="0" smtClean="0"/>
              <a:t> </a:t>
            </a:r>
            <a:r>
              <a:rPr lang="ru-RU" dirty="0" err="1" smtClean="0"/>
              <a:t>маховим</a:t>
            </a:r>
            <a:r>
              <a:rPr lang="ru-RU" dirty="0" smtClean="0"/>
              <a:t> </a:t>
            </a:r>
            <a:r>
              <a:rPr lang="ru-RU" dirty="0" err="1" smtClean="0"/>
              <a:t>кроком</a:t>
            </a:r>
            <a:r>
              <a:rPr lang="ru-RU" dirty="0" smtClean="0"/>
              <a:t>. При </a:t>
            </a:r>
            <a:r>
              <a:rPr lang="ru-RU" dirty="0" err="1" smtClean="0"/>
              <a:t>максимальній</a:t>
            </a:r>
            <a:r>
              <a:rPr lang="ru-RU" dirty="0" smtClean="0"/>
              <a:t> </a:t>
            </a:r>
            <a:r>
              <a:rPr lang="ru-RU" dirty="0" err="1" smtClean="0"/>
              <a:t>швидкості</a:t>
            </a:r>
            <a:r>
              <a:rPr lang="ru-RU" dirty="0" smtClean="0"/>
              <a:t> </a:t>
            </a:r>
            <a:r>
              <a:rPr lang="ru-RU" dirty="0" err="1" smtClean="0"/>
              <a:t>тулуб</a:t>
            </a:r>
            <a:r>
              <a:rPr lang="ru-RU" dirty="0" smtClean="0"/>
              <a:t> </a:t>
            </a:r>
            <a:r>
              <a:rPr lang="ru-RU" dirty="0" err="1" smtClean="0"/>
              <a:t>трохи</a:t>
            </a:r>
            <a:r>
              <a:rPr lang="ru-RU" dirty="0" smtClean="0"/>
              <a:t> </a:t>
            </a:r>
            <a:r>
              <a:rPr lang="ru-RU" dirty="0" err="1" smtClean="0"/>
              <a:t>нахилений</a:t>
            </a:r>
            <a:r>
              <a:rPr lang="ru-RU" dirty="0" smtClean="0"/>
              <a:t> вперед, </a:t>
            </a:r>
            <a:r>
              <a:rPr lang="ru-RU" dirty="0" err="1" smtClean="0"/>
              <a:t>причому</a:t>
            </a:r>
            <a:r>
              <a:rPr lang="ru-RU" dirty="0" smtClean="0"/>
              <a:t> </a:t>
            </a:r>
            <a:r>
              <a:rPr lang="ru-RU" dirty="0" err="1" smtClean="0"/>
              <a:t>нахил</a:t>
            </a:r>
            <a:r>
              <a:rPr lang="ru-RU" dirty="0" smtClean="0"/>
              <a:t> увесь час </a:t>
            </a:r>
            <a:r>
              <a:rPr lang="ru-RU" dirty="0" err="1" smtClean="0"/>
              <a:t>змінюється</a:t>
            </a:r>
            <a:r>
              <a:rPr lang="ru-RU" dirty="0" smtClean="0"/>
              <a:t>: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час</a:t>
            </a:r>
            <a:r>
              <a:rPr lang="ru-RU" dirty="0" smtClean="0"/>
              <a:t> </a:t>
            </a:r>
            <a:r>
              <a:rPr lang="ru-RU" dirty="0" err="1" smtClean="0"/>
              <a:t>відштовхування</a:t>
            </a:r>
            <a:r>
              <a:rPr lang="ru-RU" dirty="0" smtClean="0"/>
              <a:t>- </a:t>
            </a:r>
            <a:r>
              <a:rPr lang="ru-RU" dirty="0" err="1" smtClean="0"/>
              <a:t>зменшується</a:t>
            </a:r>
            <a:r>
              <a:rPr lang="ru-RU" dirty="0" smtClean="0"/>
              <a:t>,  у </a:t>
            </a:r>
            <a:r>
              <a:rPr lang="ru-RU" dirty="0" err="1" smtClean="0"/>
              <a:t>фазі</a:t>
            </a:r>
            <a:r>
              <a:rPr lang="ru-RU" dirty="0" smtClean="0"/>
              <a:t> </a:t>
            </a:r>
            <a:r>
              <a:rPr lang="ru-RU" dirty="0" err="1" smtClean="0"/>
              <a:t>польоту-збільшується</a:t>
            </a:r>
            <a:r>
              <a:rPr lang="ru-RU" dirty="0" smtClean="0"/>
              <a:t>. Для </a:t>
            </a:r>
            <a:r>
              <a:rPr lang="ru-RU" dirty="0" err="1" smtClean="0"/>
              <a:t>збереження</a:t>
            </a:r>
            <a:r>
              <a:rPr lang="ru-RU" dirty="0" smtClean="0"/>
              <a:t> </a:t>
            </a:r>
            <a:r>
              <a:rPr lang="ru-RU" dirty="0" err="1" smtClean="0"/>
              <a:t>набутої</a:t>
            </a:r>
            <a:r>
              <a:rPr lang="ru-RU" dirty="0" smtClean="0"/>
              <a:t> </a:t>
            </a:r>
            <a:r>
              <a:rPr lang="ru-RU" dirty="0" err="1" smtClean="0"/>
              <a:t>швидкості</a:t>
            </a:r>
            <a:r>
              <a:rPr lang="ru-RU" dirty="0" smtClean="0"/>
              <a:t> </a:t>
            </a:r>
            <a:r>
              <a:rPr lang="ru-RU" dirty="0" err="1" smtClean="0"/>
              <a:t>кожен</a:t>
            </a:r>
            <a:r>
              <a:rPr lang="ru-RU" dirty="0" smtClean="0"/>
              <a:t> </a:t>
            </a:r>
            <a:r>
              <a:rPr lang="ru-RU" dirty="0" err="1" smtClean="0"/>
              <a:t>учень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оптимальне</a:t>
            </a:r>
            <a:r>
              <a:rPr lang="ru-RU" dirty="0" smtClean="0"/>
              <a:t> </a:t>
            </a:r>
            <a:r>
              <a:rPr lang="ru-RU" dirty="0" err="1" smtClean="0"/>
              <a:t>для</a:t>
            </a:r>
            <a:r>
              <a:rPr lang="ru-RU" dirty="0" smtClean="0"/>
              <a:t> себе </a:t>
            </a:r>
            <a:r>
              <a:rPr lang="ru-RU" dirty="0" err="1" smtClean="0"/>
              <a:t>співвідношення</a:t>
            </a:r>
            <a:r>
              <a:rPr lang="ru-RU" dirty="0" smtClean="0"/>
              <a:t> </a:t>
            </a:r>
            <a:r>
              <a:rPr lang="ru-RU" dirty="0" err="1" smtClean="0"/>
              <a:t>довжини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частоти</a:t>
            </a:r>
            <a:r>
              <a:rPr lang="ru-RU" dirty="0" smtClean="0"/>
              <a:t> </a:t>
            </a:r>
            <a:r>
              <a:rPr lang="ru-RU" dirty="0" err="1" smtClean="0"/>
              <a:t>кроків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4826" name="Picture 10" descr="Как улучшить результаты бега на 1 км, советы специалистов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3786214" cy="2670019"/>
          </a:xfrm>
          <a:prstGeom prst="rect">
            <a:avLst/>
          </a:prstGeom>
          <a:noFill/>
        </p:spPr>
      </p:pic>
      <p:pic>
        <p:nvPicPr>
          <p:cNvPr id="34828" name="Picture 12" descr="Спринт, спринтерский бег, дистанция, правила соревнований, легкая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929066"/>
            <a:ext cx="2571768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467600" cy="560430"/>
          </a:xfrm>
        </p:spPr>
        <p:txBody>
          <a:bodyPr/>
          <a:lstStyle/>
          <a:p>
            <a:r>
              <a:rPr lang="uk-UA" dirty="0" smtClean="0"/>
              <a:t>Фінішування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785794"/>
            <a:ext cx="44291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заключний</a:t>
            </a:r>
            <a:r>
              <a:rPr lang="ru-RU" dirty="0" smtClean="0"/>
              <a:t> </a:t>
            </a:r>
            <a:r>
              <a:rPr lang="ru-RU" dirty="0" err="1" smtClean="0"/>
              <a:t>елемент</a:t>
            </a:r>
            <a:r>
              <a:rPr lang="ru-RU" dirty="0" smtClean="0"/>
              <a:t> </a:t>
            </a:r>
            <a:r>
              <a:rPr lang="ru-RU" dirty="0" err="1" smtClean="0"/>
              <a:t>бігу</a:t>
            </a:r>
            <a:r>
              <a:rPr lang="ru-RU" dirty="0" smtClean="0"/>
              <a:t>. </a:t>
            </a:r>
            <a:r>
              <a:rPr lang="ru-RU" dirty="0" err="1" smtClean="0"/>
              <a:t>Найефективнішим</a:t>
            </a:r>
            <a:r>
              <a:rPr lang="ru-RU" dirty="0" smtClean="0"/>
              <a:t> способом </a:t>
            </a:r>
            <a:r>
              <a:rPr lang="ru-RU" dirty="0" err="1" smtClean="0"/>
              <a:t>фінішування</a:t>
            </a:r>
            <a:r>
              <a:rPr lang="ru-RU" dirty="0" smtClean="0"/>
              <a:t> </a:t>
            </a:r>
            <a:r>
              <a:rPr lang="ru-RU" dirty="0" err="1" smtClean="0"/>
              <a:t>є</a:t>
            </a:r>
            <a:r>
              <a:rPr lang="ru-RU" dirty="0" smtClean="0"/>
              <a:t> </a:t>
            </a:r>
            <a:r>
              <a:rPr lang="ru-RU" dirty="0" err="1" smtClean="0"/>
              <a:t>різний</a:t>
            </a:r>
            <a:r>
              <a:rPr lang="ru-RU" dirty="0" smtClean="0"/>
              <a:t> </a:t>
            </a:r>
            <a:r>
              <a:rPr lang="ru-RU" dirty="0" err="1" smtClean="0"/>
              <a:t>нахил</a:t>
            </a:r>
            <a:r>
              <a:rPr lang="ru-RU" dirty="0" smtClean="0"/>
              <a:t> </a:t>
            </a:r>
            <a:r>
              <a:rPr lang="ru-RU" dirty="0" err="1" smtClean="0"/>
              <a:t>грудьми</a:t>
            </a:r>
            <a:r>
              <a:rPr lang="ru-RU" dirty="0" smtClean="0"/>
              <a:t> вперед на </a:t>
            </a:r>
            <a:r>
              <a:rPr lang="ru-RU" dirty="0" err="1" smtClean="0"/>
              <a:t>останньому</a:t>
            </a:r>
            <a:r>
              <a:rPr lang="ru-RU" dirty="0" smtClean="0"/>
              <a:t> </a:t>
            </a:r>
            <a:r>
              <a:rPr lang="ru-RU" dirty="0" err="1" smtClean="0"/>
              <a:t>кроці</a:t>
            </a:r>
            <a:r>
              <a:rPr lang="ru-RU" dirty="0" smtClean="0"/>
              <a:t>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нахил</a:t>
            </a:r>
            <a:r>
              <a:rPr lang="ru-RU" dirty="0" smtClean="0"/>
              <a:t> вперед </a:t>
            </a:r>
            <a:r>
              <a:rPr lang="ru-RU" dirty="0" err="1" smtClean="0"/>
              <a:t>із</a:t>
            </a:r>
            <a:r>
              <a:rPr lang="ru-RU" dirty="0" smtClean="0"/>
              <a:t> поворотом до </a:t>
            </a:r>
            <a:r>
              <a:rPr lang="ru-RU" dirty="0" err="1" smtClean="0"/>
              <a:t>фінішної</a:t>
            </a:r>
            <a:r>
              <a:rPr lang="ru-RU" dirty="0" smtClean="0"/>
              <a:t> </a:t>
            </a:r>
            <a:r>
              <a:rPr lang="ru-RU" dirty="0" err="1" smtClean="0"/>
              <a:t>лінії</a:t>
            </a:r>
            <a:r>
              <a:rPr lang="ru-RU" dirty="0" smtClean="0"/>
              <a:t> боком. </a:t>
            </a:r>
            <a:r>
              <a:rPr lang="ru-RU" dirty="0" err="1" smtClean="0"/>
              <a:t>Ці</a:t>
            </a:r>
            <a:r>
              <a:rPr lang="ru-RU" dirty="0" smtClean="0"/>
              <a:t> </a:t>
            </a:r>
            <a:r>
              <a:rPr lang="ru-RU" dirty="0" err="1" smtClean="0"/>
              <a:t>способи</a:t>
            </a:r>
            <a:r>
              <a:rPr lang="ru-RU" dirty="0" smtClean="0"/>
              <a:t>  </a:t>
            </a:r>
            <a:r>
              <a:rPr lang="ru-RU" dirty="0" err="1" smtClean="0"/>
              <a:t>фінішування</a:t>
            </a:r>
            <a:r>
              <a:rPr lang="ru-RU" dirty="0" smtClean="0"/>
              <a:t>  не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пришвидшити</a:t>
            </a:r>
            <a:r>
              <a:rPr lang="ru-RU" dirty="0" smtClean="0"/>
              <a:t> </a:t>
            </a:r>
            <a:r>
              <a:rPr lang="ru-RU" dirty="0" err="1" smtClean="0"/>
              <a:t>рух</a:t>
            </a:r>
            <a:r>
              <a:rPr lang="ru-RU" dirty="0" smtClean="0"/>
              <a:t> </a:t>
            </a:r>
            <a:r>
              <a:rPr lang="ru-RU" dirty="0" err="1" smtClean="0"/>
              <a:t>тіла</a:t>
            </a:r>
            <a:r>
              <a:rPr lang="ru-RU" dirty="0" smtClean="0"/>
              <a:t> </a:t>
            </a:r>
            <a:r>
              <a:rPr lang="ru-RU" dirty="0" err="1" smtClean="0"/>
              <a:t>бігуна</a:t>
            </a:r>
            <a:r>
              <a:rPr lang="ru-RU" dirty="0" smtClean="0"/>
              <a:t> вперед, </a:t>
            </a:r>
            <a:r>
              <a:rPr lang="ru-RU" dirty="0" err="1" smtClean="0"/>
              <a:t>однак</a:t>
            </a:r>
            <a:r>
              <a:rPr lang="ru-RU" dirty="0" smtClean="0"/>
              <a:t> </a:t>
            </a:r>
            <a:r>
              <a:rPr lang="ru-RU" dirty="0" err="1" smtClean="0"/>
              <a:t>наближують</a:t>
            </a:r>
            <a:r>
              <a:rPr lang="ru-RU" dirty="0" smtClean="0"/>
              <a:t>  момент </a:t>
            </a:r>
            <a:r>
              <a:rPr lang="ru-RU" dirty="0" err="1" smtClean="0"/>
              <a:t>перетинання</a:t>
            </a:r>
            <a:r>
              <a:rPr lang="ru-RU" dirty="0" smtClean="0"/>
              <a:t> </a:t>
            </a:r>
            <a:r>
              <a:rPr lang="ru-RU" dirty="0" err="1" smtClean="0"/>
              <a:t>тулубом</a:t>
            </a:r>
            <a:r>
              <a:rPr lang="ru-RU" dirty="0" smtClean="0"/>
              <a:t> </a:t>
            </a:r>
            <a:r>
              <a:rPr lang="ru-RU" dirty="0" err="1" smtClean="0"/>
              <a:t>фінішної</a:t>
            </a:r>
            <a:r>
              <a:rPr lang="ru-RU" dirty="0" smtClean="0"/>
              <a:t> </a:t>
            </a:r>
            <a:r>
              <a:rPr lang="ru-RU" dirty="0" err="1" smtClean="0"/>
              <a:t>лінії</a:t>
            </a:r>
            <a:r>
              <a:rPr lang="ru-RU" dirty="0" smtClean="0"/>
              <a:t>. </a:t>
            </a:r>
          </a:p>
          <a:p>
            <a:r>
              <a:rPr lang="ru-RU" dirty="0" err="1" smtClean="0"/>
              <a:t>Наблизившись</a:t>
            </a:r>
            <a:r>
              <a:rPr lang="ru-RU" dirty="0" smtClean="0"/>
              <a:t> до </a:t>
            </a:r>
            <a:r>
              <a:rPr lang="ru-RU" dirty="0" err="1" smtClean="0"/>
              <a:t>фінішу</a:t>
            </a:r>
            <a:r>
              <a:rPr lang="ru-RU" dirty="0" smtClean="0"/>
              <a:t>, </a:t>
            </a:r>
            <a:r>
              <a:rPr lang="ru-RU" dirty="0" err="1" smtClean="0"/>
              <a:t>учень</a:t>
            </a:r>
            <a:r>
              <a:rPr lang="ru-RU" dirty="0" smtClean="0"/>
              <a:t> повинен </a:t>
            </a:r>
            <a:r>
              <a:rPr lang="ru-RU" dirty="0" err="1" smtClean="0"/>
              <a:t>слідкувати</a:t>
            </a:r>
            <a:r>
              <a:rPr lang="ru-RU" dirty="0" smtClean="0"/>
              <a:t> за </a:t>
            </a:r>
            <a:r>
              <a:rPr lang="ru-RU" dirty="0" err="1" smtClean="0"/>
              <a:t>збереженням</a:t>
            </a:r>
            <a:r>
              <a:rPr lang="ru-RU" dirty="0" smtClean="0"/>
              <a:t> </a:t>
            </a:r>
            <a:r>
              <a:rPr lang="ru-RU" dirty="0" err="1" smtClean="0"/>
              <a:t>довжини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частоти</a:t>
            </a:r>
            <a:r>
              <a:rPr lang="ru-RU" dirty="0" smtClean="0"/>
              <a:t> </a:t>
            </a:r>
            <a:r>
              <a:rPr lang="ru-RU" dirty="0" err="1" smtClean="0"/>
              <a:t>кроків</a:t>
            </a:r>
            <a:r>
              <a:rPr lang="ru-RU" dirty="0" smtClean="0"/>
              <a:t>, </a:t>
            </a:r>
            <a:r>
              <a:rPr lang="ru-RU" dirty="0" err="1" smtClean="0"/>
              <a:t>акцентуючи</a:t>
            </a:r>
            <a:r>
              <a:rPr lang="ru-RU" dirty="0" smtClean="0"/>
              <a:t> </a:t>
            </a:r>
            <a:r>
              <a:rPr lang="ru-RU" dirty="0" err="1" smtClean="0"/>
              <a:t>увагу</a:t>
            </a:r>
            <a:r>
              <a:rPr lang="ru-RU" dirty="0" smtClean="0"/>
              <a:t> на </a:t>
            </a:r>
            <a:r>
              <a:rPr lang="ru-RU" dirty="0" err="1" smtClean="0"/>
              <a:t>енергійних</a:t>
            </a:r>
            <a:r>
              <a:rPr lang="ru-RU" dirty="0" smtClean="0"/>
              <a:t> </a:t>
            </a:r>
            <a:r>
              <a:rPr lang="ru-RU" dirty="0" err="1" smtClean="0"/>
              <a:t>рухах</a:t>
            </a:r>
            <a:r>
              <a:rPr lang="ru-RU" dirty="0" smtClean="0"/>
              <a:t> рук. </a:t>
            </a:r>
            <a:r>
              <a:rPr lang="ru-RU" dirty="0" err="1" smtClean="0"/>
              <a:t>Лінію</a:t>
            </a:r>
            <a:r>
              <a:rPr lang="ru-RU" dirty="0" smtClean="0"/>
              <a:t> </a:t>
            </a:r>
            <a:r>
              <a:rPr lang="ru-RU" dirty="0" err="1" smtClean="0"/>
              <a:t>фінішу</a:t>
            </a:r>
            <a:r>
              <a:rPr lang="ru-RU" dirty="0" smtClean="0"/>
              <a:t> </a:t>
            </a: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пробігати</a:t>
            </a:r>
            <a:r>
              <a:rPr lang="ru-RU" dirty="0" smtClean="0"/>
              <a:t> так, </a:t>
            </a:r>
            <a:r>
              <a:rPr lang="ru-RU" dirty="0" err="1" smtClean="0"/>
              <a:t>ніби</a:t>
            </a:r>
            <a:r>
              <a:rPr lang="ru-RU" dirty="0" smtClean="0"/>
              <a:t> до </a:t>
            </a:r>
            <a:r>
              <a:rPr lang="ru-RU" dirty="0" err="1" smtClean="0"/>
              <a:t>неї</a:t>
            </a:r>
            <a:r>
              <a:rPr lang="ru-RU" dirty="0" smtClean="0"/>
              <a:t> </a:t>
            </a:r>
            <a:r>
              <a:rPr lang="ru-RU" dirty="0" err="1" smtClean="0"/>
              <a:t>залишається</a:t>
            </a:r>
            <a:r>
              <a:rPr lang="ru-RU" dirty="0" smtClean="0"/>
              <a:t> </a:t>
            </a:r>
            <a:r>
              <a:rPr lang="ru-RU" dirty="0" err="1" smtClean="0"/>
              <a:t>ще</a:t>
            </a:r>
            <a:r>
              <a:rPr lang="ru-RU" dirty="0" smtClean="0"/>
              <a:t> 5-10 м. При  </a:t>
            </a:r>
            <a:r>
              <a:rPr lang="ru-RU" dirty="0" err="1" smtClean="0"/>
              <a:t>цьому</a:t>
            </a:r>
            <a:r>
              <a:rPr lang="ru-RU" dirty="0" smtClean="0"/>
              <a:t> не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відкидати</a:t>
            </a:r>
            <a:r>
              <a:rPr lang="ru-RU" dirty="0" smtClean="0"/>
              <a:t> голову назад, </a:t>
            </a:r>
            <a:r>
              <a:rPr lang="ru-RU" dirty="0" err="1" smtClean="0"/>
              <a:t>піднімаючи</a:t>
            </a:r>
            <a:r>
              <a:rPr lang="ru-RU" dirty="0" smtClean="0"/>
              <a:t> руки,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різко</a:t>
            </a:r>
            <a:r>
              <a:rPr lang="ru-RU" dirty="0" smtClean="0"/>
              <a:t> </a:t>
            </a:r>
            <a:r>
              <a:rPr lang="ru-RU" dirty="0" err="1" smtClean="0"/>
              <a:t>зупинятись</a:t>
            </a:r>
            <a:r>
              <a:rPr lang="ru-RU" dirty="0" smtClean="0"/>
              <a:t> </a:t>
            </a:r>
            <a:r>
              <a:rPr lang="ru-RU" dirty="0" err="1" smtClean="0"/>
              <a:t>одразу</a:t>
            </a:r>
            <a:r>
              <a:rPr lang="ru-RU" dirty="0" smtClean="0"/>
              <a:t>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фінішування</a:t>
            </a:r>
            <a:r>
              <a:rPr lang="ru-RU" dirty="0" smtClean="0"/>
              <a:t>. </a:t>
            </a:r>
            <a:r>
              <a:rPr lang="ru-RU" dirty="0" err="1" smtClean="0"/>
              <a:t>Дихання</a:t>
            </a:r>
            <a:r>
              <a:rPr lang="ru-RU" dirty="0" smtClean="0"/>
              <a:t> повинно бути </a:t>
            </a:r>
            <a:r>
              <a:rPr lang="ru-RU" dirty="0" err="1" smtClean="0"/>
              <a:t>природним</a:t>
            </a:r>
            <a:r>
              <a:rPr lang="ru-RU" dirty="0" smtClean="0"/>
              <a:t>, </a:t>
            </a:r>
            <a:r>
              <a:rPr lang="ru-RU" dirty="0" err="1" smtClean="0"/>
              <a:t>ритмічним,глибоким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5842" name="Picture 2" descr="Как быстро пробежать расстояние в 100 метров: техника бега для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500042"/>
            <a:ext cx="4009833" cy="2643206"/>
          </a:xfrm>
          <a:prstGeom prst="rect">
            <a:avLst/>
          </a:prstGeom>
          <a:noFill/>
        </p:spPr>
      </p:pic>
      <p:pic>
        <p:nvPicPr>
          <p:cNvPr id="35848" name="Picture 8" descr="Наталья Антюх стала олимпийской чемпионкой в беге на 400 м с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929066"/>
            <a:ext cx="4071934" cy="2435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Украина завоевала два золота Европейских игр-2019 в легкой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7679585" cy="5072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142852"/>
            <a:ext cx="850112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dirty="0" smtClean="0">
                <a:solidFill>
                  <a:schemeClr val="tx2">
                    <a:lumMod val="75000"/>
                  </a:schemeClr>
                </a:solidFill>
              </a:rPr>
              <a:t>Різновиди бігу</a:t>
            </a:r>
          </a:p>
          <a:p>
            <a:r>
              <a:rPr lang="uk-UA" sz="2000" dirty="0" smtClean="0"/>
              <a:t>Біг поділяється на:</a:t>
            </a:r>
          </a:p>
          <a:p>
            <a:pPr marL="457200" indent="-457200">
              <a:buAutoNum type="arabicPeriod"/>
            </a:pPr>
            <a:r>
              <a:rPr lang="uk-UA" sz="2000" b="1" dirty="0" smtClean="0"/>
              <a:t>Гладкий: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uk-UA" sz="2000" dirty="0" smtClean="0"/>
              <a:t>Спринт (біг на короткі дистанції) – 60 – 400 м. включно.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uk-UA" sz="2000" dirty="0" smtClean="0"/>
              <a:t>Біг на середні дистанції – 800 – 1500 м.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uk-UA" sz="2000" dirty="0" smtClean="0"/>
              <a:t>Біг на довгі дистанції - 3000 – 10000 м.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uk-UA" sz="2000" dirty="0" smtClean="0"/>
              <a:t>Біг на наддовгі дистанції – більше ніж 10000 м.</a:t>
            </a:r>
          </a:p>
          <a:p>
            <a:pPr marL="457200" indent="-457200">
              <a:buAutoNum type="arabicPeriod" startAt="2"/>
            </a:pPr>
            <a:r>
              <a:rPr lang="uk-UA" sz="2000" b="1" dirty="0" smtClean="0"/>
              <a:t>Біг зі штучними перешкодами 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uk-UA" sz="2000" dirty="0" smtClean="0"/>
              <a:t>100 м. (110 м. для чоловіків) з </a:t>
            </a:r>
            <a:r>
              <a:rPr lang="uk-UA" sz="2000" dirty="0" err="1" smtClean="0"/>
              <a:t>барьєрами</a:t>
            </a:r>
            <a:r>
              <a:rPr lang="uk-UA" sz="2000" dirty="0" smtClean="0"/>
              <a:t>,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uk-UA" sz="2000" dirty="0" smtClean="0"/>
              <a:t> 400 м. з </a:t>
            </a:r>
            <a:r>
              <a:rPr lang="uk-UA" sz="2000" dirty="0" err="1" smtClean="0"/>
              <a:t>барьєрами</a:t>
            </a:r>
            <a:r>
              <a:rPr lang="uk-UA" sz="2000" dirty="0" smtClean="0"/>
              <a:t>,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uk-UA" sz="2000" dirty="0" err="1" smtClean="0"/>
              <a:t>“Стипль-чейз”</a:t>
            </a:r>
            <a:r>
              <a:rPr lang="uk-UA" sz="2000" dirty="0" smtClean="0"/>
              <a:t> 3000 м. з перешкодами</a:t>
            </a:r>
          </a:p>
          <a:p>
            <a:pPr marL="457200" indent="-457200">
              <a:buAutoNum type="arabicPeriod" startAt="3"/>
            </a:pPr>
            <a:r>
              <a:rPr lang="uk-UA" sz="2000" b="1" dirty="0" smtClean="0"/>
              <a:t>Біг </a:t>
            </a:r>
            <a:r>
              <a:rPr lang="uk-UA" sz="2000" b="1" dirty="0" smtClean="0"/>
              <a:t>з природними перешкодами </a:t>
            </a:r>
            <a:r>
              <a:rPr lang="uk-UA" sz="2000" dirty="0" smtClean="0"/>
              <a:t>(крос</a:t>
            </a:r>
            <a:r>
              <a:rPr lang="uk-UA" sz="2000" dirty="0" smtClean="0"/>
              <a:t>)</a:t>
            </a:r>
          </a:p>
          <a:p>
            <a:pPr marL="457200" indent="-457200">
              <a:buAutoNum type="arabicPeriod" startAt="3"/>
            </a:pPr>
            <a:r>
              <a:rPr lang="uk-UA" sz="2000" b="1" dirty="0" smtClean="0"/>
              <a:t>Естафетний біг</a:t>
            </a:r>
            <a:endParaRPr lang="uk-UA" sz="2000" b="1" dirty="0" smtClean="0"/>
          </a:p>
          <a:p>
            <a:pPr marL="457200" indent="-457200"/>
            <a:endParaRPr lang="uk-UA" sz="2000" dirty="0" smtClean="0"/>
          </a:p>
          <a:p>
            <a:pPr marL="457200" indent="-457200">
              <a:buAutoNum type="arabicPeriod"/>
            </a:pPr>
            <a:endParaRPr lang="ru-RU" sz="2000" dirty="0" smtClean="0"/>
          </a:p>
        </p:txBody>
      </p:sp>
      <p:pic>
        <p:nvPicPr>
          <p:cNvPr id="27650" name="Picture 2" descr="Легка Атлетика - Легка Атлетик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4214818"/>
            <a:ext cx="3619492" cy="2432299"/>
          </a:xfrm>
          <a:prstGeom prst="rect">
            <a:avLst/>
          </a:prstGeom>
          <a:noFill/>
        </p:spPr>
      </p:pic>
      <p:pic>
        <p:nvPicPr>
          <p:cNvPr id="27652" name="Picture 4" descr="Наші вітання переможцям та призерам командного чемпіонату України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357694"/>
            <a:ext cx="3572937" cy="22986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86116" y="428604"/>
            <a:ext cx="521497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Деяка</a:t>
            </a:r>
            <a:r>
              <a:rPr lang="ru-RU" dirty="0" smtClean="0"/>
              <a:t> </a:t>
            </a:r>
            <a:r>
              <a:rPr lang="ru-RU" dirty="0" err="1" smtClean="0"/>
              <a:t>частина</a:t>
            </a:r>
            <a:r>
              <a:rPr lang="ru-RU" dirty="0" smtClean="0"/>
              <a:t> </a:t>
            </a:r>
            <a:r>
              <a:rPr lang="ru-RU" dirty="0" err="1" smtClean="0"/>
              <a:t>легкоатлетичних</a:t>
            </a:r>
            <a:r>
              <a:rPr lang="ru-RU" dirty="0" smtClean="0"/>
              <a:t> </a:t>
            </a:r>
            <a:r>
              <a:rPr lang="ru-RU" dirty="0" err="1" smtClean="0"/>
              <a:t>змагань</a:t>
            </a:r>
            <a:r>
              <a:rPr lang="ru-RU" dirty="0" smtClean="0"/>
              <a:t> проводиться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взимку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дахом</a:t>
            </a:r>
            <a:r>
              <a:rPr lang="ru-RU" dirty="0" smtClean="0"/>
              <a:t> в </a:t>
            </a:r>
            <a:r>
              <a:rPr lang="ru-RU" dirty="0" err="1" smtClean="0"/>
              <a:t>скороченому</a:t>
            </a:r>
            <a:r>
              <a:rPr lang="ru-RU" dirty="0" smtClean="0"/>
              <a:t> </a:t>
            </a:r>
            <a:r>
              <a:rPr lang="ru-RU" dirty="0" err="1" smtClean="0"/>
              <a:t>варіанті</a:t>
            </a:r>
            <a:r>
              <a:rPr lang="ru-RU" dirty="0" smtClean="0"/>
              <a:t> (</a:t>
            </a:r>
            <a:r>
              <a:rPr lang="ru-RU" dirty="0" err="1" smtClean="0"/>
              <a:t>наприклад</a:t>
            </a:r>
            <a:r>
              <a:rPr lang="ru-RU" dirty="0" smtClean="0"/>
              <a:t> </a:t>
            </a:r>
            <a:r>
              <a:rPr lang="ru-RU" dirty="0" err="1" smtClean="0"/>
              <a:t>замість</a:t>
            </a:r>
            <a:r>
              <a:rPr lang="ru-RU" dirty="0" smtClean="0"/>
              <a:t> спринту 100 м </a:t>
            </a:r>
            <a:r>
              <a:rPr lang="ru-RU" dirty="0" err="1" smtClean="0"/>
              <a:t>змагаються</a:t>
            </a:r>
            <a:r>
              <a:rPr lang="ru-RU" dirty="0" smtClean="0"/>
              <a:t> на 60-метровій </a:t>
            </a:r>
            <a:r>
              <a:rPr lang="ru-RU" dirty="0" err="1" smtClean="0"/>
              <a:t>дистанції</a:t>
            </a:r>
            <a:r>
              <a:rPr lang="ru-RU" dirty="0" smtClean="0"/>
              <a:t>). </a:t>
            </a:r>
          </a:p>
          <a:p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існує</a:t>
            </a:r>
            <a:r>
              <a:rPr lang="ru-RU" dirty="0" smtClean="0"/>
              <a:t> велика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неолімпійских</a:t>
            </a:r>
            <a:r>
              <a:rPr lang="ru-RU" dirty="0" smtClean="0"/>
              <a:t> </a:t>
            </a:r>
            <a:r>
              <a:rPr lang="ru-RU" dirty="0" err="1" smtClean="0"/>
              <a:t>видів</a:t>
            </a:r>
            <a:r>
              <a:rPr lang="ru-RU" dirty="0" smtClean="0"/>
              <a:t> </a:t>
            </a:r>
            <a:r>
              <a:rPr lang="ru-RU" dirty="0" err="1" smtClean="0"/>
              <a:t>змагань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бігу</a:t>
            </a:r>
            <a:r>
              <a:rPr lang="ru-RU" dirty="0" smtClean="0"/>
              <a:t>,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котрих</a:t>
            </a:r>
            <a:r>
              <a:rPr lang="ru-RU" dirty="0" smtClean="0"/>
              <a:t> </a:t>
            </a:r>
            <a:r>
              <a:rPr lang="ru-RU" dirty="0" err="1" smtClean="0"/>
              <a:t>проводяться</a:t>
            </a:r>
            <a:r>
              <a:rPr lang="ru-RU" dirty="0" smtClean="0"/>
              <a:t> </a:t>
            </a:r>
            <a:r>
              <a:rPr lang="ru-RU" dirty="0" err="1" smtClean="0"/>
              <a:t>численні</a:t>
            </a:r>
            <a:r>
              <a:rPr lang="ru-RU" dirty="0" smtClean="0"/>
              <a:t> </a:t>
            </a:r>
            <a:r>
              <a:rPr lang="ru-RU" dirty="0" err="1" smtClean="0"/>
              <a:t>міжнародні</a:t>
            </a:r>
            <a:r>
              <a:rPr lang="ru-RU" dirty="0" smtClean="0"/>
              <a:t> </a:t>
            </a:r>
            <a:r>
              <a:rPr lang="ru-RU" dirty="0" err="1" smtClean="0"/>
              <a:t>змагання</a:t>
            </a:r>
            <a:r>
              <a:rPr lang="ru-RU" dirty="0" smtClean="0"/>
              <a:t> як </a:t>
            </a:r>
            <a:r>
              <a:rPr lang="ru-RU" dirty="0" err="1" smtClean="0"/>
              <a:t>серед</a:t>
            </a:r>
            <a:r>
              <a:rPr lang="ru-RU" dirty="0" smtClean="0"/>
              <a:t> </a:t>
            </a:r>
            <a:r>
              <a:rPr lang="ru-RU" dirty="0" err="1" smtClean="0"/>
              <a:t>чоловіків</a:t>
            </a:r>
            <a:r>
              <a:rPr lang="ru-RU" dirty="0" smtClean="0"/>
              <a:t>, та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жінок</a:t>
            </a:r>
            <a:r>
              <a:rPr lang="ru-RU" dirty="0" smtClean="0"/>
              <a:t>,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об'єднані</a:t>
            </a:r>
            <a:r>
              <a:rPr lang="ru-RU" dirty="0" smtClean="0"/>
              <a:t> </a:t>
            </a:r>
            <a:r>
              <a:rPr lang="ru-RU" dirty="0" err="1" smtClean="0"/>
              <a:t>забіги</a:t>
            </a:r>
            <a:r>
              <a:rPr lang="ru-RU" dirty="0" smtClean="0"/>
              <a:t>, </a:t>
            </a:r>
            <a:r>
              <a:rPr lang="ru-RU" dirty="0" err="1" smtClean="0"/>
              <a:t>чемпіонати</a:t>
            </a:r>
            <a:r>
              <a:rPr lang="ru-RU" dirty="0" smtClean="0"/>
              <a:t> </a:t>
            </a:r>
            <a:r>
              <a:rPr lang="ru-RU" dirty="0" err="1" smtClean="0"/>
              <a:t>світу</a:t>
            </a:r>
            <a:r>
              <a:rPr lang="ru-RU" dirty="0" smtClean="0"/>
              <a:t> </a:t>
            </a:r>
            <a:r>
              <a:rPr lang="ru-RU" dirty="0" err="1" smtClean="0"/>
              <a:t>та</a:t>
            </a:r>
            <a:r>
              <a:rPr lang="ru-RU" dirty="0" smtClean="0"/>
              <a:t> </a:t>
            </a:r>
            <a:r>
              <a:rPr lang="ru-RU" dirty="0" err="1" smtClean="0"/>
              <a:t>Європи</a:t>
            </a:r>
            <a:r>
              <a:rPr lang="ru-RU" dirty="0" smtClean="0"/>
              <a:t>; </a:t>
            </a:r>
            <a:r>
              <a:rPr lang="ru-RU" dirty="0" err="1" smtClean="0"/>
              <a:t>ведеться</a:t>
            </a:r>
            <a:r>
              <a:rPr lang="ru-RU" dirty="0" smtClean="0"/>
              <a:t> </a:t>
            </a:r>
            <a:r>
              <a:rPr lang="ru-RU" dirty="0" err="1" smtClean="0"/>
              <a:t>залік</a:t>
            </a:r>
            <a:r>
              <a:rPr lang="ru-RU" dirty="0" smtClean="0"/>
              <a:t> </a:t>
            </a:r>
            <a:r>
              <a:rPr lang="ru-RU" dirty="0" err="1" smtClean="0"/>
              <a:t>світових</a:t>
            </a:r>
            <a:r>
              <a:rPr lang="ru-RU" dirty="0" smtClean="0"/>
              <a:t> </a:t>
            </a:r>
            <a:r>
              <a:rPr lang="ru-RU" dirty="0" err="1" smtClean="0"/>
              <a:t>рекордів</a:t>
            </a:r>
            <a:r>
              <a:rPr lang="ru-RU" dirty="0" smtClean="0"/>
              <a:t> — </a:t>
            </a:r>
            <a:r>
              <a:rPr lang="ru-RU" dirty="0" err="1" smtClean="0"/>
              <a:t>наприклад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гладкого </a:t>
            </a:r>
            <a:r>
              <a:rPr lang="ru-RU" dirty="0" err="1" smtClean="0"/>
              <a:t>бігу</a:t>
            </a:r>
            <a:r>
              <a:rPr lang="ru-RU" dirty="0" smtClean="0"/>
              <a:t> (на </a:t>
            </a:r>
            <a:r>
              <a:rPr lang="ru-RU" dirty="0" err="1" smtClean="0"/>
              <a:t>традиційних</a:t>
            </a:r>
            <a:r>
              <a:rPr lang="ru-RU" dirty="0" smtClean="0"/>
              <a:t> для </a:t>
            </a:r>
            <a:r>
              <a:rPr lang="ru-RU" dirty="0" err="1" smtClean="0"/>
              <a:t>англомовного</a:t>
            </a:r>
            <a:r>
              <a:rPr lang="ru-RU" dirty="0" smtClean="0"/>
              <a:t> </a:t>
            </a:r>
            <a:r>
              <a:rPr lang="ru-RU" dirty="0" err="1" smtClean="0"/>
              <a:t>світу</a:t>
            </a:r>
            <a:r>
              <a:rPr lang="ru-RU" dirty="0" smtClean="0"/>
              <a:t> </a:t>
            </a:r>
            <a:r>
              <a:rPr lang="ru-RU" dirty="0" err="1" smtClean="0"/>
              <a:t>дистанціях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вимірюються</a:t>
            </a:r>
            <a:r>
              <a:rPr lang="ru-RU" dirty="0" smtClean="0"/>
              <a:t> в </a:t>
            </a:r>
            <a:r>
              <a:rPr lang="ru-RU" dirty="0" smtClean="0">
                <a:hlinkClick r:id="rId2" tooltip="Ярд"/>
              </a:rPr>
              <a:t>ярдах</a:t>
            </a:r>
            <a:r>
              <a:rPr lang="ru-RU" dirty="0" smtClean="0"/>
              <a:t> та </a:t>
            </a:r>
            <a:r>
              <a:rPr lang="ru-RU" dirty="0" smtClean="0">
                <a:hlinkClick r:id="rId3" tooltip="Миля"/>
              </a:rPr>
              <a:t>милях</a:t>
            </a:r>
            <a:r>
              <a:rPr lang="ru-RU" dirty="0" smtClean="0"/>
              <a:t>) та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>
                <a:hlinkClick r:id="rId4" tooltip="Легкоатлетичний крос"/>
              </a:rPr>
              <a:t>кросу</a:t>
            </a:r>
            <a:r>
              <a:rPr lang="ru-RU" dirty="0" smtClean="0"/>
              <a:t>. </a:t>
            </a:r>
          </a:p>
          <a:p>
            <a:r>
              <a:rPr lang="ru-RU" dirty="0" err="1" smtClean="0"/>
              <a:t>Серед</a:t>
            </a:r>
            <a:r>
              <a:rPr lang="ru-RU" dirty="0" smtClean="0"/>
              <a:t> </a:t>
            </a:r>
            <a:r>
              <a:rPr lang="ru-RU" dirty="0" err="1" smtClean="0"/>
              <a:t>довгих</a:t>
            </a:r>
            <a:r>
              <a:rPr lang="ru-RU" dirty="0" smtClean="0"/>
              <a:t> </a:t>
            </a:r>
            <a:r>
              <a:rPr lang="ru-RU" dirty="0" err="1" smtClean="0"/>
              <a:t>дистанцій</a:t>
            </a:r>
            <a:r>
              <a:rPr lang="ru-RU" dirty="0" smtClean="0"/>
              <a:t> </a:t>
            </a:r>
            <a:r>
              <a:rPr lang="ru-RU" dirty="0" err="1" smtClean="0"/>
              <a:t>найпопулярніші</a:t>
            </a:r>
            <a:r>
              <a:rPr lang="ru-RU" dirty="0" smtClean="0"/>
              <a:t> </a:t>
            </a:r>
            <a:r>
              <a:rPr lang="ru-RU" dirty="0" err="1" smtClean="0"/>
              <a:t>напівмарафон</a:t>
            </a:r>
            <a:r>
              <a:rPr lang="ru-RU" dirty="0" smtClean="0"/>
              <a:t> (21,1 км), </a:t>
            </a:r>
            <a:r>
              <a:rPr lang="ru-RU" dirty="0" err="1" smtClean="0"/>
              <a:t>чвертьмарафон</a:t>
            </a:r>
            <a:r>
              <a:rPr lang="ru-RU" dirty="0" smtClean="0"/>
              <a:t> (10,5 км), </a:t>
            </a:r>
            <a:r>
              <a:rPr lang="ru-RU" dirty="0" err="1" smtClean="0"/>
              <a:t>існують</a:t>
            </a:r>
            <a:r>
              <a:rPr lang="ru-RU" dirty="0" smtClean="0"/>
              <a:t> </a:t>
            </a:r>
            <a:r>
              <a:rPr lang="ru-RU" dirty="0" err="1" smtClean="0"/>
              <a:t>змагання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smtClean="0">
                <a:hlinkClick r:id="rId5" tooltip="Біг на ультрамарафонські дистанції"/>
              </a:rPr>
              <a:t>«ультра-марафону»</a:t>
            </a:r>
            <a:r>
              <a:rPr lang="ru-RU" dirty="0" smtClean="0"/>
              <a:t> — </a:t>
            </a:r>
            <a:r>
              <a:rPr lang="ru-RU" dirty="0" err="1" smtClean="0"/>
              <a:t>біг</a:t>
            </a:r>
            <a:r>
              <a:rPr lang="ru-RU" dirty="0" smtClean="0"/>
              <a:t> на </a:t>
            </a:r>
            <a:r>
              <a:rPr lang="ru-RU" dirty="0" err="1" smtClean="0"/>
              <a:t>дистанції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перевищують</a:t>
            </a:r>
            <a:r>
              <a:rPr lang="ru-RU" dirty="0" smtClean="0"/>
              <a:t> 42 км 195 м (50 км, </a:t>
            </a:r>
            <a:r>
              <a:rPr lang="ru-RU" dirty="0" smtClean="0">
                <a:hlinkClick r:id="rId6" tooltip="Біг на 100 км"/>
              </a:rPr>
              <a:t>100 км</a:t>
            </a:r>
            <a:r>
              <a:rPr lang="ru-RU" dirty="0" smtClean="0"/>
              <a:t> </a:t>
            </a:r>
            <a:r>
              <a:rPr lang="ru-RU" dirty="0" err="1" smtClean="0"/>
              <a:t>тощо</a:t>
            </a:r>
            <a:r>
              <a:rPr lang="ru-RU" dirty="0" smtClean="0"/>
              <a:t>). </a:t>
            </a:r>
            <a:r>
              <a:rPr lang="ru-RU" dirty="0" err="1" smtClean="0"/>
              <a:t>Існують</a:t>
            </a:r>
            <a:r>
              <a:rPr lang="ru-RU" dirty="0" smtClean="0"/>
              <a:t>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численні</a:t>
            </a:r>
            <a:r>
              <a:rPr lang="ru-RU" dirty="0" smtClean="0"/>
              <a:t> </a:t>
            </a:r>
            <a:r>
              <a:rPr lang="ru-RU" dirty="0" err="1" smtClean="0"/>
              <a:t>змагання</a:t>
            </a:r>
            <a:r>
              <a:rPr lang="ru-RU" dirty="0" smtClean="0"/>
              <a:t> в </a:t>
            </a:r>
            <a:r>
              <a:rPr lang="ru-RU" dirty="0" err="1" smtClean="0"/>
              <a:t>бігу</a:t>
            </a:r>
            <a:r>
              <a:rPr lang="ru-RU" dirty="0" smtClean="0"/>
              <a:t> на час — </a:t>
            </a:r>
            <a:r>
              <a:rPr lang="ru-RU" dirty="0" err="1" smtClean="0"/>
              <a:t>біг</a:t>
            </a:r>
            <a:r>
              <a:rPr lang="ru-RU" dirty="0" smtClean="0"/>
              <a:t> на </a:t>
            </a:r>
            <a:r>
              <a:rPr lang="ru-RU" dirty="0" smtClean="0">
                <a:hlinkClick r:id="rId7" tooltip="Годинний біг"/>
              </a:rPr>
              <a:t>1 годину</a:t>
            </a:r>
            <a:r>
              <a:rPr lang="ru-RU" dirty="0" smtClean="0"/>
              <a:t>, 2, 6, </a:t>
            </a:r>
            <a:r>
              <a:rPr lang="ru-RU" dirty="0" smtClean="0">
                <a:hlinkClick r:id="rId8" tooltip="12-годинний біг"/>
              </a:rPr>
              <a:t>12</a:t>
            </a:r>
            <a:r>
              <a:rPr lang="ru-RU" dirty="0" smtClean="0"/>
              <a:t>, </a:t>
            </a:r>
            <a:r>
              <a:rPr lang="ru-RU" dirty="0" smtClean="0">
                <a:hlinkClick r:id="rId9" tooltip="Добовий біг"/>
              </a:rPr>
              <a:t>24 </a:t>
            </a:r>
            <a:r>
              <a:rPr lang="ru-RU" dirty="0" err="1" smtClean="0">
                <a:hlinkClick r:id="rId9" tooltip="Добовий біг"/>
              </a:rPr>
              <a:t>години</a:t>
            </a:r>
            <a:r>
              <a:rPr lang="ru-RU" dirty="0" smtClean="0"/>
              <a:t>, </a:t>
            </a:r>
            <a:r>
              <a:rPr lang="ru-RU" dirty="0" err="1" smtClean="0">
                <a:hlinkClick r:id="rId10" tooltip="Багатодобові і багатоденні (етапні) пробіги"/>
              </a:rPr>
              <a:t>багатодобові</a:t>
            </a:r>
            <a:r>
              <a:rPr lang="ru-RU" dirty="0" smtClean="0">
                <a:hlinkClick r:id="rId10" tooltip="Багатодобові і багатоденні (етапні) пробіги"/>
              </a:rPr>
              <a:t> </a:t>
            </a:r>
            <a:r>
              <a:rPr lang="ru-RU" dirty="0" err="1" smtClean="0">
                <a:hlinkClick r:id="rId10" tooltip="Багатодобові і багатоденні (етапні) пробіги"/>
              </a:rPr>
              <a:t>пробіги</a:t>
            </a:r>
            <a:r>
              <a:rPr lang="ru-RU" dirty="0" smtClean="0"/>
              <a:t> </a:t>
            </a:r>
            <a:r>
              <a:rPr lang="ru-RU" dirty="0" err="1" smtClean="0"/>
              <a:t>тощо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26626" name="Picture 2" descr="Легка атлетика на літніх Олімпійських іграх 2016 — біг на 200 ...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14282" y="500042"/>
            <a:ext cx="3000396" cy="4500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dirty="0" smtClean="0"/>
              <a:t>Фази бігу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757610" cy="487375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Старт</a:t>
            </a:r>
          </a:p>
          <a:p>
            <a:r>
              <a:rPr lang="uk-UA" sz="3200" dirty="0" smtClean="0"/>
              <a:t>Стартовий розбіг</a:t>
            </a:r>
          </a:p>
          <a:p>
            <a:r>
              <a:rPr lang="uk-UA" sz="3200" dirty="0" smtClean="0"/>
              <a:t>Біг по дистанції</a:t>
            </a:r>
          </a:p>
          <a:p>
            <a:r>
              <a:rPr lang="uk-UA" sz="3200" dirty="0" smtClean="0"/>
              <a:t>Фінішування</a:t>
            </a:r>
            <a:endParaRPr lang="ru-RU" sz="3200" dirty="0"/>
          </a:p>
        </p:txBody>
      </p:sp>
      <p:pic>
        <p:nvPicPr>
          <p:cNvPr id="28674" name="Picture 2" descr="Скачать обои Старт бегуна на рабочий стол из раздела картинок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571612"/>
            <a:ext cx="4162420" cy="31218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00354" cy="1143000"/>
          </a:xfrm>
        </p:spPr>
        <p:txBody>
          <a:bodyPr>
            <a:normAutofit/>
          </a:bodyPr>
          <a:lstStyle/>
          <a:p>
            <a:r>
              <a:rPr lang="uk-UA" sz="3600" dirty="0" smtClean="0"/>
              <a:t>Старт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86172" cy="4873752"/>
          </a:xfrm>
        </p:spPr>
        <p:txBody>
          <a:bodyPr/>
          <a:lstStyle/>
          <a:p>
            <a:pPr>
              <a:buNone/>
            </a:pPr>
            <a:r>
              <a:rPr lang="uk-UA" dirty="0" smtClean="0"/>
              <a:t>	Розрізняють </a:t>
            </a:r>
            <a:r>
              <a:rPr lang="uk-UA" b="1" dirty="0" smtClean="0"/>
              <a:t>низький</a:t>
            </a:r>
            <a:r>
              <a:rPr lang="uk-UA" dirty="0" smtClean="0"/>
              <a:t> та </a:t>
            </a:r>
            <a:r>
              <a:rPr lang="uk-UA" b="1" dirty="0" smtClean="0"/>
              <a:t>високий</a:t>
            </a:r>
            <a:r>
              <a:rPr lang="uk-UA" dirty="0" smtClean="0"/>
              <a:t> старт</a:t>
            </a:r>
          </a:p>
          <a:p>
            <a:pPr>
              <a:buNone/>
            </a:pPr>
            <a:r>
              <a:rPr lang="uk-UA" dirty="0" smtClean="0"/>
              <a:t>	Низький старт найчастіше застосовують під час бігу на короткі дистанції.</a:t>
            </a:r>
          </a:p>
          <a:p>
            <a:pPr>
              <a:buNone/>
            </a:pPr>
            <a:r>
              <a:rPr lang="uk-UA" dirty="0" smtClean="0"/>
              <a:t>	З високого старту виконують біг на середні та довгі дистанції.</a:t>
            </a:r>
            <a:endParaRPr lang="ru-RU" dirty="0"/>
          </a:p>
        </p:txBody>
      </p:sp>
      <p:pic>
        <p:nvPicPr>
          <p:cNvPr id="29698" name="Picture 2" descr="Низький старт в легкій атлетиці необхідний для. Високий старт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571480"/>
            <a:ext cx="4476728" cy="2529353"/>
          </a:xfrm>
          <a:prstGeom prst="rect">
            <a:avLst/>
          </a:prstGeom>
          <a:noFill/>
        </p:spPr>
      </p:pic>
      <p:pic>
        <p:nvPicPr>
          <p:cNvPr id="29700" name="Picture 4" descr="Как правильно стартовать с высокого старт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429000"/>
            <a:ext cx="4400821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0" y="285728"/>
            <a:ext cx="3495676" cy="631844"/>
          </a:xfrm>
        </p:spPr>
        <p:txBody>
          <a:bodyPr/>
          <a:lstStyle/>
          <a:p>
            <a:pPr algn="r"/>
            <a:r>
              <a:rPr lang="uk-UA" dirty="0" smtClean="0"/>
              <a:t>Високий старт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628" y="1000108"/>
            <a:ext cx="36433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 командою </a:t>
            </a:r>
            <a:r>
              <a:rPr lang="ru-RU" b="1" dirty="0" smtClean="0"/>
              <a:t>«На старт!» </a:t>
            </a:r>
            <a:r>
              <a:rPr lang="ru-RU" dirty="0" smtClean="0"/>
              <a:t>треба  стати перед стартовою </a:t>
            </a:r>
            <a:r>
              <a:rPr lang="ru-RU" dirty="0" err="1" smtClean="0"/>
              <a:t>лінією</a:t>
            </a:r>
            <a:r>
              <a:rPr lang="ru-RU" dirty="0" smtClean="0"/>
              <a:t>. </a:t>
            </a:r>
            <a:r>
              <a:rPr lang="ru-RU" dirty="0" err="1" smtClean="0"/>
              <a:t>Сильнішу</a:t>
            </a:r>
            <a:r>
              <a:rPr lang="ru-RU" dirty="0" smtClean="0"/>
              <a:t>  ногу </a:t>
            </a:r>
            <a:r>
              <a:rPr lang="ru-RU" dirty="0" err="1" smtClean="0"/>
              <a:t>поставити</a:t>
            </a:r>
            <a:r>
              <a:rPr lang="ru-RU" dirty="0" smtClean="0"/>
              <a:t> </a:t>
            </a:r>
            <a:r>
              <a:rPr lang="ru-RU" dirty="0" err="1" smtClean="0"/>
              <a:t>упритул</a:t>
            </a:r>
            <a:r>
              <a:rPr lang="ru-RU" dirty="0" smtClean="0"/>
              <a:t>  до </a:t>
            </a:r>
            <a:r>
              <a:rPr lang="ru-RU" dirty="0" err="1" smtClean="0"/>
              <a:t>стартової</a:t>
            </a:r>
            <a:r>
              <a:rPr lang="ru-RU" dirty="0" smtClean="0"/>
              <a:t> </a:t>
            </a:r>
            <a:r>
              <a:rPr lang="ru-RU" dirty="0" err="1" smtClean="0"/>
              <a:t>лінії</a:t>
            </a:r>
            <a:r>
              <a:rPr lang="ru-RU" dirty="0" smtClean="0"/>
              <a:t>, не </a:t>
            </a:r>
            <a:r>
              <a:rPr lang="ru-RU" dirty="0" err="1" smtClean="0"/>
              <a:t>наступаючи</a:t>
            </a:r>
            <a:r>
              <a:rPr lang="ru-RU" dirty="0" smtClean="0"/>
              <a:t> на </a:t>
            </a:r>
            <a:r>
              <a:rPr lang="ru-RU" dirty="0" err="1" smtClean="0"/>
              <a:t>неї</a:t>
            </a:r>
            <a:r>
              <a:rPr lang="ru-RU" dirty="0" smtClean="0"/>
              <a:t>. Другу ногу </a:t>
            </a:r>
            <a:r>
              <a:rPr lang="ru-RU" dirty="0" err="1" smtClean="0"/>
              <a:t>виставити</a:t>
            </a:r>
            <a:r>
              <a:rPr lang="ru-RU" dirty="0" smtClean="0"/>
              <a:t> на 1-2 </a:t>
            </a:r>
            <a:r>
              <a:rPr lang="ru-RU" dirty="0" err="1" smtClean="0"/>
              <a:t>ступні</a:t>
            </a:r>
            <a:r>
              <a:rPr lang="ru-RU" dirty="0" smtClean="0"/>
              <a:t> назад  </a:t>
            </a:r>
            <a:r>
              <a:rPr lang="ru-RU" dirty="0" err="1" smtClean="0"/>
              <a:t>із</a:t>
            </a:r>
            <a:r>
              <a:rPr lang="ru-RU" dirty="0" smtClean="0"/>
              <a:t> упором на носок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рівномірно</a:t>
            </a:r>
            <a:r>
              <a:rPr lang="ru-RU" dirty="0" smtClean="0"/>
              <a:t> </a:t>
            </a:r>
            <a:r>
              <a:rPr lang="ru-RU" dirty="0" err="1" smtClean="0"/>
              <a:t>розподілити</a:t>
            </a:r>
            <a:r>
              <a:rPr lang="ru-RU" dirty="0" smtClean="0"/>
              <a:t> </a:t>
            </a:r>
            <a:r>
              <a:rPr lang="ru-RU" dirty="0" err="1" smtClean="0"/>
              <a:t>масу</a:t>
            </a:r>
            <a:r>
              <a:rPr lang="ru-RU" dirty="0" smtClean="0"/>
              <a:t> </a:t>
            </a:r>
            <a:r>
              <a:rPr lang="ru-RU" dirty="0" err="1" smtClean="0"/>
              <a:t>тіла</a:t>
            </a:r>
            <a:r>
              <a:rPr lang="ru-RU" dirty="0" smtClean="0"/>
              <a:t> на </a:t>
            </a:r>
            <a:r>
              <a:rPr lang="ru-RU" dirty="0" err="1" smtClean="0"/>
              <a:t>обидві</a:t>
            </a:r>
            <a:r>
              <a:rPr lang="ru-RU" dirty="0" smtClean="0"/>
              <a:t> ноги. Руки </a:t>
            </a:r>
            <a:r>
              <a:rPr lang="ru-RU" dirty="0" err="1" smtClean="0"/>
              <a:t>вільно</a:t>
            </a:r>
            <a:r>
              <a:rPr lang="ru-RU" dirty="0" smtClean="0"/>
              <a:t> </a:t>
            </a:r>
            <a:r>
              <a:rPr lang="ru-RU" dirty="0" err="1" smtClean="0"/>
              <a:t>опустити</a:t>
            </a:r>
            <a:r>
              <a:rPr lang="ru-RU" dirty="0" smtClean="0"/>
              <a:t> </a:t>
            </a:r>
            <a:r>
              <a:rPr lang="ru-RU" dirty="0" err="1" smtClean="0"/>
              <a:t>вздовж</a:t>
            </a:r>
            <a:r>
              <a:rPr lang="ru-RU" dirty="0" smtClean="0"/>
              <a:t> </a:t>
            </a:r>
            <a:r>
              <a:rPr lang="ru-RU" dirty="0" err="1" smtClean="0"/>
              <a:t>тіла</a:t>
            </a:r>
            <a:r>
              <a:rPr lang="ru-RU" dirty="0" smtClean="0"/>
              <a:t>, </a:t>
            </a:r>
            <a:r>
              <a:rPr lang="ru-RU" dirty="0" err="1" smtClean="0"/>
              <a:t>тулуб</a:t>
            </a:r>
            <a:r>
              <a:rPr lang="ru-RU" dirty="0" smtClean="0"/>
              <a:t> та голову </a:t>
            </a:r>
            <a:r>
              <a:rPr lang="ru-RU" dirty="0" err="1" smtClean="0"/>
              <a:t>тримай</a:t>
            </a:r>
            <a:r>
              <a:rPr lang="ru-RU" dirty="0" smtClean="0"/>
              <a:t> прямо.</a:t>
            </a:r>
          </a:p>
        </p:txBody>
      </p:sp>
      <p:pic>
        <p:nvPicPr>
          <p:cNvPr id="30722" name="Picture 2" descr="Бег на средние дистанции, Техника бега на средние дистанции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4810125" cy="340042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214282" y="4429132"/>
            <a:ext cx="81439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 командою </a:t>
            </a:r>
            <a:r>
              <a:rPr lang="ru-RU" b="1" dirty="0" smtClean="0"/>
              <a:t>«</a:t>
            </a:r>
            <a:r>
              <a:rPr lang="ru-RU" b="1" dirty="0" err="1" smtClean="0"/>
              <a:t>Увага</a:t>
            </a:r>
            <a:r>
              <a:rPr lang="ru-RU" b="1" dirty="0" smtClean="0"/>
              <a:t>!» </a:t>
            </a:r>
            <a:r>
              <a:rPr lang="ru-RU" dirty="0" err="1" smtClean="0"/>
              <a:t>учень</a:t>
            </a:r>
            <a:r>
              <a:rPr lang="ru-RU" dirty="0" smtClean="0"/>
              <a:t> </a:t>
            </a:r>
            <a:r>
              <a:rPr lang="ru-RU" dirty="0" err="1" smtClean="0"/>
              <a:t>згинає</a:t>
            </a:r>
            <a:r>
              <a:rPr lang="ru-RU" dirty="0" smtClean="0"/>
              <a:t> ноги в </a:t>
            </a:r>
            <a:r>
              <a:rPr lang="ru-RU" dirty="0" err="1" smtClean="0"/>
              <a:t>колінах</a:t>
            </a:r>
            <a:r>
              <a:rPr lang="ru-RU" dirty="0" smtClean="0"/>
              <a:t>, </a:t>
            </a:r>
            <a:r>
              <a:rPr lang="ru-RU" dirty="0" err="1" smtClean="0"/>
              <a:t>тулуб</a:t>
            </a:r>
            <a:r>
              <a:rPr lang="ru-RU" dirty="0" smtClean="0"/>
              <a:t>  </a:t>
            </a:r>
            <a:r>
              <a:rPr lang="ru-RU" dirty="0" err="1" smtClean="0"/>
              <a:t>нахиляє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кутом 45 </a:t>
            </a:r>
            <a:r>
              <a:rPr lang="ru-RU" dirty="0" err="1" smtClean="0"/>
              <a:t>градусів</a:t>
            </a:r>
            <a:r>
              <a:rPr lang="ru-RU" dirty="0" smtClean="0"/>
              <a:t>  до </a:t>
            </a:r>
            <a:r>
              <a:rPr lang="ru-RU" dirty="0" err="1" smtClean="0"/>
              <a:t>доріжки</a:t>
            </a:r>
            <a:r>
              <a:rPr lang="ru-RU" dirty="0" smtClean="0"/>
              <a:t>. </a:t>
            </a:r>
            <a:r>
              <a:rPr lang="ru-RU" dirty="0" err="1" smtClean="0"/>
              <a:t>Згинаючи</a:t>
            </a:r>
            <a:r>
              <a:rPr lang="ru-RU" dirty="0" smtClean="0"/>
              <a:t> руки у </a:t>
            </a:r>
            <a:r>
              <a:rPr lang="ru-RU" dirty="0" err="1" smtClean="0"/>
              <a:t>ліктях</a:t>
            </a:r>
            <a:r>
              <a:rPr lang="ru-RU" dirty="0" smtClean="0"/>
              <a:t>, одна рука вперед,  </a:t>
            </a:r>
            <a:r>
              <a:rPr lang="ru-RU" dirty="0" err="1" smtClean="0"/>
              <a:t>іншу</a:t>
            </a:r>
            <a:r>
              <a:rPr lang="ru-RU" dirty="0" smtClean="0"/>
              <a:t> </a:t>
            </a:r>
            <a:r>
              <a:rPr lang="ru-RU" dirty="0" err="1" smtClean="0"/>
              <a:t>різнойменну</a:t>
            </a:r>
            <a:r>
              <a:rPr lang="ru-RU" dirty="0" smtClean="0"/>
              <a:t> </a:t>
            </a:r>
            <a:r>
              <a:rPr lang="ru-RU" dirty="0" err="1" smtClean="0"/>
              <a:t>нозі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стоїть</a:t>
            </a:r>
            <a:r>
              <a:rPr lang="ru-RU" dirty="0" smtClean="0"/>
              <a:t> </a:t>
            </a:r>
            <a:r>
              <a:rPr lang="ru-RU" dirty="0" err="1" smtClean="0"/>
              <a:t>попереду</a:t>
            </a:r>
            <a:r>
              <a:rPr lang="ru-RU" dirty="0" smtClean="0"/>
              <a:t>,  назад. Вага </a:t>
            </a:r>
            <a:r>
              <a:rPr lang="ru-RU" dirty="0" err="1" smtClean="0"/>
              <a:t>тіла</a:t>
            </a:r>
            <a:r>
              <a:rPr lang="ru-RU" dirty="0" smtClean="0"/>
              <a:t> переноситься на ногу,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стоїть</a:t>
            </a:r>
            <a:r>
              <a:rPr lang="ru-RU" dirty="0" smtClean="0"/>
              <a:t> </a:t>
            </a:r>
            <a:r>
              <a:rPr lang="ru-RU" dirty="0" err="1" smtClean="0"/>
              <a:t>попереду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За командою </a:t>
            </a:r>
            <a:r>
              <a:rPr lang="ru-RU" b="1" dirty="0" smtClean="0"/>
              <a:t>«</a:t>
            </a:r>
            <a:r>
              <a:rPr lang="ru-RU" b="1" dirty="0" err="1" smtClean="0"/>
              <a:t>Руш</a:t>
            </a:r>
            <a:r>
              <a:rPr lang="ru-RU" b="1" dirty="0" smtClean="0"/>
              <a:t>!»</a:t>
            </a:r>
            <a:r>
              <a:rPr lang="ru-RU" dirty="0" smtClean="0"/>
              <a:t>  </a:t>
            </a:r>
            <a:r>
              <a:rPr lang="ru-RU" dirty="0" err="1" smtClean="0"/>
              <a:t>різко</a:t>
            </a:r>
            <a:r>
              <a:rPr lang="ru-RU" dirty="0" smtClean="0"/>
              <a:t> починай </a:t>
            </a:r>
            <a:r>
              <a:rPr lang="ru-RU" dirty="0" err="1" smtClean="0"/>
              <a:t>біг</a:t>
            </a:r>
            <a:r>
              <a:rPr lang="ru-RU" dirty="0" smtClean="0"/>
              <a:t> вперед, не </a:t>
            </a:r>
            <a:r>
              <a:rPr lang="ru-RU" dirty="0" err="1" smtClean="0"/>
              <a:t>розгинаючи</a:t>
            </a:r>
            <a:r>
              <a:rPr lang="ru-RU" dirty="0" smtClean="0"/>
              <a:t> </a:t>
            </a:r>
            <a:r>
              <a:rPr lang="ru-RU" dirty="0" err="1" smtClean="0"/>
              <a:t>тулуба</a:t>
            </a:r>
            <a:r>
              <a:rPr lang="ru-RU" dirty="0" smtClean="0"/>
              <a:t>. </a:t>
            </a:r>
            <a:r>
              <a:rPr lang="ru-RU" dirty="0" err="1" smtClean="0"/>
              <a:t>Перші</a:t>
            </a:r>
            <a:r>
              <a:rPr lang="ru-RU" dirty="0" smtClean="0"/>
              <a:t> 5-6 </a:t>
            </a:r>
            <a:r>
              <a:rPr lang="ru-RU" dirty="0" err="1" smtClean="0"/>
              <a:t>кроків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бути </a:t>
            </a:r>
            <a:r>
              <a:rPr lang="ru-RU" dirty="0" err="1" smtClean="0"/>
              <a:t>трохи</a:t>
            </a:r>
            <a:r>
              <a:rPr lang="ru-RU" dirty="0" smtClean="0"/>
              <a:t> </a:t>
            </a:r>
            <a:r>
              <a:rPr lang="ru-RU" dirty="0" err="1" smtClean="0"/>
              <a:t>коротшими</a:t>
            </a:r>
            <a:r>
              <a:rPr lang="ru-RU" dirty="0" smtClean="0"/>
              <a:t> за </a:t>
            </a:r>
            <a:r>
              <a:rPr lang="ru-RU" dirty="0" err="1" smtClean="0"/>
              <a:t>наступні</a:t>
            </a:r>
            <a:r>
              <a:rPr lang="ru-RU" dirty="0" smtClean="0"/>
              <a:t>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допоможе</a:t>
            </a:r>
            <a:r>
              <a:rPr lang="ru-RU" dirty="0" smtClean="0"/>
              <a:t> </a:t>
            </a:r>
            <a:r>
              <a:rPr lang="ru-RU" dirty="0" err="1" smtClean="0"/>
              <a:t>краще</a:t>
            </a:r>
            <a:r>
              <a:rPr lang="ru-RU" dirty="0" smtClean="0"/>
              <a:t> </a:t>
            </a:r>
            <a:r>
              <a:rPr lang="ru-RU" dirty="0" err="1" smtClean="0"/>
              <a:t>розігнатись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досягти</a:t>
            </a:r>
            <a:r>
              <a:rPr lang="ru-RU" dirty="0" smtClean="0"/>
              <a:t> </a:t>
            </a:r>
            <a:r>
              <a:rPr lang="ru-RU" dirty="0" err="1" smtClean="0"/>
              <a:t>найбільшої</a:t>
            </a:r>
            <a:r>
              <a:rPr lang="ru-RU" dirty="0" smtClean="0"/>
              <a:t> </a:t>
            </a:r>
            <a:r>
              <a:rPr lang="ru-RU" dirty="0" err="1" smtClean="0"/>
              <a:t>стартової</a:t>
            </a:r>
            <a:r>
              <a:rPr lang="ru-RU" dirty="0" smtClean="0"/>
              <a:t> </a:t>
            </a:r>
            <a:r>
              <a:rPr lang="ru-RU" dirty="0" err="1" smtClean="0"/>
              <a:t>швидкості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631844"/>
          </a:xfrm>
        </p:spPr>
        <p:txBody>
          <a:bodyPr/>
          <a:lstStyle/>
          <a:p>
            <a:r>
              <a:rPr lang="uk-UA" dirty="0" smtClean="0"/>
              <a:t>Низький старт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812" y="642918"/>
            <a:ext cx="37148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Виконується</a:t>
            </a:r>
            <a:r>
              <a:rPr lang="ru-RU" dirty="0" smtClean="0"/>
              <a:t> як </a:t>
            </a:r>
            <a:r>
              <a:rPr lang="ru-RU" dirty="0" err="1" smtClean="0"/>
              <a:t>зі</a:t>
            </a:r>
            <a:r>
              <a:rPr lang="ru-RU" dirty="0" smtClean="0"/>
              <a:t> </a:t>
            </a:r>
            <a:r>
              <a:rPr lang="ru-RU" dirty="0" err="1" smtClean="0"/>
              <a:t>стартових</a:t>
            </a:r>
            <a:r>
              <a:rPr lang="ru-RU" dirty="0" smtClean="0"/>
              <a:t> колодок так </a:t>
            </a:r>
            <a:r>
              <a:rPr lang="ru-RU" dirty="0" err="1" smtClean="0"/>
              <a:t>і</a:t>
            </a:r>
            <a:r>
              <a:rPr lang="ru-RU" dirty="0" smtClean="0"/>
              <a:t> без колодок. За командою </a:t>
            </a:r>
            <a:r>
              <a:rPr lang="ru-RU" b="1" dirty="0" smtClean="0"/>
              <a:t>«На старт!» </a:t>
            </a:r>
            <a:r>
              <a:rPr lang="ru-RU" dirty="0" err="1" smtClean="0"/>
              <a:t>учень</a:t>
            </a:r>
            <a:r>
              <a:rPr lang="ru-RU" dirty="0" smtClean="0"/>
              <a:t> </a:t>
            </a:r>
            <a:r>
              <a:rPr lang="ru-RU" dirty="0" err="1" smtClean="0"/>
              <a:t>підходить</a:t>
            </a:r>
            <a:r>
              <a:rPr lang="ru-RU" dirty="0" smtClean="0"/>
              <a:t> до </a:t>
            </a:r>
            <a:r>
              <a:rPr lang="ru-RU" dirty="0" err="1" smtClean="0"/>
              <a:t>стартових</a:t>
            </a:r>
            <a:r>
              <a:rPr lang="ru-RU" dirty="0" smtClean="0"/>
              <a:t> колодок. </a:t>
            </a:r>
            <a:r>
              <a:rPr lang="ru-RU" dirty="0" err="1" smtClean="0"/>
              <a:t>Розстановка</a:t>
            </a:r>
            <a:r>
              <a:rPr lang="ru-RU" dirty="0" smtClean="0"/>
              <a:t> </a:t>
            </a:r>
            <a:r>
              <a:rPr lang="ru-RU" dirty="0" err="1" smtClean="0"/>
              <a:t>стартових</a:t>
            </a:r>
            <a:r>
              <a:rPr lang="ru-RU" dirty="0" smtClean="0"/>
              <a:t> колодок </a:t>
            </a:r>
            <a:r>
              <a:rPr lang="ru-RU" dirty="0" err="1" smtClean="0"/>
              <a:t>зазвичай</a:t>
            </a:r>
            <a:r>
              <a:rPr lang="ru-RU" dirty="0" smtClean="0"/>
              <a:t> </a:t>
            </a:r>
            <a:r>
              <a:rPr lang="ru-RU" dirty="0" err="1" smtClean="0"/>
              <a:t>така</a:t>
            </a:r>
            <a:r>
              <a:rPr lang="ru-RU" dirty="0" smtClean="0"/>
              <a:t>: </a:t>
            </a:r>
            <a:r>
              <a:rPr lang="ru-RU" dirty="0" err="1" smtClean="0"/>
              <a:t>передня</a:t>
            </a:r>
            <a:r>
              <a:rPr lang="ru-RU" dirty="0" smtClean="0"/>
              <a:t> колодка </a:t>
            </a:r>
            <a:r>
              <a:rPr lang="ru-RU" dirty="0" err="1" smtClean="0"/>
              <a:t>розташована</a:t>
            </a:r>
            <a:r>
              <a:rPr lang="ru-RU" dirty="0" smtClean="0"/>
              <a:t> на </a:t>
            </a:r>
            <a:r>
              <a:rPr lang="ru-RU" dirty="0" err="1" smtClean="0"/>
              <a:t>відстані</a:t>
            </a:r>
            <a:r>
              <a:rPr lang="ru-RU" dirty="0" smtClean="0"/>
              <a:t> 1-1.5 стопи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лінії</a:t>
            </a:r>
            <a:r>
              <a:rPr lang="ru-RU" dirty="0" smtClean="0"/>
              <a:t> старту, </a:t>
            </a:r>
            <a:r>
              <a:rPr lang="ru-RU" dirty="0" err="1" smtClean="0"/>
              <a:t>задня</a:t>
            </a:r>
            <a:r>
              <a:rPr lang="ru-RU" dirty="0" smtClean="0"/>
              <a:t> - 1,5 стопи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передньої</a:t>
            </a:r>
            <a:r>
              <a:rPr lang="ru-RU" dirty="0" smtClean="0"/>
              <a:t>, </a:t>
            </a:r>
            <a:r>
              <a:rPr lang="ru-RU" dirty="0" err="1" smtClean="0"/>
              <a:t>відстань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колодками15-20 см, кут </a:t>
            </a:r>
            <a:r>
              <a:rPr lang="ru-RU" dirty="0" err="1" smtClean="0"/>
              <a:t>нахилу</a:t>
            </a:r>
            <a:r>
              <a:rPr lang="ru-RU" dirty="0" smtClean="0"/>
              <a:t> 45 </a:t>
            </a:r>
            <a:r>
              <a:rPr lang="ru-RU" dirty="0" err="1" smtClean="0"/>
              <a:t>градусів</a:t>
            </a:r>
            <a:r>
              <a:rPr lang="ru-RU" dirty="0" smtClean="0"/>
              <a:t> на </a:t>
            </a:r>
            <a:r>
              <a:rPr lang="ru-RU" dirty="0" err="1" smtClean="0"/>
              <a:t>передній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60 на </a:t>
            </a:r>
            <a:r>
              <a:rPr lang="ru-RU" dirty="0" err="1" smtClean="0"/>
              <a:t>задній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4272677"/>
            <a:ext cx="87154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 командою </a:t>
            </a:r>
            <a:r>
              <a:rPr lang="ru-RU" b="1" dirty="0" smtClean="0"/>
              <a:t>«</a:t>
            </a:r>
            <a:r>
              <a:rPr lang="ru-RU" b="1" dirty="0" err="1" smtClean="0"/>
              <a:t>Увага</a:t>
            </a:r>
            <a:r>
              <a:rPr lang="ru-RU" b="1" dirty="0" smtClean="0"/>
              <a:t>!» </a:t>
            </a:r>
            <a:r>
              <a:rPr lang="ru-RU" dirty="0" err="1" smtClean="0"/>
              <a:t>учень</a:t>
            </a:r>
            <a:r>
              <a:rPr lang="ru-RU" dirty="0" smtClean="0"/>
              <a:t> плавно </a:t>
            </a:r>
            <a:r>
              <a:rPr lang="ru-RU" dirty="0" err="1" smtClean="0"/>
              <a:t>випрямляє</a:t>
            </a:r>
            <a:r>
              <a:rPr lang="ru-RU" dirty="0" smtClean="0"/>
              <a:t> ноги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частину</a:t>
            </a:r>
            <a:r>
              <a:rPr lang="ru-RU" dirty="0" smtClean="0"/>
              <a:t> </a:t>
            </a:r>
            <a:r>
              <a:rPr lang="ru-RU" dirty="0" err="1" smtClean="0"/>
              <a:t>тіла</a:t>
            </a:r>
            <a:r>
              <a:rPr lang="ru-RU" dirty="0" smtClean="0"/>
              <a:t> </a:t>
            </a:r>
            <a:r>
              <a:rPr lang="ru-RU" dirty="0" err="1" smtClean="0"/>
              <a:t>передає</a:t>
            </a:r>
            <a:r>
              <a:rPr lang="ru-RU" dirty="0" smtClean="0"/>
              <a:t> на руки, таз </a:t>
            </a:r>
            <a:r>
              <a:rPr lang="ru-RU" dirty="0" err="1" smtClean="0"/>
              <a:t>розташований</a:t>
            </a:r>
            <a:r>
              <a:rPr lang="ru-RU" dirty="0" smtClean="0"/>
              <a:t> на </a:t>
            </a:r>
            <a:r>
              <a:rPr lang="ru-RU" dirty="0" err="1" smtClean="0"/>
              <a:t>рівні</a:t>
            </a:r>
            <a:r>
              <a:rPr lang="ru-RU" dirty="0" smtClean="0"/>
              <a:t> </a:t>
            </a:r>
            <a:r>
              <a:rPr lang="ru-RU" dirty="0" err="1" smtClean="0"/>
              <a:t>плечей</a:t>
            </a:r>
            <a:r>
              <a:rPr lang="ru-RU" dirty="0" smtClean="0"/>
              <a:t>,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трохи</a:t>
            </a:r>
            <a:r>
              <a:rPr lang="ru-RU" dirty="0" smtClean="0"/>
              <a:t> </a:t>
            </a:r>
            <a:r>
              <a:rPr lang="ru-RU" dirty="0" err="1" smtClean="0"/>
              <a:t>вище</a:t>
            </a:r>
            <a:r>
              <a:rPr lang="ru-RU" dirty="0" smtClean="0"/>
              <a:t>, руки </a:t>
            </a:r>
            <a:r>
              <a:rPr lang="ru-RU" dirty="0" err="1" smtClean="0"/>
              <a:t>прямі</a:t>
            </a:r>
            <a:r>
              <a:rPr lang="ru-RU" dirty="0" smtClean="0"/>
              <a:t>, голова опущена. </a:t>
            </a:r>
            <a:r>
              <a:rPr lang="ru-RU" dirty="0" err="1" smtClean="0"/>
              <a:t>Обов'язково</a:t>
            </a:r>
            <a:r>
              <a:rPr lang="ru-RU" dirty="0" smtClean="0"/>
              <a:t>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зафіксувати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положення,після</a:t>
            </a:r>
            <a:r>
              <a:rPr lang="ru-RU" dirty="0" smtClean="0"/>
              <a:t> </a:t>
            </a:r>
            <a:r>
              <a:rPr lang="ru-RU" dirty="0" err="1" smtClean="0"/>
              <a:t>чого</a:t>
            </a:r>
            <a:r>
              <a:rPr lang="ru-RU" dirty="0" smtClean="0"/>
              <a:t> через 1-3 </a:t>
            </a:r>
            <a:r>
              <a:rPr lang="ru-RU" dirty="0" err="1" smtClean="0"/>
              <a:t>секунди</a:t>
            </a:r>
            <a:r>
              <a:rPr lang="ru-RU" dirty="0" smtClean="0"/>
              <a:t> </a:t>
            </a:r>
            <a:r>
              <a:rPr lang="ru-RU" dirty="0" err="1" smtClean="0"/>
              <a:t>лунає</a:t>
            </a:r>
            <a:r>
              <a:rPr lang="ru-RU" dirty="0" smtClean="0"/>
              <a:t> команда </a:t>
            </a:r>
            <a:r>
              <a:rPr lang="ru-RU" b="1" dirty="0" smtClean="0"/>
              <a:t>«</a:t>
            </a:r>
            <a:r>
              <a:rPr lang="ru-RU" b="1" dirty="0" err="1" smtClean="0"/>
              <a:t>Руш</a:t>
            </a:r>
            <a:r>
              <a:rPr lang="ru-RU" b="1" dirty="0" smtClean="0"/>
              <a:t>!». </a:t>
            </a:r>
            <a:r>
              <a:rPr lang="ru-RU" dirty="0" smtClean="0"/>
              <a:t>За </a:t>
            </a:r>
            <a:r>
              <a:rPr lang="ru-RU" dirty="0" err="1" smtClean="0"/>
              <a:t>цією</a:t>
            </a:r>
            <a:r>
              <a:rPr lang="ru-RU" dirty="0" smtClean="0"/>
              <a:t> командою </a:t>
            </a:r>
            <a:r>
              <a:rPr lang="ru-RU" dirty="0" err="1" smtClean="0"/>
              <a:t>учень</a:t>
            </a:r>
            <a:r>
              <a:rPr lang="ru-RU" dirty="0" smtClean="0"/>
              <a:t> </a:t>
            </a:r>
            <a:r>
              <a:rPr lang="ru-RU" dirty="0" err="1" smtClean="0"/>
              <a:t>спираючись</a:t>
            </a:r>
            <a:r>
              <a:rPr lang="ru-RU" dirty="0" smtClean="0"/>
              <a:t> </a:t>
            </a:r>
            <a:r>
              <a:rPr lang="ru-RU" dirty="0" err="1" smtClean="0"/>
              <a:t>обома</a:t>
            </a:r>
            <a:r>
              <a:rPr lang="ru-RU" dirty="0" smtClean="0"/>
              <a:t> ногами на колодки, </a:t>
            </a:r>
            <a:r>
              <a:rPr lang="ru-RU" dirty="0" err="1" smtClean="0"/>
              <a:t>енергійним</a:t>
            </a:r>
            <a:r>
              <a:rPr lang="ru-RU" dirty="0" smtClean="0"/>
              <a:t> </a:t>
            </a:r>
            <a:r>
              <a:rPr lang="ru-RU" dirty="0" err="1" smtClean="0"/>
              <a:t>рухом</a:t>
            </a:r>
            <a:r>
              <a:rPr lang="ru-RU" dirty="0" smtClean="0"/>
              <a:t> рук </a:t>
            </a:r>
            <a:r>
              <a:rPr lang="ru-RU" dirty="0" err="1" smtClean="0"/>
              <a:t>виштовхує</a:t>
            </a:r>
            <a:r>
              <a:rPr lang="ru-RU" dirty="0" smtClean="0"/>
              <a:t> </a:t>
            </a:r>
            <a:r>
              <a:rPr lang="ru-RU" dirty="0" err="1" smtClean="0"/>
              <a:t>тіло</a:t>
            </a:r>
            <a:r>
              <a:rPr lang="ru-RU" dirty="0" smtClean="0"/>
              <a:t> вперед, </a:t>
            </a:r>
            <a:r>
              <a:rPr lang="ru-RU" dirty="0" err="1" smtClean="0"/>
              <a:t>виносить</a:t>
            </a:r>
            <a:r>
              <a:rPr lang="ru-RU" dirty="0" smtClean="0"/>
              <a:t> </a:t>
            </a:r>
            <a:r>
              <a:rPr lang="ru-RU" dirty="0" err="1" smtClean="0"/>
              <a:t>махову</a:t>
            </a:r>
            <a:r>
              <a:rPr lang="ru-RU" dirty="0" smtClean="0"/>
              <a:t> ногу </a:t>
            </a:r>
            <a:r>
              <a:rPr lang="ru-RU" dirty="0" err="1" smtClean="0"/>
              <a:t>коліном</a:t>
            </a:r>
            <a:r>
              <a:rPr lang="ru-RU" dirty="0" smtClean="0"/>
              <a:t> вперед. Не </a:t>
            </a:r>
            <a:r>
              <a:rPr lang="ru-RU" dirty="0" err="1" smtClean="0"/>
              <a:t>піднімаючи</a:t>
            </a:r>
            <a:r>
              <a:rPr lang="ru-RU" dirty="0" smtClean="0"/>
              <a:t> </a:t>
            </a:r>
            <a:r>
              <a:rPr lang="ru-RU" dirty="0" err="1" smtClean="0"/>
              <a:t>високо</a:t>
            </a:r>
            <a:r>
              <a:rPr lang="ru-RU" dirty="0" smtClean="0"/>
              <a:t> стопи. </a:t>
            </a:r>
            <a:r>
              <a:rPr lang="ru-RU" dirty="0" err="1" smtClean="0"/>
              <a:t>Опорна</a:t>
            </a:r>
            <a:r>
              <a:rPr lang="ru-RU" dirty="0" smtClean="0"/>
              <a:t>, </a:t>
            </a:r>
            <a:r>
              <a:rPr lang="ru-RU" dirty="0" err="1" smtClean="0"/>
              <a:t>поштовхові</a:t>
            </a:r>
            <a:r>
              <a:rPr lang="ru-RU" dirty="0" smtClean="0"/>
              <a:t> нога , </a:t>
            </a:r>
            <a:r>
              <a:rPr lang="ru-RU" dirty="0" err="1" smtClean="0"/>
              <a:t>продовжуючи</a:t>
            </a:r>
            <a:r>
              <a:rPr lang="ru-RU" dirty="0" smtClean="0"/>
              <a:t> </a:t>
            </a:r>
            <a:r>
              <a:rPr lang="ru-RU" dirty="0" err="1" smtClean="0"/>
              <a:t>різко</a:t>
            </a:r>
            <a:r>
              <a:rPr lang="ru-RU" dirty="0" smtClean="0"/>
              <a:t> </a:t>
            </a:r>
            <a:r>
              <a:rPr lang="ru-RU" dirty="0" err="1" smtClean="0"/>
              <a:t>розгинатися</a:t>
            </a:r>
            <a:r>
              <a:rPr lang="ru-RU" dirty="0" smtClean="0"/>
              <a:t>, </a:t>
            </a:r>
            <a:r>
              <a:rPr lang="ru-RU" dirty="0" err="1" smtClean="0"/>
              <a:t>посилає</a:t>
            </a:r>
            <a:r>
              <a:rPr lang="ru-RU" dirty="0" smtClean="0"/>
              <a:t> </a:t>
            </a:r>
            <a:r>
              <a:rPr lang="ru-RU" dirty="0" err="1" smtClean="0"/>
              <a:t>тіло</a:t>
            </a:r>
            <a:r>
              <a:rPr lang="ru-RU" dirty="0" smtClean="0"/>
              <a:t> вперед. У </a:t>
            </a:r>
            <a:r>
              <a:rPr lang="ru-RU" dirty="0" err="1" smtClean="0"/>
              <a:t>цьому</a:t>
            </a:r>
            <a:r>
              <a:rPr lang="ru-RU" dirty="0" smtClean="0"/>
              <a:t> </a:t>
            </a:r>
            <a:r>
              <a:rPr lang="ru-RU" dirty="0" err="1" smtClean="0"/>
              <a:t>положенні</a:t>
            </a:r>
            <a:r>
              <a:rPr lang="ru-RU" dirty="0" smtClean="0"/>
              <a:t> </a:t>
            </a:r>
            <a:r>
              <a:rPr lang="ru-RU" dirty="0" err="1" smtClean="0"/>
              <a:t>тулуб</a:t>
            </a:r>
            <a:r>
              <a:rPr lang="ru-RU" dirty="0" smtClean="0"/>
              <a:t> </a:t>
            </a:r>
            <a:r>
              <a:rPr lang="ru-RU" dirty="0" err="1" smtClean="0"/>
              <a:t>ще</a:t>
            </a:r>
            <a:r>
              <a:rPr lang="ru-RU" dirty="0" smtClean="0"/>
              <a:t> </a:t>
            </a:r>
            <a:r>
              <a:rPr lang="ru-RU" dirty="0" err="1" smtClean="0"/>
              <a:t>зберігає</a:t>
            </a:r>
            <a:r>
              <a:rPr lang="ru-RU" dirty="0" smtClean="0"/>
              <a:t> </a:t>
            </a:r>
            <a:r>
              <a:rPr lang="ru-RU" dirty="0" err="1" smtClean="0"/>
              <a:t>горизонтальне</a:t>
            </a:r>
            <a:r>
              <a:rPr lang="ru-RU" dirty="0" smtClean="0"/>
              <a:t> </a:t>
            </a:r>
            <a:r>
              <a:rPr lang="ru-RU" dirty="0" err="1" smtClean="0"/>
              <a:t>положення</a:t>
            </a:r>
            <a:r>
              <a:rPr lang="ru-RU" dirty="0" smtClean="0"/>
              <a:t>. </a:t>
            </a:r>
            <a:r>
              <a:rPr lang="ru-RU" dirty="0" err="1" smtClean="0"/>
              <a:t>Усі</a:t>
            </a:r>
            <a:r>
              <a:rPr lang="ru-RU" dirty="0" smtClean="0"/>
              <a:t> </a:t>
            </a:r>
            <a:r>
              <a:rPr lang="ru-RU" dirty="0" err="1" smtClean="0"/>
              <a:t>рухи</a:t>
            </a:r>
            <a:r>
              <a:rPr lang="ru-RU" dirty="0" smtClean="0"/>
              <a:t> </a:t>
            </a:r>
            <a:r>
              <a:rPr lang="ru-RU" dirty="0" err="1" smtClean="0"/>
              <a:t>виконують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максимальною </a:t>
            </a:r>
            <a:r>
              <a:rPr lang="ru-RU" dirty="0" err="1" smtClean="0"/>
              <a:t>швидкістю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1746" name="Picture 2" descr="Конспект урока по теме &quot;Обучение техники низкого старта&quot;"/>
          <p:cNvPicPr>
            <a:picLocks noChangeAspect="1" noChangeArrowheads="1"/>
          </p:cNvPicPr>
          <p:nvPr/>
        </p:nvPicPr>
        <p:blipFill>
          <a:blip r:embed="rId2"/>
          <a:srcRect r="37969"/>
          <a:stretch>
            <a:fillRect/>
          </a:stretch>
        </p:blipFill>
        <p:spPr bwMode="auto">
          <a:xfrm>
            <a:off x="4000496" y="428604"/>
            <a:ext cx="4673694" cy="1928826"/>
          </a:xfrm>
          <a:prstGeom prst="rect">
            <a:avLst/>
          </a:prstGeom>
          <a:noFill/>
        </p:spPr>
      </p:pic>
      <p:pic>
        <p:nvPicPr>
          <p:cNvPr id="31748" name="Picture 4" descr="Конспект урока по теме &quot;Обучение техники низкого старта&quot;"/>
          <p:cNvPicPr>
            <a:picLocks noChangeAspect="1" noChangeArrowheads="1"/>
          </p:cNvPicPr>
          <p:nvPr/>
        </p:nvPicPr>
        <p:blipFill>
          <a:blip r:embed="rId2"/>
          <a:srcRect l="61500"/>
          <a:stretch>
            <a:fillRect/>
          </a:stretch>
        </p:blipFill>
        <p:spPr bwMode="auto">
          <a:xfrm>
            <a:off x="4000496" y="2500306"/>
            <a:ext cx="2822079" cy="18765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Бегун в начале стоковое изображение. изображение насчитывающей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214290"/>
            <a:ext cx="3964807" cy="2643206"/>
          </a:xfrm>
          <a:prstGeom prst="rect">
            <a:avLst/>
          </a:prstGeom>
          <a:noFill/>
        </p:spPr>
      </p:pic>
      <p:pic>
        <p:nvPicPr>
          <p:cNvPr id="33796" name="Picture 4" descr="Тренировки бега спринтом, обучение технике спринтерского бег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786058"/>
            <a:ext cx="4048100" cy="2686926"/>
          </a:xfrm>
          <a:prstGeom prst="rect">
            <a:avLst/>
          </a:prstGeom>
          <a:noFill/>
        </p:spPr>
      </p:pic>
      <p:pic>
        <p:nvPicPr>
          <p:cNvPr id="33798" name="Picture 6" descr="Низький старт. Хто перший у вірі? - Дабар - біблійний курсДабар ..."/>
          <p:cNvPicPr>
            <a:picLocks noChangeAspect="1" noChangeArrowheads="1"/>
          </p:cNvPicPr>
          <p:nvPr/>
        </p:nvPicPr>
        <p:blipFill>
          <a:blip r:embed="rId4"/>
          <a:srcRect l="9636"/>
          <a:stretch>
            <a:fillRect/>
          </a:stretch>
        </p:blipFill>
        <p:spPr bwMode="auto">
          <a:xfrm>
            <a:off x="4500562" y="357166"/>
            <a:ext cx="4019512" cy="2067691"/>
          </a:xfrm>
          <a:prstGeom prst="rect">
            <a:avLst/>
          </a:prstGeom>
          <a:noFill/>
        </p:spPr>
      </p:pic>
      <p:pic>
        <p:nvPicPr>
          <p:cNvPr id="33800" name="Picture 8" descr="Как начать бегать. Бег для начинающих | Everlive.ru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3641356"/>
            <a:ext cx="3857652" cy="29064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774720"/>
          </a:xfrm>
        </p:spPr>
        <p:txBody>
          <a:bodyPr/>
          <a:lstStyle/>
          <a:p>
            <a:r>
              <a:rPr lang="uk-UA" dirty="0" smtClean="0"/>
              <a:t>Стартовий розбіг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1142984"/>
            <a:ext cx="39290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«</a:t>
            </a:r>
            <a:r>
              <a:rPr lang="ru-RU" dirty="0" err="1" smtClean="0"/>
              <a:t>Стартовий</a:t>
            </a:r>
            <a:r>
              <a:rPr lang="ru-RU" dirty="0" smtClean="0"/>
              <a:t> </a:t>
            </a:r>
            <a:r>
              <a:rPr lang="ru-RU" dirty="0" err="1" smtClean="0"/>
              <a:t>розбіг</a:t>
            </a:r>
            <a:r>
              <a:rPr lang="ru-RU" dirty="0" smtClean="0"/>
              <a:t>» - </a:t>
            </a:r>
            <a:r>
              <a:rPr lang="ru-RU" dirty="0" err="1" smtClean="0"/>
              <a:t>пробігання</a:t>
            </a:r>
            <a:r>
              <a:rPr lang="ru-RU" dirty="0" smtClean="0"/>
              <a:t> </a:t>
            </a:r>
            <a:r>
              <a:rPr lang="ru-RU" dirty="0" err="1" smtClean="0"/>
              <a:t>учнем</a:t>
            </a:r>
            <a:r>
              <a:rPr lang="ru-RU" dirty="0" smtClean="0"/>
              <a:t> </a:t>
            </a:r>
            <a:r>
              <a:rPr lang="ru-RU" dirty="0" err="1" smtClean="0"/>
              <a:t>початкової</a:t>
            </a:r>
            <a:r>
              <a:rPr lang="ru-RU" dirty="0" smtClean="0"/>
              <a:t> </a:t>
            </a:r>
            <a:r>
              <a:rPr lang="ru-RU" dirty="0" err="1" smtClean="0"/>
              <a:t>частинки</a:t>
            </a:r>
            <a:r>
              <a:rPr lang="ru-RU" dirty="0" smtClean="0"/>
              <a:t> </a:t>
            </a:r>
            <a:r>
              <a:rPr lang="ru-RU" dirty="0" err="1" smtClean="0"/>
              <a:t>дистанції</a:t>
            </a:r>
            <a:r>
              <a:rPr lang="ru-RU" dirty="0" smtClean="0"/>
              <a:t>, </a:t>
            </a:r>
            <a:r>
              <a:rPr lang="ru-RU" dirty="0" err="1" smtClean="0"/>
              <a:t>наприкінці</a:t>
            </a:r>
            <a:r>
              <a:rPr lang="ru-RU" dirty="0" smtClean="0"/>
              <a:t> </a:t>
            </a:r>
            <a:r>
              <a:rPr lang="ru-RU" dirty="0" err="1" smtClean="0"/>
              <a:t>якої</a:t>
            </a:r>
            <a:r>
              <a:rPr lang="ru-RU" dirty="0" smtClean="0"/>
              <a:t>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набирає</a:t>
            </a:r>
            <a:r>
              <a:rPr lang="ru-RU" dirty="0" smtClean="0"/>
              <a:t> </a:t>
            </a:r>
            <a:r>
              <a:rPr lang="ru-RU" dirty="0" err="1" smtClean="0"/>
              <a:t>швидкість</a:t>
            </a:r>
            <a:r>
              <a:rPr lang="ru-RU" dirty="0" smtClean="0"/>
              <a:t>, </a:t>
            </a:r>
            <a:r>
              <a:rPr lang="ru-RU" dirty="0" err="1" smtClean="0"/>
              <a:t>близьку</a:t>
            </a:r>
            <a:r>
              <a:rPr lang="ru-RU" dirty="0" smtClean="0"/>
              <a:t> до </a:t>
            </a:r>
            <a:r>
              <a:rPr lang="ru-RU" dirty="0" err="1" smtClean="0"/>
              <a:t>максимальної</a:t>
            </a:r>
            <a:r>
              <a:rPr lang="ru-RU" dirty="0" smtClean="0"/>
              <a:t> та </a:t>
            </a:r>
            <a:r>
              <a:rPr lang="ru-RU" dirty="0" err="1" smtClean="0"/>
              <a:t>приймає</a:t>
            </a:r>
            <a:r>
              <a:rPr lang="ru-RU" dirty="0" smtClean="0"/>
              <a:t> </a:t>
            </a:r>
            <a:r>
              <a:rPr lang="ru-RU" dirty="0" err="1" smtClean="0"/>
              <a:t>нормальне</a:t>
            </a:r>
            <a:r>
              <a:rPr lang="ru-RU" dirty="0" smtClean="0"/>
              <a:t> </a:t>
            </a:r>
            <a:r>
              <a:rPr lang="ru-RU" dirty="0" err="1" smtClean="0"/>
              <a:t>бігове</a:t>
            </a:r>
            <a:r>
              <a:rPr lang="ru-RU" dirty="0" smtClean="0"/>
              <a:t> </a:t>
            </a:r>
            <a:r>
              <a:rPr lang="ru-RU" dirty="0" err="1" smtClean="0"/>
              <a:t>положення</a:t>
            </a:r>
            <a:r>
              <a:rPr lang="ru-RU" dirty="0" smtClean="0"/>
              <a:t>. </a:t>
            </a:r>
            <a:r>
              <a:rPr lang="ru-RU" dirty="0" err="1" smtClean="0"/>
              <a:t>Техніка</a:t>
            </a:r>
            <a:r>
              <a:rPr lang="ru-RU" dirty="0" smtClean="0"/>
              <a:t> стартового </a:t>
            </a:r>
            <a:r>
              <a:rPr lang="ru-RU" dirty="0" err="1" smtClean="0"/>
              <a:t>розбігу</a:t>
            </a:r>
            <a:r>
              <a:rPr lang="ru-RU" dirty="0" smtClean="0"/>
              <a:t> </a:t>
            </a:r>
            <a:r>
              <a:rPr lang="ru-RU" dirty="0" err="1" smtClean="0"/>
              <a:t>характеризується</a:t>
            </a:r>
            <a:r>
              <a:rPr lang="ru-RU" dirty="0" smtClean="0"/>
              <a:t> </a:t>
            </a:r>
            <a:r>
              <a:rPr lang="ru-RU" dirty="0" err="1" smtClean="0"/>
              <a:t>значним</a:t>
            </a:r>
            <a:r>
              <a:rPr lang="ru-RU" dirty="0" smtClean="0"/>
              <a:t> </a:t>
            </a:r>
            <a:r>
              <a:rPr lang="ru-RU" dirty="0" err="1" smtClean="0"/>
              <a:t>нахилом</a:t>
            </a:r>
            <a:r>
              <a:rPr lang="ru-RU" dirty="0" smtClean="0"/>
              <a:t> </a:t>
            </a:r>
            <a:r>
              <a:rPr lang="ru-RU" dirty="0" err="1" smtClean="0"/>
              <a:t>тулуба</a:t>
            </a:r>
            <a:r>
              <a:rPr lang="ru-RU" dirty="0" smtClean="0"/>
              <a:t> вперед на початку </a:t>
            </a:r>
            <a:r>
              <a:rPr lang="ru-RU" dirty="0" err="1" smtClean="0"/>
              <a:t>розбігу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поступовим</a:t>
            </a:r>
            <a:r>
              <a:rPr lang="ru-RU" dirty="0" smtClean="0"/>
              <a:t> </a:t>
            </a:r>
            <a:r>
              <a:rPr lang="ru-RU" dirty="0" err="1" smtClean="0"/>
              <a:t>випрямленням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кінець</a:t>
            </a:r>
            <a:r>
              <a:rPr lang="ru-RU" dirty="0" smtClean="0"/>
              <a:t>; </a:t>
            </a:r>
            <a:r>
              <a:rPr lang="ru-RU" dirty="0" err="1" smtClean="0"/>
              <a:t>повним</a:t>
            </a:r>
            <a:r>
              <a:rPr lang="ru-RU" dirty="0" smtClean="0"/>
              <a:t> </a:t>
            </a:r>
            <a:r>
              <a:rPr lang="ru-RU" dirty="0" err="1" smtClean="0"/>
              <a:t>розпрямленням</a:t>
            </a:r>
            <a:r>
              <a:rPr lang="ru-RU" dirty="0" smtClean="0"/>
              <a:t> ноги в </a:t>
            </a:r>
            <a:r>
              <a:rPr lang="ru-RU" dirty="0" err="1" smtClean="0"/>
              <a:t>коліні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відштовхування</a:t>
            </a:r>
            <a:r>
              <a:rPr lang="ru-RU" dirty="0" smtClean="0"/>
              <a:t>, </a:t>
            </a:r>
            <a:r>
              <a:rPr lang="ru-RU" dirty="0" err="1" smtClean="0"/>
              <a:t>енергійним</a:t>
            </a:r>
            <a:r>
              <a:rPr lang="ru-RU" dirty="0" smtClean="0"/>
              <a:t> </a:t>
            </a:r>
            <a:r>
              <a:rPr lang="ru-RU" dirty="0" err="1" smtClean="0"/>
              <a:t>винесенням</a:t>
            </a:r>
            <a:r>
              <a:rPr lang="ru-RU" dirty="0" smtClean="0"/>
              <a:t> стегна </a:t>
            </a:r>
            <a:r>
              <a:rPr lang="ru-RU" dirty="0" err="1" smtClean="0"/>
              <a:t>махової</a:t>
            </a:r>
            <a:r>
              <a:rPr lang="ru-RU" dirty="0" smtClean="0"/>
              <a:t> ноги вперед - </a:t>
            </a:r>
            <a:r>
              <a:rPr lang="ru-RU" dirty="0" err="1" smtClean="0"/>
              <a:t>угору</a:t>
            </a:r>
            <a:r>
              <a:rPr lang="ru-RU" dirty="0" smtClean="0"/>
              <a:t>; </a:t>
            </a:r>
            <a:r>
              <a:rPr lang="ru-RU" dirty="0" err="1" smtClean="0"/>
              <a:t>активними</a:t>
            </a:r>
            <a:r>
              <a:rPr lang="ru-RU" dirty="0" smtClean="0"/>
              <a:t> </a:t>
            </a:r>
            <a:r>
              <a:rPr lang="ru-RU" dirty="0" err="1" smtClean="0"/>
              <a:t>швидкими</a:t>
            </a:r>
            <a:r>
              <a:rPr lang="ru-RU" dirty="0" smtClean="0"/>
              <a:t> </a:t>
            </a:r>
            <a:r>
              <a:rPr lang="ru-RU" dirty="0" err="1" smtClean="0"/>
              <a:t>рухами</a:t>
            </a:r>
            <a:r>
              <a:rPr lang="ru-RU" dirty="0" smtClean="0"/>
              <a:t> </a:t>
            </a:r>
            <a:r>
              <a:rPr lang="ru-RU" dirty="0" err="1" smtClean="0"/>
              <a:t>зігнутих</a:t>
            </a:r>
            <a:r>
              <a:rPr lang="ru-RU" dirty="0" smtClean="0"/>
              <a:t> рук;  </a:t>
            </a:r>
            <a:r>
              <a:rPr lang="ru-RU" dirty="0" err="1" smtClean="0"/>
              <a:t>плавним</a:t>
            </a:r>
            <a:r>
              <a:rPr lang="ru-RU" dirty="0" smtClean="0"/>
              <a:t> переходом </a:t>
            </a:r>
            <a:r>
              <a:rPr lang="ru-RU" dirty="0" err="1" smtClean="0"/>
              <a:t>від</a:t>
            </a:r>
            <a:r>
              <a:rPr lang="ru-RU" dirty="0" smtClean="0"/>
              <a:t> стартового </a:t>
            </a:r>
            <a:r>
              <a:rPr lang="ru-RU" dirty="0" err="1" smtClean="0"/>
              <a:t>розбігу</a:t>
            </a:r>
            <a:r>
              <a:rPr lang="ru-RU" dirty="0" smtClean="0"/>
              <a:t> до </a:t>
            </a:r>
            <a:r>
              <a:rPr lang="ru-RU" dirty="0" err="1" smtClean="0"/>
              <a:t>бігу</a:t>
            </a:r>
            <a:r>
              <a:rPr lang="ru-RU" dirty="0" smtClean="0"/>
              <a:t> по </a:t>
            </a:r>
            <a:r>
              <a:rPr lang="ru-RU" dirty="0" err="1" smtClean="0"/>
              <a:t>дистанції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2770" name="Picture 2" descr="Олег Крот коментує втрату Україною позицій в рейтингу економік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714356"/>
            <a:ext cx="4049831" cy="2500330"/>
          </a:xfrm>
          <a:prstGeom prst="rect">
            <a:avLst/>
          </a:prstGeom>
          <a:noFill/>
        </p:spPr>
      </p:pic>
      <p:sp>
        <p:nvSpPr>
          <p:cNvPr id="32772" name="AutoShape 4" descr="Конспект уроку з фізичної культури за темою «Легка атлетика» для учн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2778" name="Picture 10" descr="Техніка бігу на короткі дистанції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500438"/>
            <a:ext cx="4652957" cy="21709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278</TotalTime>
  <Words>448</Words>
  <Application>Microsoft Office PowerPoint</Application>
  <PresentationFormat>Экран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Эркер</vt:lpstr>
      <vt:lpstr>Легка атлетика </vt:lpstr>
      <vt:lpstr>Слайд 2</vt:lpstr>
      <vt:lpstr>Слайд 3</vt:lpstr>
      <vt:lpstr>Фази бігу</vt:lpstr>
      <vt:lpstr>Старт</vt:lpstr>
      <vt:lpstr>Високий старт</vt:lpstr>
      <vt:lpstr>Низький старт</vt:lpstr>
      <vt:lpstr>Слайд 8</vt:lpstr>
      <vt:lpstr>Стартовий розбіг</vt:lpstr>
      <vt:lpstr>Біг по дистанції</vt:lpstr>
      <vt:lpstr>Фінішування</vt:lpstr>
      <vt:lpstr>Слайд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Легка атлетика </dc:title>
  <dc:creator>Admin</dc:creator>
  <cp:lastModifiedBy>Admin</cp:lastModifiedBy>
  <cp:revision>30</cp:revision>
  <dcterms:created xsi:type="dcterms:W3CDTF">2020-04-13T18:08:05Z</dcterms:created>
  <dcterms:modified xsi:type="dcterms:W3CDTF">2020-04-14T18:15:42Z</dcterms:modified>
</cp:coreProperties>
</file>