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>
        <p:scale>
          <a:sx n="96" d="100"/>
          <a:sy n="96" d="100"/>
        </p:scale>
        <p:origin x="-134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01.02.2023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305" y="426085"/>
            <a:ext cx="7029450" cy="3331210"/>
          </a:xfrm>
        </p:spPr>
        <p:txBody>
          <a:bodyPr>
            <a:noAutofit/>
          </a:bodyPr>
          <a:lstStyle/>
          <a:p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Захист про</a:t>
            </a:r>
            <a:r>
              <a:rPr lang="uk-UA" altLang="ru-RU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є</a:t>
            </a:r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кту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3553460"/>
            <a:ext cx="564578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/>
              <a:t>Мета</a:t>
            </a:r>
            <a:r>
              <a:rPr lang="ru-RU" b="1" dirty="0" smtClean="0"/>
              <a:t>:</a:t>
            </a:r>
            <a:r>
              <a:rPr lang="ru-RU" dirty="0"/>
              <a:t> </a:t>
            </a:r>
            <a:r>
              <a:rPr lang="ru-RU" dirty="0" err="1"/>
              <a:t>сформувати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уміння</a:t>
            </a:r>
            <a:r>
              <a:rPr lang="ru-RU" dirty="0"/>
              <a:t> правильно </a:t>
            </a:r>
            <a:r>
              <a:rPr lang="ru-RU" dirty="0" err="1"/>
              <a:t>викладати</a:t>
            </a:r>
            <a:r>
              <a:rPr lang="ru-RU" dirty="0"/>
              <a:t> свою думку, </a:t>
            </a:r>
            <a:r>
              <a:rPr lang="ru-RU" dirty="0" err="1"/>
              <a:t>знизити</a:t>
            </a:r>
            <a:r>
              <a:rPr lang="ru-RU" dirty="0"/>
              <a:t> страх перед </a:t>
            </a:r>
            <a:r>
              <a:rPr lang="ru-RU" dirty="0" err="1" smtClean="0"/>
              <a:t>аудиторією</a:t>
            </a:r>
            <a:r>
              <a:rPr lang="ru-RU" dirty="0" smtClean="0"/>
              <a:t>;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мислення</a:t>
            </a:r>
            <a:r>
              <a:rPr lang="ru-RU" dirty="0"/>
              <a:t>, </a:t>
            </a:r>
            <a:r>
              <a:rPr lang="ru-RU" dirty="0" err="1"/>
              <a:t>активність</a:t>
            </a:r>
            <a:r>
              <a:rPr lang="ru-RU" dirty="0"/>
              <a:t>, </a:t>
            </a:r>
            <a:r>
              <a:rPr lang="ru-RU" dirty="0" err="1"/>
              <a:t>працелюбність</a:t>
            </a:r>
            <a:r>
              <a:rPr lang="ru-RU" dirty="0" smtClean="0"/>
              <a:t>; </a:t>
            </a:r>
            <a:r>
              <a:rPr lang="ru-RU" dirty="0" err="1"/>
              <a:t>виховувати</a:t>
            </a:r>
            <a:r>
              <a:rPr lang="ru-RU" dirty="0"/>
              <a:t> </a:t>
            </a:r>
            <a:r>
              <a:rPr lang="ru-RU" dirty="0" err="1"/>
              <a:t>повагу</a:t>
            </a:r>
            <a:r>
              <a:rPr lang="ru-RU" dirty="0"/>
              <a:t> до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любов</a:t>
            </a:r>
            <a:r>
              <a:rPr lang="ru-RU" dirty="0"/>
              <a:t> до предмету.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7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uk-UA" altLang="ru-RU" sz="60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Захист проєкту</a:t>
            </a:r>
          </a:p>
        </p:txBody>
      </p:sp>
      <p:sp>
        <p:nvSpPr>
          <p:cNvPr id="194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3535" y="1624330"/>
            <a:ext cx="6009640" cy="4525645"/>
          </a:xfrm>
        </p:spPr>
        <p:txBody>
          <a:bodyPr anchor="t">
            <a:normAutofit/>
          </a:bodyPr>
          <a:lstStyle/>
          <a:p>
            <a:pPr>
              <a:buClrTx/>
              <a:buSzTx/>
            </a:pP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продумати представлення свого про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є</a:t>
            </a: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кту перед класом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 (5хв.)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xfrm>
            <a:off x="1838325" y="92075"/>
            <a:ext cx="8685213" cy="1143000"/>
          </a:xfrm>
        </p:spPr>
        <p:txBody>
          <a:bodyPr anchor="ctr"/>
          <a:lstStyle/>
          <a:p>
            <a:r>
              <a:rPr lang="en-US" altLang="uk-UA" b="1" dirty="0">
                <a:solidFill>
                  <a:srgbClr val="0070C0"/>
                </a:solidFill>
                <a:latin typeface="Times New Roman" panose="02020603050405020304" pitchFamily="18" charset="0"/>
              </a:rPr>
              <a:t>План виступу на захисті проєкту</a:t>
            </a:r>
          </a:p>
        </p:txBody>
      </p:sp>
      <p:sp>
        <p:nvSpPr>
          <p:cNvPr id="6" name="Заміщає вміст 5"/>
          <p:cNvSpPr>
            <a:spLocks noGrp="1"/>
          </p:cNvSpPr>
          <p:nvPr>
            <p:ph idx="1"/>
          </p:nvPr>
        </p:nvSpPr>
        <p:spPr>
          <a:xfrm>
            <a:off x="903605" y="1065530"/>
            <a:ext cx="10492105" cy="5576570"/>
          </a:xfrm>
        </p:spPr>
        <p:txBody>
          <a:bodyPr>
            <a:normAutofit/>
          </a:bodyPr>
          <a:lstStyle/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1. Назва творчого проєкту </a:t>
            </a: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2. Мета проєкту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3. Аргументація вибору теми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4. Завдання, які вирішуються: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конструктивні: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конструкція відповідала призначенню;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б) міцна і надійна;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в) зручна у використанні;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екологічні: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не забруднювала навколишнє середовище;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450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естетичні: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оригінальність форми;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5.Коротка історична довідка по темі проєкту: 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а) час виникнення вироби;</a:t>
            </a:r>
            <a:endParaRPr kumimoji="0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 6.Власна  оцінка роботи </a:t>
            </a:r>
            <a:endParaRPr kumimoji="0" lang="uk-UA" altLang="en-US" sz="2000" b="1" i="0" u="none" strike="noStrike" kern="1200" cap="none" spc="0" normalizeH="0" baseline="0" noProof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Д/з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Відправте</a:t>
            </a:r>
            <a:r>
              <a:rPr lang="ru-RU" dirty="0" smtClean="0"/>
              <a:t> </a:t>
            </a:r>
            <a:r>
              <a:rPr lang="ru-RU" dirty="0" err="1" smtClean="0"/>
              <a:t>фотозвіт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на </a:t>
            </a:r>
            <a:r>
              <a:rPr lang="en-US" dirty="0"/>
              <a:t>Human</a:t>
            </a:r>
            <a:r>
              <a:rPr lang="ru-RU" dirty="0"/>
              <a:t>,</a:t>
            </a:r>
            <a:endParaRPr lang="uk-UA" dirty="0"/>
          </a:p>
          <a:p>
            <a:pPr marL="0" indent="0">
              <a:buNone/>
            </a:pPr>
            <a:r>
              <a:rPr lang="ru-RU" dirty="0"/>
              <a:t>Або на </a:t>
            </a:r>
            <a:r>
              <a:rPr lang="ru-RU" dirty="0" err="1"/>
              <a:t>електрону</a:t>
            </a:r>
            <a:r>
              <a:rPr lang="ru-RU" dirty="0"/>
              <a:t> адресу </a:t>
            </a:r>
            <a:r>
              <a:rPr lang="en-US" dirty="0" err="1"/>
              <a:t>Kmitevich</a:t>
            </a:r>
            <a:r>
              <a:rPr lang="ru-RU" dirty="0"/>
              <a:t>.</a:t>
            </a:r>
            <a:r>
              <a:rPr lang="en-US" dirty="0" err="1"/>
              <a:t>alex</a:t>
            </a:r>
            <a:r>
              <a:rPr lang="ru-RU" dirty="0"/>
              <a:t>@</a:t>
            </a:r>
            <a:r>
              <a:rPr lang="en-US" dirty="0" err="1"/>
              <a:t>gmail</a:t>
            </a:r>
            <a:r>
              <a:rPr lang="ru-RU" dirty="0"/>
              <a:t>.</a:t>
            </a:r>
            <a:r>
              <a:rPr lang="en-US" dirty="0"/>
              <a:t>com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1591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117</Words>
  <Application>Microsoft Office PowerPoint</Application>
  <PresentationFormat>Довільний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Office Theme</vt:lpstr>
      <vt:lpstr> Захист проєкту</vt:lpstr>
      <vt:lpstr>Презентація PowerPoint</vt:lpstr>
      <vt:lpstr>Захист проєкту</vt:lpstr>
      <vt:lpstr>План виступу на захисті проєкту</vt:lpstr>
      <vt:lpstr>Д/з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проєкту</dc:title>
  <dc:creator>HP</dc:creator>
  <cp:lastModifiedBy>HP</cp:lastModifiedBy>
  <cp:revision>10</cp:revision>
  <dcterms:created xsi:type="dcterms:W3CDTF">2020-11-11T08:34:00Z</dcterms:created>
  <dcterms:modified xsi:type="dcterms:W3CDTF">2023-02-01T16:58:29Z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