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2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6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02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1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2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3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D5A3-0369-4B36-AE83-38FE0A9F13D9}" type="datetimeFigureOut">
              <a:rPr lang="ru-RU" smtClean="0"/>
              <a:t>01.12.2022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7CC5-FD67-49FD-82AA-20A0EC2B4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1372" y="835732"/>
            <a:ext cx="9144000" cy="1552457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Корисний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відпочинок</a:t>
            </a:r>
            <a:br>
              <a:rPr lang="ru-RU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</a:br>
            <a:endParaRPr lang="ru-RU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53122" y="4917050"/>
            <a:ext cx="5322277" cy="1552458"/>
          </a:xfrm>
        </p:spPr>
        <p:txBody>
          <a:bodyPr/>
          <a:lstStyle/>
          <a:p>
            <a:r>
              <a:rPr lang="uk-UA" b="1" i="1" dirty="0"/>
              <a:t>Інтегрований курс </a:t>
            </a:r>
          </a:p>
          <a:p>
            <a:r>
              <a:rPr lang="uk-UA" b="1" i="1" dirty="0"/>
              <a:t>«</a:t>
            </a:r>
            <a:r>
              <a:rPr lang="uk-UA" b="1" i="1" dirty="0" err="1"/>
              <a:t>Здоров</a:t>
            </a:r>
            <a:r>
              <a:rPr lang="en-US" b="1" i="1" dirty="0"/>
              <a:t>’</a:t>
            </a:r>
            <a:r>
              <a:rPr lang="uk-UA" b="1" i="1" dirty="0" err="1"/>
              <a:t>я,безпека</a:t>
            </a:r>
            <a:r>
              <a:rPr lang="uk-UA" b="1" i="1" dirty="0"/>
              <a:t> та добробут»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t="14899" r="78211" b="60996"/>
          <a:stretch/>
        </p:blipFill>
        <p:spPr>
          <a:xfrm>
            <a:off x="885370" y="2013051"/>
            <a:ext cx="5210630" cy="4456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753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886" y="2112274"/>
            <a:ext cx="88827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600" b="1" dirty="0" err="1">
                <a:latin typeface="Comic Sans MS" panose="030F0702030302020204" pitchFamily="66" charset="0"/>
              </a:rPr>
              <a:t>що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таке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стрес</a:t>
            </a:r>
            <a:r>
              <a:rPr lang="ru-RU" sz="3600" b="1" dirty="0">
                <a:latin typeface="Comic Sans MS" panose="030F0702030302020204" pitchFamily="66" charset="0"/>
              </a:rPr>
              <a:t> і, </a:t>
            </a:r>
            <a:r>
              <a:rPr lang="ru-RU" sz="3600" b="1" dirty="0" err="1">
                <a:latin typeface="Comic Sans MS" panose="030F0702030302020204" pitchFamily="66" charset="0"/>
              </a:rPr>
              <a:t>що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його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спричиняє</a:t>
            </a:r>
            <a:r>
              <a:rPr lang="ru-RU" sz="3600" b="1" dirty="0">
                <a:latin typeface="Comic Sans MS" panose="030F0702030302020204" pitchFamily="66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600" b="1" dirty="0" err="1">
                <a:latin typeface="Comic Sans MS" panose="030F0702030302020204" pitchFamily="66" charset="0"/>
              </a:rPr>
              <a:t>проаналізуємо</a:t>
            </a:r>
            <a:r>
              <a:rPr lang="ru-RU" sz="3600" b="1" dirty="0">
                <a:latin typeface="Comic Sans MS" panose="030F0702030302020204" pitchFamily="66" charset="0"/>
              </a:rPr>
              <a:t>, </a:t>
            </a:r>
            <a:r>
              <a:rPr lang="ru-RU" sz="3600" b="1" dirty="0" err="1">
                <a:latin typeface="Comic Sans MS" panose="030F0702030302020204" pitchFamily="66" charset="0"/>
              </a:rPr>
              <a:t>що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допомагає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знизити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рівень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стресу</a:t>
            </a:r>
            <a:r>
              <a:rPr lang="ru-RU" sz="3600" b="1" dirty="0">
                <a:latin typeface="Comic Sans MS" panose="030F0702030302020204" pitchFamily="66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600" b="1" dirty="0" err="1">
                <a:latin typeface="Comic Sans MS" panose="030F0702030302020204" pitchFamily="66" charset="0"/>
              </a:rPr>
              <a:t>з’ясуємо</a:t>
            </a:r>
            <a:r>
              <a:rPr lang="ru-RU" sz="3600" b="1" dirty="0">
                <a:latin typeface="Comic Sans MS" panose="030F0702030302020204" pitchFamily="66" charset="0"/>
              </a:rPr>
              <a:t>, </a:t>
            </a:r>
            <a:r>
              <a:rPr lang="ru-RU" sz="3600" b="1" dirty="0" err="1">
                <a:latin typeface="Comic Sans MS" panose="030F0702030302020204" pitchFamily="66" charset="0"/>
              </a:rPr>
              <a:t>який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відпочинок</a:t>
            </a:r>
            <a:r>
              <a:rPr lang="ru-RU" sz="3600" b="1" dirty="0">
                <a:latin typeface="Comic Sans MS" panose="030F0702030302020204" pitchFamily="66" charset="0"/>
              </a:rPr>
              <a:t> є </a:t>
            </a:r>
            <a:r>
              <a:rPr lang="ru-RU" sz="3600" b="1" dirty="0" err="1">
                <a:latin typeface="Comic Sans MS" panose="030F0702030302020204" pitchFamily="66" charset="0"/>
              </a:rPr>
              <a:t>активним</a:t>
            </a:r>
            <a:r>
              <a:rPr lang="ru-RU" sz="3600" b="1" dirty="0">
                <a:latin typeface="Comic Sans MS" panose="030F0702030302020204" pitchFamily="66" charset="0"/>
              </a:rPr>
              <a:t>, а </a:t>
            </a:r>
            <a:r>
              <a:rPr lang="ru-RU" sz="3600" b="1" dirty="0" err="1">
                <a:latin typeface="Comic Sans MS" panose="030F0702030302020204" pitchFamily="66" charset="0"/>
              </a:rPr>
              <a:t>який</a:t>
            </a:r>
            <a:r>
              <a:rPr lang="ru-RU" sz="3600" b="1" dirty="0">
                <a:latin typeface="Comic Sans MS" panose="030F0702030302020204" pitchFamily="66" charset="0"/>
              </a:rPr>
              <a:t> — </a:t>
            </a:r>
            <a:r>
              <a:rPr lang="ru-RU" sz="3600" b="1" dirty="0" err="1">
                <a:latin typeface="Comic Sans MS" panose="030F0702030302020204" pitchFamily="66" charset="0"/>
              </a:rPr>
              <a:t>пасивним</a:t>
            </a:r>
            <a:r>
              <a:rPr lang="ru-RU" sz="3600" b="1" dirty="0">
                <a:latin typeface="Comic Sans MS" panose="030F0702030302020204" pitchFamily="66" charset="0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600" b="1" dirty="0" err="1">
                <a:latin typeface="Comic Sans MS" panose="030F0702030302020204" pitchFamily="66" charset="0"/>
              </a:rPr>
              <a:t>обговоримо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умови</a:t>
            </a:r>
            <a:r>
              <a:rPr lang="ru-RU" sz="3600" b="1" dirty="0">
                <a:latin typeface="Comic Sans MS" panose="030F0702030302020204" pitchFamily="66" charset="0"/>
              </a:rPr>
              <a:t> здорового сну;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600" b="1" dirty="0" err="1">
                <a:latin typeface="Comic Sans MS" panose="030F0702030302020204" pitchFamily="66" charset="0"/>
              </a:rPr>
              <a:t>дослідимо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вплив</a:t>
            </a:r>
            <a:r>
              <a:rPr lang="ru-RU" sz="3600" b="1" dirty="0">
                <a:latin typeface="Comic Sans MS" panose="030F0702030302020204" pitchFamily="66" charset="0"/>
              </a:rPr>
              <a:t> </a:t>
            </a:r>
            <a:r>
              <a:rPr lang="ru-RU" sz="3600" b="1" dirty="0" err="1">
                <a:latin typeface="Comic Sans MS" panose="030F0702030302020204" pitchFamily="66" charset="0"/>
              </a:rPr>
              <a:t>медіа</a:t>
            </a:r>
            <a:r>
              <a:rPr lang="ru-RU" sz="3600" b="1" dirty="0">
                <a:latin typeface="Comic Sans MS" panose="030F0702030302020204" pitchFamily="66" charset="0"/>
              </a:rPr>
              <a:t> на </a:t>
            </a:r>
            <a:r>
              <a:rPr lang="ru-RU" sz="3600" b="1" dirty="0" err="1">
                <a:latin typeface="Comic Sans MS" panose="030F0702030302020204" pitchFamily="66" charset="0"/>
              </a:rPr>
              <a:t>здоров’я</a:t>
            </a:r>
            <a:endParaRPr lang="ru-RU" sz="36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886" y="841829"/>
            <a:ext cx="9256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На цьому </a:t>
            </a:r>
            <a:r>
              <a:rPr lang="uk-UA" sz="4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уроці</a:t>
            </a:r>
            <a:r>
              <a:rPr lang="uk-UA" sz="4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ми розглянемо:</a:t>
            </a:r>
            <a:endParaRPr lang="ru-RU" sz="44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32337" y="210849"/>
            <a:ext cx="4201791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Стрес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і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здоров’я</a:t>
            </a:r>
            <a:endParaRPr lang="ru-RU" sz="40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19198" y="919963"/>
            <a:ext cx="920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Стрес</a:t>
            </a:r>
            <a:r>
              <a:rPr lang="ru-RU" sz="2800" b="1" dirty="0">
                <a:latin typeface="Comic Sans MS" panose="030F0702030302020204" pitchFamily="66" charset="0"/>
              </a:rPr>
              <a:t> — </a:t>
            </a:r>
            <a:r>
              <a:rPr lang="ru-RU" sz="2800" b="1" dirty="0" err="1">
                <a:latin typeface="Comic Sans MS" panose="030F0702030302020204" pitchFamily="66" charset="0"/>
              </a:rPr>
              <a:t>це</a:t>
            </a:r>
            <a:r>
              <a:rPr lang="ru-RU" sz="2800" b="1" dirty="0">
                <a:latin typeface="Comic Sans MS" panose="030F0702030302020204" pitchFamily="66" charset="0"/>
              </a:rPr>
              <a:t> стан </a:t>
            </a:r>
            <a:r>
              <a:rPr lang="ru-RU" sz="2800" b="1" dirty="0" err="1">
                <a:latin typeface="Comic Sans MS" panose="030F0702030302020204" pitchFamily="66" charset="0"/>
              </a:rPr>
              <a:t>фізичн</a:t>
            </a:r>
            <a:r>
              <a:rPr lang="uk-UA" sz="2800" b="1" dirty="0">
                <a:latin typeface="Comic Sans MS" panose="030F0702030302020204" pitchFamily="66" charset="0"/>
              </a:rPr>
              <a:t>ого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>
                <a:latin typeface="Comic Sans MS" panose="030F0702030302020204" pitchFamily="66" charset="0"/>
              </a:rPr>
              <a:t>і псих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>
                <a:latin typeface="Comic Sans MS" panose="030F0702030302020204" pitchFamily="66" charset="0"/>
              </a:rPr>
              <a:t>л</a:t>
            </a:r>
            <a:r>
              <a:rPr lang="uk-UA" sz="2800" b="1" dirty="0" err="1">
                <a:latin typeface="Comic Sans MS" panose="030F0702030302020204" pitchFamily="66" charset="0"/>
              </a:rPr>
              <a:t>ог</a:t>
            </a:r>
            <a:r>
              <a:rPr lang="ru-RU" sz="2800" b="1" dirty="0" err="1">
                <a:latin typeface="Comic Sans MS" panose="030F0702030302020204" pitchFamily="66" charset="0"/>
              </a:rPr>
              <a:t>ічн</a:t>
            </a:r>
            <a:r>
              <a:rPr lang="uk-UA" sz="2800" b="1" dirty="0">
                <a:latin typeface="Comic Sans MS" panose="030F0702030302020204" pitchFamily="66" charset="0"/>
              </a:rPr>
              <a:t>ого </a:t>
            </a:r>
            <a:r>
              <a:rPr lang="ru-RU" sz="2800" b="1" dirty="0" err="1">
                <a:latin typeface="Comic Sans MS" panose="030F0702030302020204" pitchFamily="66" charset="0"/>
              </a:rPr>
              <a:t>напруження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uk-UA" sz="2800" b="1" dirty="0" err="1">
                <a:latin typeface="Comic Sans MS" panose="030F0702030302020204" pitchFamily="66" charset="0"/>
              </a:rPr>
              <a:t>орг</a:t>
            </a:r>
            <a:r>
              <a:rPr lang="ru-RU" sz="2800" b="1" dirty="0" err="1">
                <a:latin typeface="Comic Sans MS" panose="030F0702030302020204" pitchFamily="66" charset="0"/>
              </a:rPr>
              <a:t>анізму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внаслід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>
                <a:latin typeface="Comic Sans MS" panose="030F0702030302020204" pitchFamily="66" charset="0"/>
              </a:rPr>
              <a:t>к реал</a:t>
            </a:r>
            <a:r>
              <a:rPr lang="uk-UA" sz="2800" b="1" dirty="0" err="1">
                <a:latin typeface="Comic Sans MS" panose="030F0702030302020204" pitchFamily="66" charset="0"/>
              </a:rPr>
              <a:t>ьної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чи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уявн</a:t>
            </a:r>
            <a:r>
              <a:rPr lang="uk-UA" sz="2800" b="1" dirty="0" err="1">
                <a:latin typeface="Comic Sans MS" panose="030F0702030302020204" pitchFamily="66" charset="0"/>
              </a:rPr>
              <a:t>ої</a:t>
            </a:r>
            <a:r>
              <a:rPr lang="ru-RU" sz="2800" b="1" dirty="0">
                <a:latin typeface="Comic Sans MS" panose="030F0702030302020204" pitchFamily="66" charset="0"/>
              </a:rPr>
              <a:t> за</a:t>
            </a:r>
            <a:r>
              <a:rPr lang="uk-UA" sz="2800" b="1" dirty="0">
                <a:latin typeface="Comic Sans MS" panose="030F0702030302020204" pitchFamily="66" charset="0"/>
              </a:rPr>
              <a:t>грози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житт</a:t>
            </a:r>
            <a:r>
              <a:rPr lang="uk-UA" sz="2800" b="1" dirty="0">
                <a:latin typeface="Comic Sans MS" panose="030F0702030302020204" pitchFamily="66" charset="0"/>
              </a:rPr>
              <a:t>ю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>
                <a:latin typeface="Comic Sans MS" panose="030F0702030302020204" pitchFamily="66" charset="0"/>
              </a:rPr>
              <a:t>і </a:t>
            </a:r>
            <a:r>
              <a:rPr lang="ru-RU" sz="2800" b="1" dirty="0" err="1">
                <a:latin typeface="Comic Sans MS" panose="030F0702030302020204" pitchFamily="66" charset="0"/>
              </a:rPr>
              <a:t>зд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>
                <a:latin typeface="Comic Sans MS" panose="030F0702030302020204" pitchFamily="66" charset="0"/>
              </a:rPr>
              <a:t>р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 err="1">
                <a:latin typeface="Comic Sans MS" panose="030F0702030302020204" pitchFamily="66" charset="0"/>
              </a:rPr>
              <a:t>вю</a:t>
            </a:r>
            <a:r>
              <a:rPr lang="en-US" sz="2800" b="1" dirty="0">
                <a:latin typeface="Comic Sans MS" panose="030F0702030302020204" pitchFamily="66" charset="0"/>
              </a:rPr>
              <a:t>. </a:t>
            </a:r>
            <a:endParaRPr lang="ru-RU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886" y="2973463"/>
            <a:ext cx="4775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По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черзі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продовжте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речення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</a:t>
            </a:r>
          </a:p>
          <a:p>
            <a:endParaRPr lang="ru-RU" sz="24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800" b="1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«для мене </a:t>
            </a:r>
            <a:r>
              <a:rPr lang="ru-RU" sz="2800" b="1" i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найкращий</a:t>
            </a:r>
            <a:r>
              <a:rPr lang="ru-RU" sz="2800" b="1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800" b="1" i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відпочинок</a:t>
            </a:r>
            <a:r>
              <a:rPr lang="ru-RU" sz="2800" b="1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— </a:t>
            </a:r>
            <a:r>
              <a:rPr lang="ru-RU" sz="2800" b="1" i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це</a:t>
            </a:r>
            <a:r>
              <a:rPr lang="ru-RU" sz="2800" b="1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...» </a:t>
            </a:r>
            <a:endParaRPr lang="ru-RU" sz="2400" b="1" i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35" y="2554514"/>
            <a:ext cx="6499177" cy="403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78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803" y="2286392"/>
            <a:ext cx="3502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Який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відпочинок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обрати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3262" r="6727" b="3625"/>
          <a:stretch/>
        </p:blipFill>
        <p:spPr>
          <a:xfrm>
            <a:off x="4107542" y="472105"/>
            <a:ext cx="7989270" cy="6037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37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3094" y="152791"/>
            <a:ext cx="55739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Умови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здорового сну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" y="860677"/>
            <a:ext cx="10972800" cy="5872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905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2172" y="19446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Перейдіть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за QR-кодом і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подивіться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мультфільм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«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Чому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 ми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спимо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95" y="2487776"/>
            <a:ext cx="4041619" cy="361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68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6876" y="254392"/>
            <a:ext cx="64395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Вплив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медіа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на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здоров’я</a:t>
            </a:r>
            <a:endParaRPr lang="ru-RU" sz="40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601" y="1741492"/>
            <a:ext cx="2365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Медіа</a:t>
            </a:r>
            <a:r>
              <a:rPr lang="ru-RU" sz="2800" b="1" dirty="0">
                <a:latin typeface="Comic Sans MS" panose="030F0702030302020204" pitchFamily="66" charset="0"/>
              </a:rPr>
              <a:t> — </a:t>
            </a:r>
            <a:r>
              <a:rPr lang="ru-RU" sz="2800" b="1" dirty="0" err="1">
                <a:latin typeface="Comic Sans MS" panose="030F0702030302020204" pitchFamily="66" charset="0"/>
              </a:rPr>
              <a:t>це</a:t>
            </a:r>
            <a:r>
              <a:rPr lang="ru-RU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зас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>
                <a:latin typeface="Comic Sans MS" panose="030F0702030302020204" pitchFamily="66" charset="0"/>
              </a:rPr>
              <a:t>би, за д</a:t>
            </a:r>
            <a:r>
              <a:rPr lang="uk-UA" sz="2800" b="1" dirty="0" err="1">
                <a:latin typeface="Comic Sans MS" panose="030F0702030302020204" pitchFamily="66" charset="0"/>
              </a:rPr>
              <a:t>опомогою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яких</a:t>
            </a:r>
            <a:r>
              <a:rPr lang="ru-RU" sz="2800" b="1" dirty="0">
                <a:latin typeface="Comic Sans MS" panose="030F0702030302020204" pitchFamily="66" charset="0"/>
              </a:rPr>
              <a:t> ми 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 err="1">
                <a:latin typeface="Comic Sans MS" panose="030F0702030302020204" pitchFamily="66" charset="0"/>
              </a:rPr>
              <a:t>тримуєм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ru-RU" sz="2800" b="1" dirty="0" err="1">
                <a:latin typeface="Comic Sans MS" panose="030F0702030302020204" pitchFamily="66" charset="0"/>
              </a:rPr>
              <a:t>інф</a:t>
            </a:r>
            <a:r>
              <a:rPr lang="uk-UA" sz="2800" b="1" dirty="0">
                <a:latin typeface="Comic Sans MS" panose="030F0702030302020204" pitchFamily="66" charset="0"/>
              </a:rPr>
              <a:t>о</a:t>
            </a:r>
            <a:r>
              <a:rPr lang="ru-RU" sz="2800" b="1" dirty="0" err="1">
                <a:latin typeface="Comic Sans MS" panose="030F0702030302020204" pitchFamily="66" charset="0"/>
              </a:rPr>
              <a:t>рмаці</a:t>
            </a:r>
            <a:r>
              <a:rPr lang="uk-UA" sz="2800" b="1" dirty="0">
                <a:latin typeface="Comic Sans MS" panose="030F0702030302020204" pitchFamily="66" charset="0"/>
              </a:rPr>
              <a:t>ю</a:t>
            </a:r>
            <a:endParaRPr lang="ru-RU" sz="2800" b="1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9" y="962278"/>
            <a:ext cx="9492342" cy="5681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7965" y="609249"/>
            <a:ext cx="4136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Домашнє завдання: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9541" y="1529413"/>
            <a:ext cx="109815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1. </a:t>
            </a:r>
            <a:r>
              <a:rPr lang="ru-RU" sz="2400" dirty="0" err="1">
                <a:latin typeface="Comic Sans MS" panose="030F0702030302020204" pitchFamily="66" charset="0"/>
              </a:rPr>
              <a:t>Які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види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відпочинку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ти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обираєш</a:t>
            </a:r>
            <a:r>
              <a:rPr lang="ru-RU" sz="2400" dirty="0">
                <a:latin typeface="Comic Sans MS" panose="030F0702030302020204" pitchFamily="66" charset="0"/>
              </a:rPr>
              <a:t> для </a:t>
            </a:r>
            <a:r>
              <a:rPr lang="ru-RU" sz="2400" dirty="0" err="1">
                <a:latin typeface="Comic Sans MS" panose="030F0702030302020204" pitchFamily="66" charset="0"/>
              </a:rPr>
              <a:t>конкретної</a:t>
            </a:r>
            <a:r>
              <a:rPr lang="ru-RU" sz="2400" dirty="0">
                <a:latin typeface="Comic Sans MS" panose="030F0702030302020204" pitchFamily="66" charset="0"/>
              </a:rPr>
              <a:t> пори року, а </a:t>
            </a:r>
            <a:r>
              <a:rPr lang="ru-RU" sz="2400" dirty="0" err="1">
                <a:latin typeface="Comic Sans MS" panose="030F0702030302020204" pitchFamily="66" charset="0"/>
              </a:rPr>
              <a:t>які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підходять</a:t>
            </a:r>
            <a:r>
              <a:rPr lang="ru-RU" sz="2400" dirty="0">
                <a:latin typeface="Comic Sans MS" panose="030F0702030302020204" pitchFamily="66" charset="0"/>
              </a:rPr>
              <a:t> для будь-</a:t>
            </a:r>
            <a:r>
              <a:rPr lang="ru-RU" sz="2400" dirty="0" err="1">
                <a:latin typeface="Comic Sans MS" panose="030F0702030302020204" pitchFamily="66" charset="0"/>
              </a:rPr>
              <a:t>якої</a:t>
            </a:r>
            <a:r>
              <a:rPr lang="ru-RU" sz="2400" dirty="0">
                <a:latin typeface="Comic Sans MS" panose="030F0702030302020204" pitchFamily="66" charset="0"/>
              </a:rPr>
              <a:t> пори?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2. </a:t>
            </a:r>
            <a:r>
              <a:rPr lang="ru-RU" sz="2400" dirty="0" err="1">
                <a:latin typeface="Comic Sans MS" panose="030F0702030302020204" pitchFamily="66" charset="0"/>
              </a:rPr>
              <a:t>Чи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згоден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ти</a:t>
            </a:r>
            <a:r>
              <a:rPr lang="ru-RU" sz="2400" dirty="0">
                <a:latin typeface="Comic Sans MS" panose="030F0702030302020204" pitchFamily="66" charset="0"/>
              </a:rPr>
              <a:t> з </a:t>
            </a:r>
            <a:r>
              <a:rPr lang="ru-RU" sz="2400" dirty="0" err="1">
                <a:latin typeface="Comic Sans MS" panose="030F0702030302020204" pitchFamily="66" charset="0"/>
              </a:rPr>
              <a:t>висловом</a:t>
            </a:r>
            <a:r>
              <a:rPr lang="ru-RU" sz="2400" dirty="0">
                <a:latin typeface="Comic Sans MS" panose="030F0702030302020204" pitchFamily="66" charset="0"/>
              </a:rPr>
              <a:t>: «Ранок </a:t>
            </a:r>
            <a:r>
              <a:rPr lang="ru-RU" sz="2400" dirty="0" err="1">
                <a:latin typeface="Comic Sans MS" panose="030F0702030302020204" pitchFamily="66" charset="0"/>
              </a:rPr>
              <a:t>зустрічай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гімнастикою</a:t>
            </a:r>
            <a:r>
              <a:rPr lang="ru-RU" sz="2400" dirty="0">
                <a:latin typeface="Comic Sans MS" panose="030F0702030302020204" pitchFamily="66" charset="0"/>
              </a:rPr>
              <a:t>, а </a:t>
            </a:r>
            <a:r>
              <a:rPr lang="ru-RU" sz="2400" dirty="0" err="1">
                <a:latin typeface="Comic Sans MS" panose="030F0702030302020204" pitchFamily="66" charset="0"/>
              </a:rPr>
              <a:t>вечір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проводжай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прогулянкою</a:t>
            </a:r>
            <a:r>
              <a:rPr lang="ru-RU" sz="2400" dirty="0">
                <a:latin typeface="Comic Sans MS" panose="030F0702030302020204" pitchFamily="66" charset="0"/>
              </a:rPr>
              <a:t>»? Поясни </a:t>
            </a:r>
            <a:r>
              <a:rPr lang="ru-RU" sz="2400" dirty="0" err="1">
                <a:latin typeface="Comic Sans MS" panose="030F0702030302020204" pitchFamily="66" charset="0"/>
              </a:rPr>
              <a:t>чому</a:t>
            </a:r>
            <a:r>
              <a:rPr lang="ru-RU" sz="2400" dirty="0">
                <a:latin typeface="Comic Sans MS" panose="030F0702030302020204" pitchFamily="66" charset="0"/>
              </a:rPr>
              <a:t>.</a:t>
            </a:r>
          </a:p>
          <a:p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9541" y="3477514"/>
            <a:ext cx="99422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Зворотній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зв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’</a:t>
            </a:r>
            <a:r>
              <a:rPr lang="ru-RU" sz="2400" b="1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язок</a:t>
            </a: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: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Human</a:t>
            </a:r>
            <a:r>
              <a:rPr lang="ru-RU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uk-UA" sz="2400" dirty="0">
                <a:latin typeface="Comic Sans MS" panose="030F0702030302020204" pitchFamily="66" charset="0"/>
              </a:rPr>
              <a:t>Електронна адреса -</a:t>
            </a:r>
            <a:r>
              <a:rPr lang="uk-UA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zhannaandreeva95@ukr.net</a:t>
            </a:r>
            <a:endParaRPr lang="ru-RU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91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211</Words>
  <Application>Microsoft Macintosh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Wingdings</vt:lpstr>
      <vt:lpstr>Тема Office</vt:lpstr>
      <vt:lpstr>Корисний відпочинок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zhannaandre95@gmail.com</cp:lastModifiedBy>
  <cp:revision>8</cp:revision>
  <dcterms:created xsi:type="dcterms:W3CDTF">2022-11-24T08:56:16Z</dcterms:created>
  <dcterms:modified xsi:type="dcterms:W3CDTF">2022-12-01T08:09:24Z</dcterms:modified>
</cp:coreProperties>
</file>