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820" r:id="rId2"/>
    <p:sldId id="814" r:id="rId3"/>
    <p:sldId id="813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15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9" r:id="rId22"/>
    <p:sldId id="810" r:id="rId23"/>
    <p:sldId id="81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95FFF"/>
    <a:srgbClr val="FFFF00"/>
    <a:srgbClr val="00B050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107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9394" y="3637850"/>
            <a:ext cx="2335212" cy="2737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4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7170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8195" name="Picture 3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7410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9218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0242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1266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2290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3314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4338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5362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0566" y="365125"/>
            <a:ext cx="7223234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Мета: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cs typeface="Times New Roman" pitchFamily="18" charset="0"/>
              </a:rPr>
              <a:t>ознайомити з поняттям «вимірювання», «фізичні величини», формувати поняття про фізичні величини та одиниці їх вимірювання, ознайомити з сучасними методами вимірювання</a:t>
            </a:r>
            <a:r>
              <a:rPr lang="en-US" dirty="0" smtClean="0">
                <a:cs typeface="Times New Roman" pitchFamily="18" charset="0"/>
              </a:rPr>
              <a:t>;</a:t>
            </a:r>
            <a:endParaRPr lang="uk-UA" dirty="0" smtClean="0">
              <a:cs typeface="Times New Roman" pitchFamily="18" charset="0"/>
            </a:endParaRPr>
          </a:p>
          <a:p>
            <a:r>
              <a:rPr lang="uk-UA" dirty="0" smtClean="0">
                <a:cs typeface="Times New Roman" pitchFamily="18" charset="0"/>
              </a:rPr>
              <a:t>розвивати вміння та навички визначати ціну поділки вимірювального приладу, продовжувати формувати вміння працювати у спільноті, дотримуючись правил</a:t>
            </a:r>
            <a:r>
              <a:rPr lang="en-US" dirty="0" smtClean="0">
                <a:cs typeface="Times New Roman" pitchFamily="18" charset="0"/>
              </a:rPr>
              <a:t>;</a:t>
            </a:r>
            <a:endParaRPr lang="uk-UA" dirty="0" smtClean="0">
              <a:cs typeface="Times New Roman" pitchFamily="18" charset="0"/>
            </a:endParaRPr>
          </a:p>
          <a:p>
            <a:r>
              <a:rPr lang="uk-UA" smtClean="0">
                <a:cs typeface="Times New Roman" pitchFamily="18" charset="0"/>
              </a:rPr>
              <a:t>виховувати </a:t>
            </a:r>
            <a:r>
              <a:rPr lang="uk-UA" dirty="0" smtClean="0">
                <a:cs typeface="Times New Roman" pitchFamily="18" charset="0"/>
              </a:rPr>
              <a:t>дружні стосунки в класі, розвивати увагу, мислення, мовлення.</a:t>
            </a:r>
            <a:endParaRPr lang="ru-RU" dirty="0" smtClean="0">
              <a:cs typeface="Times New Roman" pitchFamily="18" charset="0"/>
            </a:endParaRPr>
          </a:p>
          <a:p>
            <a:pPr>
              <a:buNone/>
            </a:pPr>
            <a:r>
              <a:rPr lang="uk-UA" dirty="0" smtClean="0">
                <a:cs typeface="Times New Roman" pitchFamily="18" charset="0"/>
              </a:rPr>
              <a:t> </a:t>
            </a:r>
            <a:endParaRPr lang="ru-RU" dirty="0" smtClean="0"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6386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9458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8434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258911" y="1734206"/>
            <a:ext cx="5218385" cy="4288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Сторінки 18-20 читати, переказувати</a:t>
            </a:r>
            <a:r>
              <a:rPr lang="uk-UA" sz="32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uk-UA" sz="40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4000" b="1" dirty="0" smtClean="0"/>
              <a:t> </a:t>
            </a:r>
            <a:r>
              <a:rPr lang="uk-UA" sz="2400" b="1" dirty="0" smtClean="0">
                <a:solidFill>
                  <a:srgbClr val="FF0000"/>
                </a:solidFill>
              </a:rPr>
              <a:t>Зворотній зв’язок: </a:t>
            </a:r>
            <a:r>
              <a:rPr lang="uk-UA" sz="2400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Human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uk-UA" sz="2400" dirty="0" smtClean="0">
                <a:solidFill>
                  <a:srgbClr val="FF0000"/>
                </a:solidFill>
              </a:rPr>
              <a:t>або  </a:t>
            </a:r>
            <a:r>
              <a:rPr lang="uk-UA" sz="2400" dirty="0" err="1" smtClean="0">
                <a:solidFill>
                  <a:srgbClr val="FF0000"/>
                </a:solidFill>
              </a:rPr>
              <a:t>ел</a:t>
            </a:r>
            <a:r>
              <a:rPr lang="uk-UA" sz="2400" dirty="0" smtClean="0">
                <a:solidFill>
                  <a:srgbClr val="FF0000"/>
                </a:solidFill>
              </a:rPr>
              <a:t>. пошта </a:t>
            </a:r>
            <a:r>
              <a:rPr lang="uk-UA" sz="2400" u="sng" dirty="0" smtClean="0">
                <a:solidFill>
                  <a:srgbClr val="FF0000"/>
                </a:solidFill>
                <a:hlinkClick r:id="rId3"/>
              </a:rPr>
              <a:t>valentinakapusta55@</a:t>
            </a:r>
            <a:r>
              <a:rPr lang="uk-UA" sz="2400" u="sng" dirty="0" err="1" smtClean="0">
                <a:solidFill>
                  <a:srgbClr val="FF0000"/>
                </a:solidFill>
                <a:hlinkClick r:id="rId3"/>
              </a:rPr>
              <a:t>gmail.com</a:t>
            </a:r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uk-UA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20482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5352" y="365125"/>
            <a:ext cx="7948447" cy="113259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>
                <a:solidFill>
                  <a:srgbClr val="FFFF00"/>
                </a:solidFill>
              </a:rPr>
              <a:t/>
            </a:r>
            <a:br>
              <a:rPr lang="ru-RU" b="1" dirty="0" smtClean="0">
                <a:solidFill>
                  <a:srgbClr val="FFFF00"/>
                </a:solidFill>
              </a:rPr>
            </a:br>
            <a:r>
              <a:rPr lang="ru-RU" sz="3600" b="1" dirty="0" err="1" smtClean="0">
                <a:solidFill>
                  <a:srgbClr val="FF0000"/>
                </a:solidFill>
              </a:rPr>
              <a:t>Дослідження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природи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різними</a:t>
            </a:r>
            <a:r>
              <a:rPr lang="ru-RU" sz="3600" b="1" dirty="0" smtClean="0">
                <a:solidFill>
                  <a:srgbClr val="FF0000"/>
                </a:solidFill>
              </a:rPr>
              <a:t> методами 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Пізнаючи</a:t>
            </a:r>
            <a:r>
              <a:rPr lang="ru-RU" sz="2400" dirty="0" smtClean="0"/>
              <a:t> природу, </a:t>
            </a:r>
            <a:r>
              <a:rPr lang="ru-RU" sz="2400" dirty="0" err="1" smtClean="0"/>
              <a:t>ти</a:t>
            </a:r>
            <a:r>
              <a:rPr lang="ru-RU" sz="2400" dirty="0" smtClean="0"/>
              <a:t> </a:t>
            </a:r>
            <a:r>
              <a:rPr lang="ru-RU" sz="2400" dirty="0" err="1" smtClean="0"/>
              <a:t>досліджуватимеш</a:t>
            </a:r>
            <a:r>
              <a:rPr lang="ru-RU" sz="2400" dirty="0" smtClean="0"/>
              <a:t> </a:t>
            </a:r>
            <a:r>
              <a:rPr lang="ru-RU" sz="2400" dirty="0" err="1" smtClean="0"/>
              <a:t>природні</a:t>
            </a:r>
            <a:r>
              <a:rPr lang="ru-RU" sz="2400" dirty="0" smtClean="0"/>
              <a:t> </a:t>
            </a:r>
            <a:r>
              <a:rPr lang="ru-RU" sz="2400" dirty="0" err="1" smtClean="0"/>
              <a:t>тіла</a:t>
            </a:r>
            <a:r>
              <a:rPr lang="ru-RU" sz="2400" dirty="0" smtClean="0"/>
              <a:t> та </a:t>
            </a:r>
            <a:r>
              <a:rPr lang="ru-RU" sz="2400" dirty="0" err="1" smtClean="0"/>
              <a:t>явища</a:t>
            </a:r>
            <a:r>
              <a:rPr lang="ru-RU" sz="2400" dirty="0" smtClean="0"/>
              <a:t>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здобуватимеш</a:t>
            </a:r>
            <a:r>
              <a:rPr lang="ru-RU" sz="2400" dirty="0" smtClean="0"/>
              <a:t> </a:t>
            </a:r>
            <a:r>
              <a:rPr lang="ru-RU" sz="2400" dirty="0" err="1" smtClean="0"/>
              <a:t>нові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b="1" i="1" dirty="0" err="1" smtClean="0"/>
              <a:t>спостереження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вимірювання</a:t>
            </a:r>
            <a:r>
              <a:rPr lang="ru-RU" sz="2400" b="1" i="1" dirty="0" smtClean="0"/>
              <a:t>, </a:t>
            </a:r>
            <a:r>
              <a:rPr lang="ru-RU" sz="2400" b="1" i="1" dirty="0" err="1" smtClean="0"/>
              <a:t>експерименту</a:t>
            </a:r>
            <a:r>
              <a:rPr lang="ru-RU" sz="2400" b="1" i="1" dirty="0" smtClean="0"/>
              <a:t>.</a:t>
            </a:r>
          </a:p>
          <a:p>
            <a:r>
              <a:rPr lang="ru-RU" sz="2400" b="1" dirty="0" err="1" smtClean="0">
                <a:solidFill>
                  <a:srgbClr val="295FFF"/>
                </a:solidFill>
              </a:rPr>
              <a:t>Спостереження</a:t>
            </a:r>
            <a:r>
              <a:rPr lang="ru-RU" sz="2400" dirty="0" smtClean="0"/>
              <a:t> — </a:t>
            </a:r>
            <a:r>
              <a:rPr lang="ru-RU" sz="2400" dirty="0" err="1" smtClean="0"/>
              <a:t>це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спосіб</a:t>
            </a:r>
            <a:r>
              <a:rPr lang="ru-RU" sz="2400" dirty="0" smtClean="0"/>
              <a:t> </a:t>
            </a:r>
            <a:r>
              <a:rPr lang="ru-RU" sz="2400" dirty="0" err="1" smtClean="0"/>
              <a:t>дослідження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природи</a:t>
            </a:r>
            <a:r>
              <a:rPr lang="ru-RU" sz="2400" dirty="0" smtClean="0"/>
              <a:t> за </a:t>
            </a:r>
            <a:r>
              <a:rPr lang="ru-RU" sz="2400" dirty="0" err="1" smtClean="0"/>
              <a:t>допомогою</a:t>
            </a:r>
            <a:r>
              <a:rPr lang="ru-RU" sz="2400" dirty="0" smtClean="0"/>
              <a:t> </a:t>
            </a:r>
            <a:r>
              <a:rPr lang="ru-RU" sz="2400" dirty="0" err="1" smtClean="0"/>
              <a:t>власних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органів</a:t>
            </a:r>
            <a:r>
              <a:rPr lang="ru-RU" sz="2400" dirty="0" smtClean="0"/>
              <a:t> </a:t>
            </a:r>
            <a:r>
              <a:rPr lang="ru-RU" sz="2400" dirty="0" err="1" smtClean="0"/>
              <a:t>чуття</a:t>
            </a:r>
            <a:r>
              <a:rPr lang="ru-RU" sz="2400" dirty="0" smtClean="0"/>
              <a:t> (</a:t>
            </a:r>
            <a:r>
              <a:rPr lang="ru-RU" sz="2400" dirty="0" err="1" smtClean="0"/>
              <a:t>схід</a:t>
            </a:r>
            <a:r>
              <a:rPr lang="ru-RU" sz="2400" dirty="0" smtClean="0"/>
              <a:t> </a:t>
            </a:r>
            <a:r>
              <a:rPr lang="ru-RU" sz="2400" dirty="0" err="1" smtClean="0"/>
              <a:t>Сонця</a:t>
            </a:r>
            <a:r>
              <a:rPr lang="ru-RU" sz="2400" dirty="0" smtClean="0"/>
              <a:t>, </a:t>
            </a:r>
            <a:r>
              <a:rPr lang="ru-RU" sz="2400" dirty="0" err="1" smtClean="0"/>
              <a:t>проростання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рослини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насінини</a:t>
            </a:r>
            <a:r>
              <a:rPr lang="ru-RU" sz="2400" dirty="0" smtClean="0"/>
              <a:t>).</a:t>
            </a:r>
          </a:p>
          <a:p>
            <a:r>
              <a:rPr lang="ru-RU" sz="2400" b="1" dirty="0" err="1" smtClean="0">
                <a:solidFill>
                  <a:srgbClr val="295FFF"/>
                </a:solidFill>
              </a:rPr>
              <a:t>Вимірювання</a:t>
            </a:r>
            <a:r>
              <a:rPr lang="ru-RU" sz="2400" dirty="0" smtClean="0"/>
              <a:t> — </a:t>
            </a:r>
            <a:r>
              <a:rPr lang="ru-RU" sz="2400" dirty="0" err="1" smtClean="0"/>
              <a:t>цей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спосіб</a:t>
            </a:r>
            <a:r>
              <a:rPr lang="ru-RU" sz="2400" dirty="0" smtClean="0"/>
              <a:t> </a:t>
            </a:r>
            <a:r>
              <a:rPr lang="ru-RU" sz="2400" dirty="0" err="1" smtClean="0"/>
              <a:t>передбачає</a:t>
            </a:r>
            <a:r>
              <a:rPr lang="ru-RU" sz="2400" dirty="0" smtClean="0"/>
              <a:t> </a:t>
            </a:r>
            <a:r>
              <a:rPr lang="ru-RU" sz="2400" dirty="0" err="1" smtClean="0"/>
              <a:t>отримання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конкретних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показників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порівняння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еталонним</a:t>
            </a:r>
            <a:r>
              <a:rPr lang="ru-RU" sz="2400" dirty="0" smtClean="0"/>
              <a:t> результатом, на </a:t>
            </a:r>
            <a:r>
              <a:rPr lang="ru-RU" sz="2400" dirty="0" err="1" smtClean="0"/>
              <a:t>основі</a:t>
            </a:r>
            <a:r>
              <a:rPr lang="ru-RU" sz="2400" dirty="0" smtClean="0"/>
              <a:t> </a:t>
            </a:r>
            <a:r>
              <a:rPr lang="ru-RU" sz="2400" dirty="0" err="1" smtClean="0"/>
              <a:t>чого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висновки</a:t>
            </a:r>
            <a:r>
              <a:rPr lang="ru-RU" sz="2400" dirty="0" smtClean="0"/>
              <a:t> (</a:t>
            </a:r>
            <a:r>
              <a:rPr lang="ru-RU" sz="2400" dirty="0" err="1" smtClean="0"/>
              <a:t>визначення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розмірів</a:t>
            </a:r>
            <a:r>
              <a:rPr lang="ru-RU" sz="2400" dirty="0" smtClean="0"/>
              <a:t> </a:t>
            </a:r>
            <a:r>
              <a:rPr lang="ru-RU" sz="2400" dirty="0" err="1" smtClean="0"/>
              <a:t>тіл</a:t>
            </a:r>
            <a:r>
              <a:rPr lang="ru-RU" sz="2400" dirty="0" smtClean="0"/>
              <a:t> в </a:t>
            </a:r>
            <a:r>
              <a:rPr lang="ru-RU" sz="2400" dirty="0" err="1" smtClean="0"/>
              <a:t>космосі</a:t>
            </a:r>
            <a:r>
              <a:rPr lang="ru-RU" sz="2400" dirty="0" smtClean="0"/>
              <a:t> та  на </a:t>
            </a:r>
            <a:r>
              <a:rPr lang="ru-RU" sz="2400" dirty="0" err="1" smtClean="0"/>
              <a:t>Землі</a:t>
            </a:r>
            <a:r>
              <a:rPr lang="ru-RU" sz="2400" dirty="0" smtClean="0"/>
              <a:t> (</a:t>
            </a:r>
            <a:r>
              <a:rPr lang="ru-RU" sz="2400" dirty="0" err="1" smtClean="0"/>
              <a:t>довжина</a:t>
            </a:r>
            <a:r>
              <a:rPr lang="ru-RU" sz="2400" dirty="0" smtClean="0"/>
              <a:t> </a:t>
            </a:r>
            <a:r>
              <a:rPr lang="ru-RU" sz="2400" dirty="0" err="1" smtClean="0"/>
              <a:t>річок</a:t>
            </a:r>
            <a:r>
              <a:rPr lang="ru-RU" sz="2400" dirty="0" smtClean="0"/>
              <a:t>, </a:t>
            </a:r>
            <a:r>
              <a:rPr lang="ru-RU" sz="2400" dirty="0" err="1" smtClean="0"/>
              <a:t>висота</a:t>
            </a:r>
            <a:r>
              <a:rPr lang="ru-RU" sz="2400" dirty="0" smtClean="0"/>
              <a:t> </a:t>
            </a:r>
            <a:r>
              <a:rPr lang="ru-RU" sz="2400" dirty="0" err="1" smtClean="0"/>
              <a:t>гір</a:t>
            </a:r>
            <a:r>
              <a:rPr lang="ru-RU" sz="2400" dirty="0" smtClean="0"/>
              <a:t>, </a:t>
            </a:r>
            <a:r>
              <a:rPr lang="ru-RU" sz="2400" dirty="0" err="1" smtClean="0"/>
              <a:t>глибина</a:t>
            </a:r>
            <a:r>
              <a:rPr lang="ru-RU" sz="2400" dirty="0" smtClean="0"/>
              <a:t>  </a:t>
            </a:r>
            <a:r>
              <a:rPr lang="ru-RU" sz="2400" dirty="0" err="1" smtClean="0"/>
              <a:t>водойм</a:t>
            </a:r>
            <a:r>
              <a:rPr lang="ru-RU" sz="2400" dirty="0" smtClean="0"/>
              <a:t>, </a:t>
            </a:r>
            <a:r>
              <a:rPr lang="ru-RU" sz="2400" dirty="0" err="1" smtClean="0"/>
              <a:t>маса</a:t>
            </a:r>
            <a:r>
              <a:rPr lang="ru-RU" sz="2400" dirty="0" smtClean="0"/>
              <a:t> </a:t>
            </a:r>
            <a:r>
              <a:rPr lang="ru-RU" sz="2400" dirty="0" err="1" smtClean="0"/>
              <a:t>тіл</a:t>
            </a:r>
            <a:r>
              <a:rPr lang="ru-RU" sz="2400" dirty="0" smtClean="0"/>
              <a:t>). </a:t>
            </a:r>
          </a:p>
          <a:p>
            <a:r>
              <a:rPr lang="ru-RU" sz="2400" b="1" dirty="0" err="1" smtClean="0">
                <a:solidFill>
                  <a:srgbClr val="295FFF"/>
                </a:solidFill>
              </a:rPr>
              <a:t>Експеримент</a:t>
            </a:r>
            <a:r>
              <a:rPr lang="ru-RU" sz="2400" dirty="0" smtClean="0">
                <a:solidFill>
                  <a:srgbClr val="295FFF"/>
                </a:solidFill>
              </a:rPr>
              <a:t> </a:t>
            </a:r>
            <a:r>
              <a:rPr lang="ru-RU" sz="2400" dirty="0" smtClean="0"/>
              <a:t>— </a:t>
            </a:r>
            <a:r>
              <a:rPr lang="ru-RU" sz="2400" dirty="0" err="1" smtClean="0"/>
              <a:t>спосіб</a:t>
            </a:r>
            <a:r>
              <a:rPr lang="ru-RU" sz="2400" dirty="0" smtClean="0"/>
              <a:t> </a:t>
            </a:r>
            <a:r>
              <a:rPr lang="ru-RU" sz="2400" dirty="0" err="1" smtClean="0"/>
              <a:t>вивчення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природи</a:t>
            </a:r>
            <a:r>
              <a:rPr lang="ru-RU" sz="2400" dirty="0" smtClean="0"/>
              <a:t> на </a:t>
            </a:r>
            <a:r>
              <a:rPr lang="ru-RU" sz="2400" dirty="0" err="1" smtClean="0"/>
              <a:t>основі</a:t>
            </a:r>
            <a:r>
              <a:rPr lang="ru-RU" sz="2400" dirty="0" smtClean="0"/>
              <a:t> </a:t>
            </a:r>
            <a:r>
              <a:rPr lang="ru-RU" sz="2400" dirty="0" err="1" smtClean="0"/>
              <a:t>спеціально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створених</a:t>
            </a:r>
            <a:r>
              <a:rPr lang="ru-RU" sz="2400" dirty="0" smtClean="0"/>
              <a:t> умов (</a:t>
            </a:r>
            <a:r>
              <a:rPr lang="ru-RU" sz="2400" dirty="0" err="1" smtClean="0"/>
              <a:t>розчинність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речовин</a:t>
            </a:r>
            <a:r>
              <a:rPr lang="ru-RU" sz="2400" dirty="0" smtClean="0"/>
              <a:t> у </a:t>
            </a:r>
            <a:r>
              <a:rPr lang="ru-RU" sz="2400" dirty="0" err="1" smtClean="0"/>
              <a:t>воді</a:t>
            </a:r>
            <a:r>
              <a:rPr lang="ru-RU" sz="2400" dirty="0" smtClean="0"/>
              <a:t>).  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5351" y="1"/>
            <a:ext cx="6763407" cy="1690688"/>
          </a:xfrm>
        </p:spPr>
        <p:txBody>
          <a:bodyPr>
            <a:normAutofit/>
          </a:bodyPr>
          <a:lstStyle/>
          <a:p>
            <a:r>
              <a:rPr lang="ru-RU" sz="3200" b="1" dirty="0" err="1" smtClean="0">
                <a:solidFill>
                  <a:srgbClr val="FF0000"/>
                </a:solidFill>
              </a:rPr>
              <a:t>Які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органи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чуття</a:t>
            </a:r>
            <a:r>
              <a:rPr lang="ru-RU" sz="3200" b="1" dirty="0" smtClean="0">
                <a:solidFill>
                  <a:srgbClr val="FF0000"/>
                </a:solidFill>
              </a:rPr>
              <a:t> та як </a:t>
            </a:r>
            <a:r>
              <a:rPr lang="ru-RU" sz="3200" b="1" dirty="0" err="1" smtClean="0">
                <a:solidFill>
                  <a:srgbClr val="FF0000"/>
                </a:solidFill>
              </a:rPr>
              <a:t>допомагають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пізнавати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навколишній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світ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25602" name="AutoShape 2" descr="https://uabooks.top/uploads/priroda5-korshevnuk/priroda5-korshevnuk-2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05" name="Picture 5" descr="Презентація &quot;Органи чуття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1740" y="1903687"/>
            <a:ext cx="5677667" cy="4258250"/>
          </a:xfrm>
          <a:prstGeom prst="rect">
            <a:avLst/>
          </a:prstGeom>
          <a:noFill/>
        </p:spPr>
      </p:pic>
      <p:pic>
        <p:nvPicPr>
          <p:cNvPr id="25607" name="Picture 7" descr="ВИВЧАЄМО ОРГАНИ ЧУТТІВ, ГРАЮЧИ Мета:... - Дитячий психолог | Facebo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47" y="1918137"/>
            <a:ext cx="2592808" cy="3978166"/>
          </a:xfrm>
          <a:prstGeom prst="rect">
            <a:avLst/>
          </a:prstGeom>
          <a:noFill/>
        </p:spPr>
      </p:pic>
      <p:pic>
        <p:nvPicPr>
          <p:cNvPr id="25609" name="Picture 9" descr="ВИВЧАЄМО ОРГАНИ ЧУТТІВ, ГРАЮЧИ Мета:... - Дитячий психолог | Facebo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62636" y="3305503"/>
            <a:ext cx="1800225" cy="2543175"/>
          </a:xfrm>
          <a:prstGeom prst="rect">
            <a:avLst/>
          </a:prstGeom>
          <a:noFill/>
        </p:spPr>
      </p:pic>
      <p:pic>
        <p:nvPicPr>
          <p:cNvPr id="25611" name="Picture 11" descr="ВИВЧАЄМО ОРГАНИ ЧУТТІВ, ГРАЮЧИ Мета:... - Дитячий психолог | Facebook"/>
          <p:cNvPicPr>
            <a:picLocks noChangeAspect="1" noChangeArrowheads="1"/>
          </p:cNvPicPr>
          <p:nvPr/>
        </p:nvPicPr>
        <p:blipFill>
          <a:blip r:embed="rId5"/>
          <a:srcRect b="47101"/>
          <a:stretch>
            <a:fillRect/>
          </a:stretch>
        </p:blipFill>
        <p:spPr bwMode="auto">
          <a:xfrm>
            <a:off x="9268045" y="1807779"/>
            <a:ext cx="1800225" cy="134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2050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3074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6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5122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6146" name="Picture 2" descr="C:\Users\valen\Desktop\5клас Пізнаємо край   Дистанц\№004 Фізичні величини та їх вимірювання. Способи вимірювання, або як це робили наші предки. Прилади в дослідницькій роботі\Презентація\Слайд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28542</TotalTime>
  <Words>132</Words>
  <Application>Microsoft Office PowerPoint</Application>
  <PresentationFormat>Произвольный</PresentationFormat>
  <Paragraphs>37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Слайд 1</vt:lpstr>
      <vt:lpstr>Мета:</vt:lpstr>
      <vt:lpstr>  Дослідження природи різними методами   </vt:lpstr>
      <vt:lpstr>Які органи чуття та як допомагають пізнавати навколишній світ?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1803</cp:revision>
  <dcterms:created xsi:type="dcterms:W3CDTF">2018-01-05T16:38:53Z</dcterms:created>
  <dcterms:modified xsi:type="dcterms:W3CDTF">2022-09-09T20:53:46Z</dcterms:modified>
</cp:coreProperties>
</file>