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48D-069E-4CBC-AC9F-4E973CDC1F0C}" type="datetimeFigureOut">
              <a:rPr lang="uk-UA" smtClean="0"/>
              <a:t>12.05.2020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2B09-21D6-4BCE-99C5-9486703D45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469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48D-069E-4CBC-AC9F-4E973CDC1F0C}" type="datetimeFigureOut">
              <a:rPr lang="uk-UA" smtClean="0"/>
              <a:t>12.05.2020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2B09-21D6-4BCE-99C5-9486703D45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720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48D-069E-4CBC-AC9F-4E973CDC1F0C}" type="datetimeFigureOut">
              <a:rPr lang="uk-UA" smtClean="0"/>
              <a:t>12.05.2020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2B09-21D6-4BCE-99C5-9486703D45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843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48D-069E-4CBC-AC9F-4E973CDC1F0C}" type="datetimeFigureOut">
              <a:rPr lang="uk-UA" smtClean="0"/>
              <a:t>12.05.2020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2B09-21D6-4BCE-99C5-9486703D45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245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48D-069E-4CBC-AC9F-4E973CDC1F0C}" type="datetimeFigureOut">
              <a:rPr lang="uk-UA" smtClean="0"/>
              <a:t>12.05.2020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2B09-21D6-4BCE-99C5-9486703D45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839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48D-069E-4CBC-AC9F-4E973CDC1F0C}" type="datetimeFigureOut">
              <a:rPr lang="uk-UA" smtClean="0"/>
              <a:t>12.05.2020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2B09-21D6-4BCE-99C5-9486703D45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4106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48D-069E-4CBC-AC9F-4E973CDC1F0C}" type="datetimeFigureOut">
              <a:rPr lang="uk-UA" smtClean="0"/>
              <a:t>12.05.2020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2B09-21D6-4BCE-99C5-9486703D45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08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48D-069E-4CBC-AC9F-4E973CDC1F0C}" type="datetimeFigureOut">
              <a:rPr lang="uk-UA" smtClean="0"/>
              <a:t>12.05.2020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2B09-21D6-4BCE-99C5-9486703D45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1971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48D-069E-4CBC-AC9F-4E973CDC1F0C}" type="datetimeFigureOut">
              <a:rPr lang="uk-UA" smtClean="0"/>
              <a:t>12.05.2020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2B09-21D6-4BCE-99C5-9486703D45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917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48D-069E-4CBC-AC9F-4E973CDC1F0C}" type="datetimeFigureOut">
              <a:rPr lang="uk-UA" smtClean="0"/>
              <a:t>12.05.2020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2B09-21D6-4BCE-99C5-9486703D45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353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348D-069E-4CBC-AC9F-4E973CDC1F0C}" type="datetimeFigureOut">
              <a:rPr lang="uk-UA" smtClean="0"/>
              <a:t>12.05.2020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82B09-21D6-4BCE-99C5-9486703D45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798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9348D-069E-4CBC-AC9F-4E973CDC1F0C}" type="datetimeFigureOut">
              <a:rPr lang="uk-UA" smtClean="0"/>
              <a:t>12.05.2020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82B09-21D6-4BCE-99C5-9486703D45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361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470025"/>
          </a:xfrm>
        </p:spPr>
        <p:txBody>
          <a:bodyPr>
            <a:normAutofit/>
          </a:bodyPr>
          <a:lstStyle/>
          <a:p>
            <a:r>
              <a:rPr lang="uk-UA" sz="5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Настільний теніс</a:t>
            </a:r>
            <a:endParaRPr lang="uk-UA" sz="5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687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764704"/>
            <a:ext cx="8640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Нарахування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очок</a:t>
            </a:r>
            <a:endParaRPr lang="ru-RU" sz="2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наступних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помилках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помилка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при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подачі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342900" indent="-342900">
              <a:buFontTx/>
              <a:buChar char="-"/>
            </a:pP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неправильна подача;</a:t>
            </a:r>
          </a:p>
          <a:p>
            <a:pPr marL="342900" indent="-342900">
              <a:buFontTx/>
              <a:buChar char="-"/>
            </a:pP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при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подачі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вдарився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два рази на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своєму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боці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342900" indent="-342900">
              <a:buFontTx/>
              <a:buChar char="-"/>
            </a:pP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потрапив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на свою сторону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після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удару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ракеткоюм'яч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був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вдарений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двічі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342900" indent="-342900">
              <a:buFontTx/>
              <a:buChar char="-"/>
            </a:pP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потрапив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завгодно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крім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ракетки,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після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відскоку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столу;</a:t>
            </a:r>
          </a:p>
          <a:p>
            <a:pPr marL="342900" indent="-342900">
              <a:buFontTx/>
              <a:buChar char="-"/>
            </a:pP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влучив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по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стороні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суперника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після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удару;</a:t>
            </a:r>
          </a:p>
          <a:p>
            <a:pPr marL="342900" indent="-342900">
              <a:buFontTx/>
              <a:buChar char="-"/>
            </a:pP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був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відбитий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до того, як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вдарився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об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стіл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marL="342900" indent="-342900">
              <a:buFontTx/>
              <a:buChar char="-"/>
            </a:pP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стіл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був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посунуть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вільна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рука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торкнулася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столу; </a:t>
            </a:r>
          </a:p>
          <a:p>
            <a:pPr marL="342900" indent="-342900">
              <a:buFontTx/>
              <a:buChar char="-"/>
            </a:pP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при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подачі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потрапив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в зону </a:t>
            </a:r>
            <a:r>
              <a:rPr lang="ru-RU" sz="2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суперника</a:t>
            </a: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;;</a:t>
            </a:r>
            <a:endParaRPr lang="uk-UA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25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3722" y="260648"/>
            <a:ext cx="85307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Настільний теніс - чудовий спосіб енергійного проведення часу і для тих, хто віддає перевагу серйозним заняттям, і для тих, хто вперше в житті тримає ракетку. Спортсмен ставить перед собою іноді важкі, але цілком досяжні цілі і в міру виконання ускладнює їх. Це розвиває особистість, виробляє спортивний характер, викорінює недоліки. І далеко не завжди переможцем стане наймолодший або найсильніший. Багато що залежить від уміння, навичок, спритності і координації.</a:t>
            </a:r>
            <a:endParaRPr lang="uk-UA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3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764704"/>
            <a:ext cx="82089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Історія Вперше назва «Пінг-понг» (настільний теніс) стало зустрічатися починаючи з 1901 року Джон </a:t>
            </a:r>
            <a:r>
              <a:rPr lang="uk-UA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Джаквес</a:t>
            </a:r>
            <a:r>
              <a:rPr lang="uk-UA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зареєстрував придумане назву. Воно вийшло з поєднання двох звуків: «</a:t>
            </a:r>
            <a:r>
              <a:rPr lang="uk-UA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пінг</a:t>
            </a:r>
            <a:r>
              <a:rPr lang="uk-UA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» - звук, видаваний м'ячем, коли він ударяється об ракетку, і «</a:t>
            </a:r>
            <a:r>
              <a:rPr lang="uk-UA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понг</a:t>
            </a:r>
            <a:r>
              <a:rPr lang="uk-UA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» - коли м'яч відскакує від столу. Надалі назва було продано братам Паркер.</a:t>
            </a:r>
            <a:endParaRPr lang="uk-UA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7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332656"/>
            <a:ext cx="792088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таке</a:t>
            </a:r>
            <a:r>
              <a:rPr lang="ru-RU" sz="2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настільний</a:t>
            </a:r>
            <a:r>
              <a:rPr lang="ru-RU" sz="2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теніс</a:t>
            </a:r>
            <a:r>
              <a:rPr lang="ru-RU" sz="2400" b="1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pPr algn="ctr"/>
            <a:endParaRPr lang="ru-RU" sz="2400" b="1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Спортивна </a:t>
            </a:r>
            <a:r>
              <a:rPr lang="ru-RU" sz="28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гра</a:t>
            </a:r>
            <a:r>
              <a:rPr lang="ru-RU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заснована на </a:t>
            </a:r>
            <a:r>
              <a:rPr lang="ru-RU" sz="28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перекиданні</a:t>
            </a:r>
            <a:r>
              <a:rPr lang="ru-RU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спеціального</a:t>
            </a:r>
            <a:r>
              <a:rPr lang="ru-RU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м'яча</a:t>
            </a:r>
            <a:r>
              <a:rPr lang="ru-RU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ракетками через </a:t>
            </a:r>
            <a:r>
              <a:rPr lang="ru-RU" sz="28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ігровий</a:t>
            </a:r>
            <a:r>
              <a:rPr lang="ru-RU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стіл</a:t>
            </a:r>
            <a:r>
              <a:rPr lang="ru-RU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28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сіткою</a:t>
            </a:r>
            <a:r>
              <a:rPr lang="ru-RU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8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певними</a:t>
            </a:r>
            <a:r>
              <a:rPr lang="ru-RU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правилами. Метою </a:t>
            </a:r>
            <a:r>
              <a:rPr lang="ru-RU" sz="28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гравців</a:t>
            </a:r>
            <a:r>
              <a:rPr lang="ru-RU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є </a:t>
            </a:r>
            <a:r>
              <a:rPr lang="ru-RU" sz="28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досягнення</a:t>
            </a:r>
            <a:r>
              <a:rPr lang="ru-RU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ситуації</a:t>
            </a:r>
            <a:r>
              <a:rPr lang="ru-RU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коли </a:t>
            </a:r>
            <a:r>
              <a:rPr lang="ru-RU" sz="28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не буде </a:t>
            </a:r>
            <a:r>
              <a:rPr lang="ru-RU" sz="28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відбитий</a:t>
            </a:r>
            <a:r>
              <a:rPr lang="ru-RU" sz="28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супротивником</a:t>
            </a:r>
            <a:endParaRPr lang="uk-UA" sz="2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3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476672"/>
            <a:ext cx="814212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Інвентар:</a:t>
            </a:r>
          </a:p>
          <a:p>
            <a:r>
              <a:rPr lang="uk-UA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Стіл і сітка Тенісний стіл - спеціальний стіл, розділений сіткою на дві половини. Розміри: довжина - 274 см, ширина - 152,5 см, висота - 76 см. Ігрова поверхня може бути з будь-якого матеріалу і повинна розділятися на дві половини вертикально стоїть сітка</a:t>
            </a:r>
            <a:endParaRPr lang="uk-UA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04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3568" y="620688"/>
            <a:ext cx="7704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Ракетка </a:t>
            </a:r>
          </a:p>
          <a:p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грі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використовуються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ракетки,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зроблені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з дерева,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покритого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одним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чи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двома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шарами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спеціальної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гуми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з кожного боку. У дорогих ракеток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підставу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зроблено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кількох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шарів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деревини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Професійні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ракетки не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продаються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в готовому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вигляді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uk-UA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04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548680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Вибір</a:t>
            </a:r>
            <a:r>
              <a:rPr lang="ru-RU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ракетки - </a:t>
            </a:r>
            <a:r>
              <a:rPr lang="ru-RU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важливий</a:t>
            </a:r>
            <a:r>
              <a:rPr lang="ru-RU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крок</a:t>
            </a:r>
            <a:r>
              <a:rPr lang="ru-RU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необхідно</a:t>
            </a:r>
            <a:r>
              <a:rPr lang="ru-RU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підійти</a:t>
            </a:r>
            <a:r>
              <a:rPr lang="ru-RU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цього</a:t>
            </a:r>
            <a:r>
              <a:rPr lang="ru-RU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серйозно</a:t>
            </a:r>
            <a:r>
              <a:rPr lang="ru-RU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Неправильно </a:t>
            </a:r>
            <a:r>
              <a:rPr lang="ru-RU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обрана</a:t>
            </a:r>
            <a:r>
              <a:rPr lang="ru-RU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ракетка </a:t>
            </a:r>
            <a:r>
              <a:rPr lang="ru-RU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може</a:t>
            </a:r>
            <a:r>
              <a:rPr lang="ru-RU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вплинути</a:t>
            </a:r>
            <a:r>
              <a:rPr lang="ru-RU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розвиток</a:t>
            </a:r>
            <a:r>
              <a:rPr lang="ru-RU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техніки</a:t>
            </a:r>
            <a:r>
              <a:rPr lang="ru-RU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уповільнити</a:t>
            </a:r>
            <a:r>
              <a:rPr lang="ru-RU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Ваш </a:t>
            </a:r>
            <a:r>
              <a:rPr lang="ru-RU" sz="24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прогрес</a:t>
            </a:r>
            <a:r>
              <a:rPr lang="ru-RU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uk-UA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4998" y="548680"/>
            <a:ext cx="4144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Способи тримання ракетки:</a:t>
            </a:r>
            <a:endParaRPr lang="uk-UA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2" y="1010345"/>
            <a:ext cx="3810000" cy="3219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800" y="3933056"/>
            <a:ext cx="4724039" cy="2551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551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260648"/>
            <a:ext cx="79208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Загальні положення гри:</a:t>
            </a:r>
          </a:p>
          <a:p>
            <a:r>
              <a:rPr lang="uk-UA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Партія складається з розіграшів, кожен з яких починається з подачі. Далі подають чергуються кожні дві подачі За сучасними правилами партія йде до 11 очок. При парній грі при переході подачі гравець, який брав м'яч, стає подає, а партнер гравця, який подавав м'яч, стає приймаючим. Під час гри, якщо м'яч зачепив сітку і перемістився на іншу половину, то гра продовжується</a:t>
            </a:r>
            <a:r>
              <a:rPr lang="uk-UA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uk-UA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7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836713"/>
            <a:ext cx="871296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Подача</a:t>
            </a:r>
          </a:p>
          <a:p>
            <a:r>
              <a:rPr lang="ru-RU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Проводиться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згідно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з такими правилами: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повинен бути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підкинутий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вертикально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вгору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відкритою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долоні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менше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ніж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на 16 см;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моменту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відриву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долоні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зіткнення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з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ракеткою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повинен бути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обов'язково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вище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ніж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поверхня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стола;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гравець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подає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повинен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вдарити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по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м'ячу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так,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той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вдарився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один раз на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своїй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половині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хоча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б один раз на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половині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суперника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; подача повинна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виконуватися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так,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той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хто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приймає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ясно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бачив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все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фази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подачі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; не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можна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приховувати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момент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подачі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рукою, в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якій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знаходиться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ракетка; подача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вважається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поданою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як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тільки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відірвався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долоні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подаючого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Якщо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зачепив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при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подачі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сітку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але при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цьому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всі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інші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правила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були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дотримані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оголошується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sz="2000" b="1" dirty="0" err="1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переподача</a:t>
            </a:r>
            <a:r>
              <a:rPr lang="ru-RU" sz="20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»</a:t>
            </a:r>
            <a:endParaRPr lang="uk-UA" sz="20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1642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592</Words>
  <Application>Microsoft Office PowerPoint</Application>
  <PresentationFormat>Экран (4:3)</PresentationFormat>
  <Paragraphs>27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Настільний теніс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Настільний теніс</dc:title>
  <dc:creator>ADMIN</dc:creator>
  <cp:lastModifiedBy>ADMIN</cp:lastModifiedBy>
  <cp:revision>4</cp:revision>
  <dcterms:created xsi:type="dcterms:W3CDTF">2020-05-12T12:17:16Z</dcterms:created>
  <dcterms:modified xsi:type="dcterms:W3CDTF">2020-05-12T12:49:28Z</dcterms:modified>
</cp:coreProperties>
</file>