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12" r:id="rId2"/>
    <p:sldId id="793" r:id="rId3"/>
    <p:sldId id="794" r:id="rId4"/>
    <p:sldId id="795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3" r:id="rId22"/>
    <p:sldId id="814" r:id="rId23"/>
    <p:sldId id="815" r:id="rId24"/>
    <p:sldId id="816" r:id="rId25"/>
    <p:sldId id="817" r:id="rId26"/>
    <p:sldId id="81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95FFF"/>
    <a:srgbClr val="FFFF00"/>
    <a:srgbClr val="00B050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  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02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Овал 5"/>
          <p:cNvSpPr/>
          <p:nvPr/>
        </p:nvSpPr>
        <p:spPr>
          <a:xfrm>
            <a:off x="1986455" y="3310758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i="1" dirty="0" smtClean="0">
                <a:solidFill>
                  <a:schemeClr val="bg1"/>
                </a:solidFill>
              </a:rPr>
              <a:t>10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1241" y="1671147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0242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126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2290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3314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4338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5362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638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7410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8676" y="365125"/>
            <a:ext cx="7365124" cy="927647"/>
          </a:xfrm>
        </p:spPr>
        <p:txBody>
          <a:bodyPr/>
          <a:lstStyle/>
          <a:p>
            <a:r>
              <a:rPr lang="uk-UA" b="1" dirty="0" smtClean="0">
                <a:solidFill>
                  <a:srgbClr val="295FFF"/>
                </a:solidFill>
              </a:rPr>
              <a:t>Розкажи, як мандрує вода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3966" y="1778329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8434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0.JPG"/>
          <p:cNvPicPr>
            <a:picLocks noChangeAspect="1" noChangeArrowheads="1"/>
          </p:cNvPicPr>
          <p:nvPr/>
        </p:nvPicPr>
        <p:blipFill>
          <a:blip r:embed="rId2"/>
          <a:srcRect l="10345" t="25747" r="37672" b="32644"/>
          <a:stretch>
            <a:fillRect/>
          </a:stretch>
        </p:blipFill>
        <p:spPr bwMode="auto">
          <a:xfrm>
            <a:off x="7914288" y="1403130"/>
            <a:ext cx="3878317" cy="2396358"/>
          </a:xfrm>
          <a:prstGeom prst="rect">
            <a:avLst/>
          </a:prstGeom>
          <a:noFill/>
        </p:spPr>
      </p:pic>
      <p:pic>
        <p:nvPicPr>
          <p:cNvPr id="18435" name="Picture 3" descr="H:\1.ШКОЛА valen\3. Дистанційно 2022-2023\5клас Дистанц. Пізнаємо природу\№011 Чому вода така важлива Особливості води Колообіг води\Презентація\Слайд21.JPG"/>
          <p:cNvPicPr>
            <a:picLocks noChangeAspect="1" noChangeArrowheads="1"/>
          </p:cNvPicPr>
          <p:nvPr/>
        </p:nvPicPr>
        <p:blipFill>
          <a:blip r:embed="rId3"/>
          <a:srcRect l="19009" t="18391" r="18922" b="2759"/>
          <a:stretch>
            <a:fillRect/>
          </a:stretch>
        </p:blipFill>
        <p:spPr bwMode="auto">
          <a:xfrm>
            <a:off x="394138" y="1301835"/>
            <a:ext cx="7378262" cy="5272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19458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050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0482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150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2530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3554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4578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46841" y="5801709"/>
            <a:ext cx="1219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Зворотній зв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язок: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Human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або  </a:t>
            </a:r>
            <a:r>
              <a:rPr kumimoji="0" lang="uk-UA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ел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пошта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rId3"/>
              </a:rPr>
              <a:t>valentinakapusta55@</a:t>
            </a:r>
            <a:r>
              <a:rPr kumimoji="0" lang="uk-UA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hlinkClick r:id="rId3"/>
              </a:rPr>
              <a:t>gmail.com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5602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2662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3074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4098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5122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6146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7170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8194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02.10.2022</a:t>
            </a:fld>
            <a:endParaRPr lang="ru-RU"/>
          </a:p>
        </p:txBody>
      </p:sp>
      <p:pic>
        <p:nvPicPr>
          <p:cNvPr id="9218" name="Picture 2" descr="H:\1.ШКОЛА valen\3. Дистанційно 2022-2023\5клас Дистанц. Пізнаємо природу\№011 Чому вода така важлива Особливості води Колообіг води\Презентаці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39614" y="567560"/>
            <a:ext cx="1529255" cy="4256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28537</TotalTime>
  <Words>42</Words>
  <Application>Microsoft Office PowerPoint</Application>
  <PresentationFormat>Произвольный</PresentationFormat>
  <Paragraphs>30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Розкажи, як мандрує вода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1799</cp:revision>
  <dcterms:created xsi:type="dcterms:W3CDTF">2018-01-05T16:38:53Z</dcterms:created>
  <dcterms:modified xsi:type="dcterms:W3CDTF">2022-10-02T12:53:07Z</dcterms:modified>
</cp:coreProperties>
</file>