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812" r:id="rId2"/>
    <p:sldId id="820" r:id="rId3"/>
    <p:sldId id="794" r:id="rId4"/>
    <p:sldId id="795" r:id="rId5"/>
    <p:sldId id="796" r:id="rId6"/>
    <p:sldId id="797" r:id="rId7"/>
    <p:sldId id="798" r:id="rId8"/>
    <p:sldId id="799" r:id="rId9"/>
    <p:sldId id="800" r:id="rId10"/>
    <p:sldId id="801" r:id="rId11"/>
    <p:sldId id="802" r:id="rId12"/>
    <p:sldId id="803" r:id="rId13"/>
    <p:sldId id="804" r:id="rId14"/>
    <p:sldId id="805" r:id="rId15"/>
    <p:sldId id="806" r:id="rId16"/>
    <p:sldId id="821" r:id="rId17"/>
    <p:sldId id="808" r:id="rId18"/>
    <p:sldId id="810" r:id="rId19"/>
    <p:sldId id="811" r:id="rId20"/>
    <p:sldId id="813" r:id="rId21"/>
    <p:sldId id="814" r:id="rId22"/>
    <p:sldId id="815" r:id="rId23"/>
    <p:sldId id="822" r:id="rId24"/>
    <p:sldId id="816" r:id="rId25"/>
    <p:sldId id="817" r:id="rId26"/>
    <p:sldId id="818" r:id="rId27"/>
    <p:sldId id="819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95FFF"/>
    <a:srgbClr val="FFFF00"/>
    <a:srgbClr val="00B050"/>
    <a:srgbClr val="FF66FF"/>
    <a:srgbClr val="2F3242"/>
    <a:srgbClr val="FF5050"/>
    <a:srgbClr val="FF3300"/>
    <a:srgbClr val="FF7C80"/>
    <a:srgbClr val="E6E6E6"/>
    <a:srgbClr val="1694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338" autoAdjust="0"/>
    <p:restoredTop sz="94660" autoAdjust="0"/>
  </p:normalViewPr>
  <p:slideViewPr>
    <p:cSldViewPr snapToGrid="0">
      <p:cViewPr>
        <p:scale>
          <a:sx n="60" d="100"/>
          <a:sy n="60" d="100"/>
        </p:scale>
        <p:origin x="-1128" y="-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21.09.2022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2050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8194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9218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10242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11266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12290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13314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1930" y="365125"/>
            <a:ext cx="8121869" cy="1325563"/>
          </a:xfrm>
        </p:spPr>
        <p:txBody>
          <a:bodyPr/>
          <a:lstStyle/>
          <a:p>
            <a:r>
              <a:rPr lang="uk-UA" dirty="0" smtClean="0"/>
              <a:t>Робота з підручником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5" name="Рисунок 4" descr="C:\Users\valen\Desktop\изображение_viber_2022-09-21_13-29-04-523.jpg"/>
          <p:cNvPicPr/>
          <p:nvPr/>
        </p:nvPicPr>
        <p:blipFill>
          <a:blip r:embed="rId2"/>
          <a:srcRect l="32701" t="1193" b="12907"/>
          <a:stretch>
            <a:fillRect/>
          </a:stretch>
        </p:blipFill>
        <p:spPr bwMode="auto">
          <a:xfrm rot="16200000">
            <a:off x="4039357" y="170940"/>
            <a:ext cx="4161192" cy="77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15362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17410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18434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1476" y="365125"/>
            <a:ext cx="7822324" cy="1325563"/>
          </a:xfrm>
        </p:spPr>
        <p:txBody>
          <a:bodyPr/>
          <a:lstStyle/>
          <a:p>
            <a:r>
              <a:rPr lang="uk-UA" dirty="0" smtClean="0">
                <a:solidFill>
                  <a:srgbClr val="295FFF"/>
                </a:solidFill>
              </a:rPr>
              <a:t>Мета:</a:t>
            </a:r>
            <a:endParaRPr lang="ru-RU" dirty="0">
              <a:solidFill>
                <a:srgbClr val="295FFF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ознайомити учнів з поняттями «атоми», «молекули», з будовою атома; розширити знання учнів про агрегатні стани, розглянути приклади;</a:t>
            </a:r>
            <a:endParaRPr lang="ru-RU" dirty="0" smtClean="0"/>
          </a:p>
          <a:p>
            <a:r>
              <a:rPr lang="uk-UA" dirty="0" smtClean="0"/>
              <a:t>сформувати знання про розташування молекул в різних агрегатних станах,</a:t>
            </a:r>
          </a:p>
          <a:p>
            <a:r>
              <a:rPr lang="uk-UA" dirty="0" smtClean="0"/>
              <a:t> сформувати в учнів уявлення про молекули та склад найпростіших молекул, розвивати дрібну моторику рук;</a:t>
            </a:r>
          </a:p>
          <a:p>
            <a:r>
              <a:rPr lang="uk-UA" dirty="0" smtClean="0"/>
              <a:t>виховувати бажання пізнавати навколишній світ.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19458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20482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21506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2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6" name="Рисунок 5" descr="C:\Users\valen\Desktop\изображение_viber_2022-09-21_13-40-13-298.jpg"/>
          <p:cNvPicPr/>
          <p:nvPr/>
        </p:nvPicPr>
        <p:blipFill>
          <a:blip r:embed="rId3"/>
          <a:srcRect l="3755" t="10195" r="16284" b="54760"/>
          <a:stretch>
            <a:fillRect/>
          </a:stretch>
        </p:blipFill>
        <p:spPr bwMode="auto">
          <a:xfrm>
            <a:off x="3657600" y="2270234"/>
            <a:ext cx="6637283" cy="386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36882" y="365125"/>
            <a:ext cx="7916917" cy="1325563"/>
          </a:xfrm>
        </p:spPr>
        <p:txBody>
          <a:bodyPr/>
          <a:lstStyle/>
          <a:p>
            <a:pPr algn="ctr"/>
            <a:r>
              <a:rPr lang="uk-UA" b="1" dirty="0" smtClean="0"/>
              <a:t>Висновок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5" name="Рисунок 4" descr="C:\Users\valen\Desktop\изображение_viber_2022-09-21_13-40-13-298.jpg"/>
          <p:cNvPicPr/>
          <p:nvPr/>
        </p:nvPicPr>
        <p:blipFill>
          <a:blip r:embed="rId2"/>
          <a:srcRect l="3755" t="45119" r="16284" b="27755"/>
          <a:stretch>
            <a:fillRect/>
          </a:stretch>
        </p:blipFill>
        <p:spPr bwMode="auto">
          <a:xfrm>
            <a:off x="1813035" y="1797269"/>
            <a:ext cx="8135006" cy="430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22530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24578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2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23554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0" y="5738648"/>
            <a:ext cx="12192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rgbClr val="FF0000"/>
                </a:solidFill>
              </a:rPr>
              <a:t> Зворотній зв’язок: </a:t>
            </a:r>
            <a:r>
              <a:rPr lang="uk-UA" sz="2800" dirty="0" smtClean="0">
                <a:solidFill>
                  <a:srgbClr val="FF0000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Human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uk-UA" sz="2800" dirty="0" smtClean="0">
                <a:solidFill>
                  <a:srgbClr val="FF0000"/>
                </a:solidFill>
              </a:rPr>
              <a:t>або  </a:t>
            </a:r>
            <a:r>
              <a:rPr lang="uk-UA" sz="2800" dirty="0" err="1" smtClean="0">
                <a:solidFill>
                  <a:srgbClr val="FF0000"/>
                </a:solidFill>
              </a:rPr>
              <a:t>ел</a:t>
            </a:r>
            <a:r>
              <a:rPr lang="uk-UA" sz="2800" dirty="0" smtClean="0">
                <a:solidFill>
                  <a:srgbClr val="FF0000"/>
                </a:solidFill>
              </a:rPr>
              <a:t>. пошта </a:t>
            </a:r>
            <a:r>
              <a:rPr lang="uk-UA" sz="2800" u="sng" dirty="0" smtClean="0">
                <a:solidFill>
                  <a:srgbClr val="FF0000"/>
                </a:solidFill>
                <a:hlinkClick r:id="rId3"/>
              </a:rPr>
              <a:t>valentinakapusta55@</a:t>
            </a:r>
            <a:r>
              <a:rPr lang="uk-UA" sz="2800" u="sng" dirty="0" err="1" smtClean="0">
                <a:solidFill>
                  <a:srgbClr val="FF0000"/>
                </a:solidFill>
                <a:hlinkClick r:id="rId3"/>
              </a:rPr>
              <a:t>gmail.com</a:t>
            </a:r>
            <a:endParaRPr lang="ru-RU" sz="2800" dirty="0" smtClean="0">
              <a:solidFill>
                <a:srgbClr val="FF0000"/>
              </a:solidFill>
            </a:endParaRPr>
          </a:p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27834" y="4761186"/>
            <a:ext cx="5990897" cy="819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</a:rPr>
              <a:t>Усно. Підготувати відповіді на питання 1, 2 (Підручник с.33)</a:t>
            </a:r>
            <a:endParaRPr lang="ru-RU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25602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1026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3074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4098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2290" y="365125"/>
            <a:ext cx="8011510" cy="1325563"/>
          </a:xfrm>
        </p:spPr>
        <p:txBody>
          <a:bodyPr/>
          <a:lstStyle/>
          <a:p>
            <a:r>
              <a:rPr lang="uk-UA" b="1" dirty="0" smtClean="0"/>
              <a:t>Робота з підручником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5" name="Рисунок 4" descr="C:\Users\valen\Desktop\изображение_viber_2022-09-21_14-12-36-122.jpg"/>
          <p:cNvPicPr/>
          <p:nvPr/>
        </p:nvPicPr>
        <p:blipFill>
          <a:blip r:embed="rId2"/>
          <a:srcRect t="28850" b="19523"/>
          <a:stretch>
            <a:fillRect/>
          </a:stretch>
        </p:blipFill>
        <p:spPr bwMode="auto">
          <a:xfrm>
            <a:off x="2321533" y="1765739"/>
            <a:ext cx="6696343" cy="467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5122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6146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21.09.2022</a:t>
            </a:fld>
            <a:endParaRPr lang="ru-RU"/>
          </a:p>
        </p:txBody>
      </p:sp>
      <p:pic>
        <p:nvPicPr>
          <p:cNvPr id="7170" name="Picture 2" descr="H:\1.ШКОЛА valen\3. Дистанційно 2022-2023\5клас Дистанц. Пізнаємо природу\№008 Поділ речовин. Молекули і атоми і їх моделювання Тверді, рідкі та газоподібні тіла\Презентація\Слайд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28597</TotalTime>
  <Words>116</Words>
  <Application>Microsoft Office PowerPoint</Application>
  <PresentationFormat>Произвольный</PresentationFormat>
  <Paragraphs>37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Слайд 1</vt:lpstr>
      <vt:lpstr>Мета:</vt:lpstr>
      <vt:lpstr>Слайд 3</vt:lpstr>
      <vt:lpstr>Слайд 4</vt:lpstr>
      <vt:lpstr>Слайд 5</vt:lpstr>
      <vt:lpstr>Робота з підручником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Робота з підручником</vt:lpstr>
      <vt:lpstr>Слайд 17</vt:lpstr>
      <vt:lpstr>Слайд 18</vt:lpstr>
      <vt:lpstr>Слайд 19</vt:lpstr>
      <vt:lpstr>Слайд 20</vt:lpstr>
      <vt:lpstr>Слайд 21</vt:lpstr>
      <vt:lpstr>Слайд 22</vt:lpstr>
      <vt:lpstr>Висновок</vt:lpstr>
      <vt:lpstr>Слайд 24</vt:lpstr>
      <vt:lpstr>Слайд 25</vt:lpstr>
      <vt:lpstr>Слайд 26</vt:lpstr>
      <vt:lpstr>Слайд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Валентина Капуста</cp:lastModifiedBy>
  <cp:revision>1803</cp:revision>
  <dcterms:created xsi:type="dcterms:W3CDTF">2018-01-05T16:38:53Z</dcterms:created>
  <dcterms:modified xsi:type="dcterms:W3CDTF">2022-09-21T11:17:44Z</dcterms:modified>
</cp:coreProperties>
</file>