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9" r:id="rId14"/>
    <p:sldId id="270" r:id="rId15"/>
    <p:sldId id="271" r:id="rId16"/>
    <p:sldId id="273" r:id="rId17"/>
    <p:sldId id="275" r:id="rId18"/>
    <p:sldId id="288"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vetlana" initials="S" lastIdx="1" clrIdx="0">
    <p:extLst>
      <p:ext uri="{19B8F6BF-5375-455C-9EA6-DF929625EA0E}">
        <p15:presenceInfo xmlns:p15="http://schemas.microsoft.com/office/powerpoint/2012/main" userId="Svetla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5" d="100"/>
          <a:sy n="115" d="100"/>
        </p:scale>
        <p:origin x="5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918" y="889000"/>
            <a:ext cx="11846983" cy="1155700"/>
          </a:xfrm>
        </p:spPr>
        <p:txBody>
          <a:bodyPr/>
          <a:lstStyle/>
          <a:p>
            <a:r>
              <a:rPr lang="ru-RU"/>
              <a:t>Образец заголовка</a:t>
            </a:r>
          </a:p>
        </p:txBody>
      </p:sp>
      <p:sp>
        <p:nvSpPr>
          <p:cNvPr id="3" name="Таблица 2"/>
          <p:cNvSpPr>
            <a:spLocks noGrp="1"/>
          </p:cNvSpPr>
          <p:nvPr>
            <p:ph type="tbl" idx="1"/>
          </p:nvPr>
        </p:nvSpPr>
        <p:spPr>
          <a:xfrm>
            <a:off x="179917" y="2116139"/>
            <a:ext cx="11861800" cy="4135437"/>
          </a:xfrm>
        </p:spPr>
        <p:txBody>
          <a:bodyPr rtlCol="0">
            <a:normAutofit/>
          </a:bodyPr>
          <a:lstStyle/>
          <a:p>
            <a:pPr lvl="0"/>
            <a:endParaRPr lang="ru-RU" noProof="0"/>
          </a:p>
        </p:txBody>
      </p:sp>
      <p:sp>
        <p:nvSpPr>
          <p:cNvPr id="4" name="Дата 3">
            <a:extLst>
              <a:ext uri="{FF2B5EF4-FFF2-40B4-BE49-F238E27FC236}">
                <a16:creationId xmlns:a16="http://schemas.microsoft.com/office/drawing/2014/main" id="{7DA5C8DA-0B2D-4859-BEA3-D3FE1B2F6CAD}"/>
              </a:ext>
            </a:extLst>
          </p:cNvPr>
          <p:cNvSpPr>
            <a:spLocks noGrp="1"/>
          </p:cNvSpPr>
          <p:nvPr>
            <p:ph type="dt" sz="half" idx="10"/>
          </p:nvPr>
        </p:nvSpPr>
        <p:spPr>
          <a:xfrm>
            <a:off x="914400" y="6248400"/>
            <a:ext cx="2540000" cy="457200"/>
          </a:xfrm>
        </p:spPr>
        <p:txBody>
          <a:bodyPr/>
          <a:lstStyle>
            <a:lvl1pPr>
              <a:defRPr/>
            </a:lvl1pPr>
          </a:lstStyle>
          <a:p>
            <a:pPr>
              <a:defRPr/>
            </a:pPr>
            <a:endParaRPr lang="ru-RU"/>
          </a:p>
        </p:txBody>
      </p:sp>
      <p:sp>
        <p:nvSpPr>
          <p:cNvPr id="5" name="Нижний колонтитул 4">
            <a:extLst>
              <a:ext uri="{FF2B5EF4-FFF2-40B4-BE49-F238E27FC236}">
                <a16:creationId xmlns:a16="http://schemas.microsoft.com/office/drawing/2014/main" id="{56FFEC38-1A75-4AA9-9D3B-0AF1501C4F83}"/>
              </a:ext>
            </a:extLst>
          </p:cNvPr>
          <p:cNvSpPr>
            <a:spLocks noGrp="1"/>
          </p:cNvSpPr>
          <p:nvPr>
            <p:ph type="ftr" sz="quarter" idx="11"/>
          </p:nvPr>
        </p:nvSpPr>
        <p:spPr>
          <a:xfrm>
            <a:off x="4165600" y="6248400"/>
            <a:ext cx="3860800" cy="457200"/>
          </a:xfrm>
        </p:spPr>
        <p:txBody>
          <a:bodyPr/>
          <a:lstStyle>
            <a:lvl1pPr>
              <a:defRPr/>
            </a:lvl1pPr>
          </a:lstStyle>
          <a:p>
            <a:pPr>
              <a:defRPr/>
            </a:pPr>
            <a:endParaRPr lang="ru-RU"/>
          </a:p>
        </p:txBody>
      </p:sp>
      <p:sp>
        <p:nvSpPr>
          <p:cNvPr id="6" name="Номер слайда 5">
            <a:extLst>
              <a:ext uri="{FF2B5EF4-FFF2-40B4-BE49-F238E27FC236}">
                <a16:creationId xmlns:a16="http://schemas.microsoft.com/office/drawing/2014/main" id="{3CF3F3C5-4527-4439-B505-235B516E5E99}"/>
              </a:ext>
            </a:extLst>
          </p:cNvPr>
          <p:cNvSpPr>
            <a:spLocks noGrp="1"/>
          </p:cNvSpPr>
          <p:nvPr>
            <p:ph type="sldNum" sz="quarter" idx="12"/>
          </p:nvPr>
        </p:nvSpPr>
        <p:spPr>
          <a:xfrm>
            <a:off x="8737600" y="6248400"/>
            <a:ext cx="2540000" cy="457200"/>
          </a:xfrm>
        </p:spPr>
        <p:txBody>
          <a:bodyPr/>
          <a:lstStyle>
            <a:lvl1pPr>
              <a:defRPr/>
            </a:lvl1pPr>
          </a:lstStyle>
          <a:p>
            <a:fld id="{243DCC92-C969-4CF5-B865-2A78B85C8893}" type="slidenum">
              <a:rPr lang="ru-RU" altLang="ru-RU"/>
              <a:pPr/>
              <a:t>‹#›</a:t>
            </a:fld>
            <a:endParaRPr lang="ru-RU" altLang="ru-RU"/>
          </a:p>
        </p:txBody>
      </p:sp>
    </p:spTree>
    <p:extLst>
      <p:ext uri="{BB962C8B-B14F-4D97-AF65-F5344CB8AC3E}">
        <p14:creationId xmlns:p14="http://schemas.microsoft.com/office/powerpoint/2010/main" val="304998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9/29/22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9/29/22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B79CA6-914E-4E6E-9DF0-7050D708AECC}"/>
              </a:ext>
            </a:extLst>
          </p:cNvPr>
          <p:cNvSpPr>
            <a:spLocks noGrp="1"/>
          </p:cNvSpPr>
          <p:nvPr>
            <p:ph type="title"/>
          </p:nvPr>
        </p:nvSpPr>
        <p:spPr>
          <a:xfrm>
            <a:off x="2030592" y="495742"/>
            <a:ext cx="8911687" cy="1280890"/>
          </a:xfrm>
        </p:spPr>
        <p:txBody>
          <a:bodyPr/>
          <a:lstStyle/>
          <a:p>
            <a:pPr algn="ctr"/>
            <a:r>
              <a:rPr lang="uk-UA" dirty="0">
                <a:solidFill>
                  <a:schemeClr val="tx1"/>
                </a:solidFill>
              </a:rPr>
              <a:t>Самодопомога та невідкладна допомога</a:t>
            </a:r>
            <a:endParaRPr lang="ru-RU" dirty="0">
              <a:solidFill>
                <a:schemeClr val="tx1"/>
              </a:solidFill>
            </a:endParaRPr>
          </a:p>
        </p:txBody>
      </p:sp>
      <p:pic>
        <p:nvPicPr>
          <p:cNvPr id="1026" name="Picture 2" descr="Семінар «Самодопомога при стресі та ПТСР» | Психологическая помощь ветеранам">
            <a:extLst>
              <a:ext uri="{FF2B5EF4-FFF2-40B4-BE49-F238E27FC236}">
                <a16:creationId xmlns:a16="http://schemas.microsoft.com/office/drawing/2014/main" id="{1C714904-673F-4CC1-BC9D-202B881496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4561" y="2020103"/>
            <a:ext cx="5823751" cy="43056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3D8842E-FFAE-B244-A486-3BCBC2567029}"/>
              </a:ext>
            </a:extLst>
          </p:cNvPr>
          <p:cNvSpPr txBox="1"/>
          <p:nvPr/>
        </p:nvSpPr>
        <p:spPr>
          <a:xfrm>
            <a:off x="9628689" y="5956441"/>
            <a:ext cx="2563311" cy="738664"/>
          </a:xfrm>
          <a:prstGeom prst="rect">
            <a:avLst/>
          </a:prstGeom>
          <a:noFill/>
        </p:spPr>
        <p:txBody>
          <a:bodyPr wrap="square" rtlCol="0">
            <a:spAutoFit/>
          </a:bodyPr>
          <a:lstStyle/>
          <a:p>
            <a:pPr algn="ctr"/>
            <a:r>
              <a:rPr lang="ru-RU" sz="1400" dirty="0"/>
              <a:t>У</a:t>
            </a:r>
            <a:r>
              <a:rPr lang="ru-UA" sz="1400" dirty="0"/>
              <a:t>рок з основ здоро</a:t>
            </a:r>
            <a:r>
              <a:rPr lang="ru-RU" sz="1400" dirty="0"/>
              <a:t>в</a:t>
            </a:r>
            <a:r>
              <a:rPr lang="en-US" sz="1400" dirty="0"/>
              <a:t>’</a:t>
            </a:r>
            <a:r>
              <a:rPr lang="ru-RU" sz="1400" dirty="0"/>
              <a:t>я</a:t>
            </a:r>
          </a:p>
          <a:p>
            <a:pPr algn="ctr"/>
            <a:r>
              <a:rPr lang="ru-RU" sz="1400" dirty="0"/>
              <a:t>Для </a:t>
            </a:r>
            <a:r>
              <a:rPr lang="ru-RU" sz="1400" dirty="0" err="1"/>
              <a:t>учнів</a:t>
            </a:r>
            <a:r>
              <a:rPr lang="ru-RU" sz="1400" dirty="0"/>
              <a:t> 9 </a:t>
            </a:r>
            <a:r>
              <a:rPr lang="ru-RU" sz="1400" dirty="0" err="1"/>
              <a:t>класів</a:t>
            </a:r>
            <a:endParaRPr lang="ru-RU" sz="1400" dirty="0"/>
          </a:p>
          <a:p>
            <a:pPr algn="ctr"/>
            <a:r>
              <a:rPr lang="ru-RU" sz="1400" dirty="0" err="1"/>
              <a:t>Вчитель</a:t>
            </a:r>
            <a:r>
              <a:rPr lang="ru-RU" sz="1400" dirty="0"/>
              <a:t>: </a:t>
            </a:r>
            <a:r>
              <a:rPr lang="uk-UA" sz="1400" dirty="0"/>
              <a:t>Андрєєва </a:t>
            </a:r>
            <a:r>
              <a:rPr lang="ru-RU" sz="1400" dirty="0"/>
              <a:t>Ж.В.</a:t>
            </a:r>
            <a:endParaRPr lang="ru-UA" sz="1400" dirty="0"/>
          </a:p>
        </p:txBody>
      </p:sp>
    </p:spTree>
    <p:extLst>
      <p:ext uri="{BB962C8B-B14F-4D97-AF65-F5344CB8AC3E}">
        <p14:creationId xmlns:p14="http://schemas.microsoft.com/office/powerpoint/2010/main" val="344958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B684CE-525A-4866-B1E9-B03FD040DCEB}"/>
              </a:ext>
            </a:extLst>
          </p:cNvPr>
          <p:cNvSpPr txBox="1"/>
          <p:nvPr/>
        </p:nvSpPr>
        <p:spPr>
          <a:xfrm>
            <a:off x="3047260" y="211169"/>
            <a:ext cx="9144740" cy="5816977"/>
          </a:xfrm>
          <a:prstGeom prst="rect">
            <a:avLst/>
          </a:prstGeom>
          <a:noFill/>
        </p:spPr>
        <p:txBody>
          <a:bodyPr wrap="square">
            <a:spAutoFit/>
          </a:bodyPr>
          <a:lstStyle/>
          <a:p>
            <a:pPr algn="ctr"/>
            <a:r>
              <a:rPr lang="ru-RU" sz="3600" dirty="0" err="1">
                <a:latin typeface="Open Sans"/>
              </a:rPr>
              <a:t>Загаль</a:t>
            </a:r>
            <a:r>
              <a:rPr lang="uk-UA" sz="3600" dirty="0">
                <a:latin typeface="Open Sans"/>
              </a:rPr>
              <a:t>ні</a:t>
            </a:r>
            <a:r>
              <a:rPr lang="ru-RU" sz="3600" dirty="0">
                <a:latin typeface="Open Sans"/>
              </a:rPr>
              <a:t> </a:t>
            </a:r>
            <a:r>
              <a:rPr lang="ru-RU" sz="3600" dirty="0" err="1">
                <a:latin typeface="Open Sans"/>
              </a:rPr>
              <a:t>принципи</a:t>
            </a:r>
            <a:r>
              <a:rPr lang="ru-RU" sz="3600" dirty="0">
                <a:latin typeface="Open Sans"/>
              </a:rPr>
              <a:t> </a:t>
            </a:r>
            <a:r>
              <a:rPr lang="ru-RU" sz="3600" dirty="0" err="1">
                <a:latin typeface="Open Sans"/>
              </a:rPr>
              <a:t>надання</a:t>
            </a:r>
            <a:r>
              <a:rPr lang="ru-RU" sz="3600" dirty="0">
                <a:latin typeface="Open Sans"/>
              </a:rPr>
              <a:t> </a:t>
            </a:r>
            <a:r>
              <a:rPr lang="ru-RU" sz="3600" dirty="0" err="1">
                <a:latin typeface="Open Sans"/>
              </a:rPr>
              <a:t>медичної</a:t>
            </a:r>
            <a:r>
              <a:rPr lang="ru-RU" sz="3600" dirty="0">
                <a:latin typeface="Open Sans"/>
              </a:rPr>
              <a:t> </a:t>
            </a:r>
            <a:r>
              <a:rPr lang="ru-RU" sz="3600" dirty="0" err="1">
                <a:latin typeface="Open Sans"/>
              </a:rPr>
              <a:t>допомоги</a:t>
            </a:r>
            <a:r>
              <a:rPr lang="ru-RU" sz="3600" dirty="0">
                <a:latin typeface="Open Sans"/>
              </a:rPr>
              <a:t> у </a:t>
            </a:r>
            <a:r>
              <a:rPr lang="ru-RU" sz="3600" dirty="0" err="1">
                <a:latin typeface="Open Sans"/>
              </a:rPr>
              <a:t>надзвичайних</a:t>
            </a:r>
            <a:r>
              <a:rPr lang="ru-RU" sz="3600" dirty="0">
                <a:latin typeface="Open Sans"/>
              </a:rPr>
              <a:t> </a:t>
            </a:r>
            <a:r>
              <a:rPr lang="ru-RU" sz="3600" dirty="0" err="1">
                <a:latin typeface="Open Sans"/>
              </a:rPr>
              <a:t>ситуаціях</a:t>
            </a:r>
            <a:endParaRPr lang="ru-RU" sz="3600" dirty="0">
              <a:latin typeface="Open Sans"/>
            </a:endParaRPr>
          </a:p>
          <a:p>
            <a:endParaRPr lang="ru-RU" sz="2000" dirty="0">
              <a:latin typeface="Open Sans"/>
            </a:endParaRPr>
          </a:p>
          <a:p>
            <a:pPr marL="457200" indent="-457200">
              <a:buFont typeface="Wingdings" panose="05000000000000000000" pitchFamily="2" charset="2"/>
              <a:buChar char="§"/>
            </a:pPr>
            <a:r>
              <a:rPr lang="ru-RU" sz="2000" dirty="0">
                <a:latin typeface="Open Sans"/>
              </a:rPr>
              <a:t>Перша </a:t>
            </a:r>
            <a:r>
              <a:rPr lang="ru-RU" sz="2000" dirty="0" err="1">
                <a:latin typeface="Open Sans"/>
              </a:rPr>
              <a:t>допомога</a:t>
            </a:r>
            <a:r>
              <a:rPr lang="ru-RU" sz="2000" dirty="0">
                <a:latin typeface="Open Sans"/>
              </a:rPr>
              <a:t> – </a:t>
            </a:r>
            <a:r>
              <a:rPr lang="ru-RU" sz="2000" dirty="0" err="1">
                <a:latin typeface="Open Sans"/>
              </a:rPr>
              <a:t>це</a:t>
            </a:r>
            <a:r>
              <a:rPr lang="ru-RU" sz="2000" dirty="0">
                <a:latin typeface="Open Sans"/>
              </a:rPr>
              <a:t> </a:t>
            </a:r>
            <a:r>
              <a:rPr lang="ru-RU" sz="2000" dirty="0" err="1">
                <a:latin typeface="Open Sans"/>
              </a:rPr>
              <a:t>проведення</a:t>
            </a:r>
            <a:r>
              <a:rPr lang="ru-RU" sz="2000" dirty="0">
                <a:latin typeface="Open Sans"/>
              </a:rPr>
              <a:t> </a:t>
            </a:r>
            <a:r>
              <a:rPr lang="ru-RU" sz="2000" dirty="0" err="1">
                <a:latin typeface="Open Sans"/>
              </a:rPr>
              <a:t>найпростіших</a:t>
            </a:r>
            <a:r>
              <a:rPr lang="ru-RU" sz="2000" dirty="0">
                <a:latin typeface="Open Sans"/>
              </a:rPr>
              <a:t> </a:t>
            </a:r>
            <a:r>
              <a:rPr lang="ru-RU" sz="2000" dirty="0" err="1">
                <a:latin typeface="Open Sans"/>
              </a:rPr>
              <a:t>медичних</a:t>
            </a:r>
            <a:r>
              <a:rPr lang="ru-RU" sz="2000" dirty="0">
                <a:latin typeface="Open Sans"/>
              </a:rPr>
              <a:t> </a:t>
            </a:r>
            <a:r>
              <a:rPr lang="ru-RU" sz="2000" dirty="0" err="1">
                <a:latin typeface="Open Sans"/>
              </a:rPr>
              <a:t>заходів</a:t>
            </a:r>
            <a:r>
              <a:rPr lang="ru-RU" sz="2000" dirty="0">
                <a:latin typeface="Open Sans"/>
              </a:rPr>
              <a:t> для </a:t>
            </a:r>
            <a:r>
              <a:rPr lang="ru-RU" sz="2000" dirty="0" err="1">
                <a:latin typeface="Open Sans"/>
              </a:rPr>
              <a:t>порятунку</a:t>
            </a:r>
            <a:r>
              <a:rPr lang="ru-RU" sz="2000" dirty="0">
                <a:latin typeface="Open Sans"/>
              </a:rPr>
              <a:t> </a:t>
            </a:r>
            <a:r>
              <a:rPr lang="ru-RU" sz="2000" dirty="0" err="1">
                <a:latin typeface="Open Sans"/>
              </a:rPr>
              <a:t>життя</a:t>
            </a:r>
            <a:r>
              <a:rPr lang="ru-RU" sz="2000" dirty="0">
                <a:latin typeface="Open Sans"/>
              </a:rPr>
              <a:t>, </a:t>
            </a:r>
            <a:r>
              <a:rPr lang="ru-RU" sz="2000" dirty="0" err="1">
                <a:latin typeface="Open Sans"/>
              </a:rPr>
              <a:t>зменшення</a:t>
            </a:r>
            <a:r>
              <a:rPr lang="ru-RU" sz="2000" dirty="0">
                <a:latin typeface="Open Sans"/>
              </a:rPr>
              <a:t> </a:t>
            </a:r>
            <a:r>
              <a:rPr lang="ru-RU" sz="2000" dirty="0" err="1">
                <a:latin typeface="Open Sans"/>
              </a:rPr>
              <a:t>страждань</a:t>
            </a:r>
            <a:r>
              <a:rPr lang="ru-RU" sz="2000" dirty="0">
                <a:latin typeface="Open Sans"/>
              </a:rPr>
              <a:t> </a:t>
            </a:r>
            <a:r>
              <a:rPr lang="ru-RU" sz="2000" dirty="0" err="1">
                <a:latin typeface="Open Sans"/>
              </a:rPr>
              <a:t>потерпілого</a:t>
            </a:r>
            <a:r>
              <a:rPr lang="ru-RU" sz="2000" dirty="0">
                <a:latin typeface="Open Sans"/>
              </a:rPr>
              <a:t> </a:t>
            </a:r>
            <a:r>
              <a:rPr lang="ru-RU" sz="2000" dirty="0" err="1">
                <a:latin typeface="Open Sans"/>
              </a:rPr>
              <a:t>від</a:t>
            </a:r>
            <a:r>
              <a:rPr lang="ru-RU" sz="2000" dirty="0">
                <a:latin typeface="Open Sans"/>
              </a:rPr>
              <a:t> </a:t>
            </a:r>
            <a:r>
              <a:rPr lang="ru-RU" sz="2000" dirty="0" err="1">
                <a:latin typeface="Open Sans"/>
              </a:rPr>
              <a:t>надзвичайної</a:t>
            </a:r>
            <a:r>
              <a:rPr lang="ru-RU" sz="2000" dirty="0">
                <a:latin typeface="Open Sans"/>
              </a:rPr>
              <a:t> </a:t>
            </a:r>
            <a:r>
              <a:rPr lang="ru-RU" sz="2000" dirty="0" err="1">
                <a:latin typeface="Open Sans"/>
              </a:rPr>
              <a:t>ситуації</a:t>
            </a:r>
            <a:r>
              <a:rPr lang="ru-RU" sz="2000" dirty="0">
                <a:latin typeface="Open Sans"/>
              </a:rPr>
              <a:t> і </a:t>
            </a:r>
            <a:r>
              <a:rPr lang="ru-RU" sz="2000" dirty="0" err="1">
                <a:latin typeface="Open Sans"/>
              </a:rPr>
              <a:t>попередження</a:t>
            </a:r>
            <a:r>
              <a:rPr lang="ru-RU" sz="2000" dirty="0">
                <a:latin typeface="Open Sans"/>
              </a:rPr>
              <a:t> </a:t>
            </a:r>
            <a:r>
              <a:rPr lang="ru-RU" sz="2000" dirty="0" err="1">
                <a:latin typeface="Open Sans"/>
              </a:rPr>
              <a:t>розвитку</a:t>
            </a:r>
            <a:r>
              <a:rPr lang="ru-RU" sz="2000" dirty="0">
                <a:latin typeface="Open Sans"/>
              </a:rPr>
              <a:t> </a:t>
            </a:r>
            <a:r>
              <a:rPr lang="ru-RU" sz="2000" dirty="0" err="1">
                <a:latin typeface="Open Sans"/>
              </a:rPr>
              <a:t>можливих</a:t>
            </a:r>
            <a:r>
              <a:rPr lang="ru-RU" sz="2000" dirty="0">
                <a:latin typeface="Open Sans"/>
              </a:rPr>
              <a:t> </a:t>
            </a:r>
            <a:r>
              <a:rPr lang="ru-RU" sz="2000" dirty="0" err="1">
                <a:latin typeface="Open Sans"/>
              </a:rPr>
              <a:t>ускладнень</a:t>
            </a:r>
            <a:r>
              <a:rPr lang="ru-RU" sz="2000" dirty="0">
                <a:latin typeface="Open Sans"/>
              </a:rPr>
              <a:t>. </a:t>
            </a:r>
          </a:p>
          <a:p>
            <a:pPr marL="342900" indent="-342900">
              <a:buFont typeface="Arial" panose="020B0604020202020204" pitchFamily="34" charset="0"/>
              <a:buChar char="•"/>
            </a:pPr>
            <a:r>
              <a:rPr lang="ru-RU" sz="2000" dirty="0" err="1">
                <a:latin typeface="Open Sans"/>
              </a:rPr>
              <a:t>Професійно</a:t>
            </a:r>
            <a:r>
              <a:rPr lang="ru-RU" sz="2000" dirty="0">
                <a:latin typeface="Open Sans"/>
              </a:rPr>
              <a:t> </a:t>
            </a:r>
            <a:r>
              <a:rPr lang="ru-RU" sz="2000" dirty="0" err="1">
                <a:latin typeface="Open Sans"/>
              </a:rPr>
              <a:t>таку</a:t>
            </a:r>
            <a:r>
              <a:rPr lang="ru-RU" sz="2000" dirty="0">
                <a:latin typeface="Open Sans"/>
              </a:rPr>
              <a:t> </a:t>
            </a:r>
            <a:r>
              <a:rPr lang="ru-RU" sz="2000" dirty="0" err="1">
                <a:latin typeface="Open Sans"/>
              </a:rPr>
              <a:t>допомогу</a:t>
            </a:r>
            <a:r>
              <a:rPr lang="ru-RU" sz="2000" dirty="0">
                <a:latin typeface="Open Sans"/>
              </a:rPr>
              <a:t> </a:t>
            </a:r>
            <a:r>
              <a:rPr lang="ru-RU" sz="2000" dirty="0" err="1">
                <a:latin typeface="Open Sans"/>
              </a:rPr>
              <a:t>надають</a:t>
            </a:r>
            <a:r>
              <a:rPr lang="ru-RU" sz="2000" dirty="0">
                <a:latin typeface="Open Sans"/>
              </a:rPr>
              <a:t>, </a:t>
            </a:r>
            <a:r>
              <a:rPr lang="ru-RU" sz="2000" dirty="0" err="1">
                <a:latin typeface="Open Sans"/>
              </a:rPr>
              <a:t>звичайно</a:t>
            </a:r>
            <a:r>
              <a:rPr lang="ru-RU" sz="2000" dirty="0">
                <a:latin typeface="Open Sans"/>
              </a:rPr>
              <a:t> ж, медики, але не </a:t>
            </a:r>
            <a:r>
              <a:rPr lang="ru-RU" sz="2000" dirty="0" err="1">
                <a:latin typeface="Open Sans"/>
              </a:rPr>
              <a:t>завжди</a:t>
            </a:r>
            <a:r>
              <a:rPr lang="ru-RU" sz="2000" dirty="0">
                <a:latin typeface="Open Sans"/>
              </a:rPr>
              <a:t> </a:t>
            </a:r>
            <a:r>
              <a:rPr lang="ru-RU" sz="2000" dirty="0" err="1">
                <a:latin typeface="Open Sans"/>
              </a:rPr>
              <a:t>швидка</a:t>
            </a:r>
            <a:r>
              <a:rPr lang="ru-RU" sz="2000" dirty="0">
                <a:latin typeface="Open Sans"/>
              </a:rPr>
              <a:t> </a:t>
            </a:r>
            <a:r>
              <a:rPr lang="ru-RU" sz="2000" dirty="0" err="1">
                <a:latin typeface="Open Sans"/>
              </a:rPr>
              <a:t>допомога</a:t>
            </a:r>
            <a:r>
              <a:rPr lang="ru-RU" sz="2000" dirty="0">
                <a:latin typeface="Open Sans"/>
              </a:rPr>
              <a:t> </a:t>
            </a:r>
            <a:r>
              <a:rPr lang="ru-RU" sz="2000" dirty="0" err="1">
                <a:latin typeface="Open Sans"/>
              </a:rPr>
              <a:t>може</a:t>
            </a:r>
            <a:r>
              <a:rPr lang="ru-RU" sz="2000" dirty="0">
                <a:latin typeface="Open Sans"/>
              </a:rPr>
              <a:t> </a:t>
            </a:r>
            <a:r>
              <a:rPr lang="ru-RU" sz="2000" dirty="0" err="1">
                <a:latin typeface="Open Sans"/>
              </a:rPr>
              <a:t>прибути</a:t>
            </a:r>
            <a:r>
              <a:rPr lang="ru-RU" sz="2000" dirty="0">
                <a:latin typeface="Open Sans"/>
              </a:rPr>
              <a:t> </a:t>
            </a:r>
            <a:r>
              <a:rPr lang="ru-RU" sz="2000" dirty="0" err="1">
                <a:latin typeface="Open Sans"/>
              </a:rPr>
              <a:t>вчасно</a:t>
            </a:r>
            <a:r>
              <a:rPr lang="ru-RU" sz="2000" dirty="0">
                <a:latin typeface="Open Sans"/>
              </a:rPr>
              <a:t> на </a:t>
            </a:r>
            <a:r>
              <a:rPr lang="ru-RU" sz="2000" dirty="0" err="1">
                <a:latin typeface="Open Sans"/>
              </a:rPr>
              <a:t>місце</a:t>
            </a:r>
            <a:r>
              <a:rPr lang="ru-RU" sz="2000" dirty="0">
                <a:latin typeface="Open Sans"/>
              </a:rPr>
              <a:t> </a:t>
            </a:r>
            <a:r>
              <a:rPr lang="ru-RU" sz="2000" dirty="0" err="1">
                <a:latin typeface="Open Sans"/>
              </a:rPr>
              <a:t>події</a:t>
            </a:r>
            <a:r>
              <a:rPr lang="ru-RU" sz="2000" dirty="0">
                <a:latin typeface="Open Sans"/>
              </a:rPr>
              <a:t>. Тому </a:t>
            </a:r>
            <a:r>
              <a:rPr lang="ru-RU" sz="2000" dirty="0" err="1">
                <a:latin typeface="Open Sans"/>
              </a:rPr>
              <a:t>вміння</a:t>
            </a:r>
            <a:r>
              <a:rPr lang="ru-RU" sz="2000" dirty="0">
                <a:latin typeface="Open Sans"/>
              </a:rPr>
              <a:t> кожного з нас </a:t>
            </a:r>
            <a:r>
              <a:rPr lang="ru-RU" sz="2000" dirty="0" err="1">
                <a:latin typeface="Open Sans"/>
              </a:rPr>
              <a:t>надати</a:t>
            </a:r>
            <a:r>
              <a:rPr lang="ru-RU" sz="2000" dirty="0">
                <a:latin typeface="Open Sans"/>
              </a:rPr>
              <a:t> першу </a:t>
            </a:r>
            <a:r>
              <a:rPr lang="ru-RU" sz="2000" dirty="0" err="1">
                <a:latin typeface="Open Sans"/>
              </a:rPr>
              <a:t>необхідну</a:t>
            </a:r>
            <a:r>
              <a:rPr lang="ru-RU" sz="2000" dirty="0">
                <a:latin typeface="Open Sans"/>
              </a:rPr>
              <a:t> </a:t>
            </a:r>
            <a:r>
              <a:rPr lang="ru-RU" sz="2000" dirty="0" err="1">
                <a:latin typeface="Open Sans"/>
              </a:rPr>
              <a:t>допомогу</a:t>
            </a:r>
            <a:r>
              <a:rPr lang="ru-RU" sz="2000" dirty="0">
                <a:latin typeface="Open Sans"/>
              </a:rPr>
              <a:t> </a:t>
            </a:r>
            <a:r>
              <a:rPr lang="ru-RU" sz="2000" dirty="0" err="1">
                <a:latin typeface="Open Sans"/>
              </a:rPr>
              <a:t>постраждалим</a:t>
            </a:r>
            <a:r>
              <a:rPr lang="ru-RU" sz="2000" dirty="0">
                <a:latin typeface="Open Sans"/>
              </a:rPr>
              <a:t> до </a:t>
            </a:r>
            <a:r>
              <a:rPr lang="ru-RU" sz="2000" dirty="0" err="1">
                <a:latin typeface="Open Sans"/>
              </a:rPr>
              <a:t>прибуття</a:t>
            </a:r>
            <a:r>
              <a:rPr lang="ru-RU" sz="2000" dirty="0">
                <a:latin typeface="Open Sans"/>
              </a:rPr>
              <a:t> служб </a:t>
            </a:r>
            <a:r>
              <a:rPr lang="ru-RU" sz="2000" dirty="0" err="1">
                <a:latin typeface="Open Sans"/>
              </a:rPr>
              <a:t>порятунку</a:t>
            </a:r>
            <a:r>
              <a:rPr lang="ru-RU" sz="2000" dirty="0">
                <a:latin typeface="Open Sans"/>
              </a:rPr>
              <a:t> </a:t>
            </a:r>
            <a:r>
              <a:rPr lang="ru-RU" sz="2000" dirty="0" err="1">
                <a:latin typeface="Open Sans"/>
              </a:rPr>
              <a:t>може</a:t>
            </a:r>
            <a:r>
              <a:rPr lang="ru-RU" sz="2000" dirty="0">
                <a:latin typeface="Open Sans"/>
              </a:rPr>
              <a:t> </a:t>
            </a:r>
            <a:r>
              <a:rPr lang="ru-RU" sz="2000" dirty="0" err="1">
                <a:latin typeface="Open Sans"/>
              </a:rPr>
              <a:t>відіграти</a:t>
            </a:r>
            <a:r>
              <a:rPr lang="ru-RU" sz="2000" dirty="0">
                <a:latin typeface="Open Sans"/>
              </a:rPr>
              <a:t> </a:t>
            </a:r>
            <a:r>
              <a:rPr lang="ru-RU" sz="2000" dirty="0" err="1">
                <a:latin typeface="Open Sans"/>
              </a:rPr>
              <a:t>вирішальну</a:t>
            </a:r>
            <a:r>
              <a:rPr lang="ru-RU" sz="2000" dirty="0">
                <a:latin typeface="Open Sans"/>
              </a:rPr>
              <a:t> роль у </a:t>
            </a:r>
            <a:r>
              <a:rPr lang="ru-RU" sz="2000" dirty="0" err="1">
                <a:latin typeface="Open Sans"/>
              </a:rPr>
              <a:t>порятунку</a:t>
            </a:r>
            <a:r>
              <a:rPr lang="ru-RU" sz="2000" dirty="0">
                <a:latin typeface="Open Sans"/>
              </a:rPr>
              <a:t> </a:t>
            </a:r>
            <a:r>
              <a:rPr lang="ru-RU" sz="2000" dirty="0" err="1">
                <a:latin typeface="Open Sans"/>
              </a:rPr>
              <a:t>життя</a:t>
            </a:r>
            <a:r>
              <a:rPr lang="ru-RU" sz="2000" dirty="0">
                <a:latin typeface="Open Sans"/>
              </a:rPr>
              <a:t> </a:t>
            </a:r>
            <a:r>
              <a:rPr lang="ru-RU" sz="2000" dirty="0" err="1">
                <a:latin typeface="Open Sans"/>
              </a:rPr>
              <a:t>людини</a:t>
            </a:r>
            <a:r>
              <a:rPr lang="ru-RU" sz="2000" dirty="0">
                <a:latin typeface="Open Sans"/>
              </a:rPr>
              <a:t>. </a:t>
            </a:r>
          </a:p>
          <a:p>
            <a:pPr marL="342900" indent="-342900">
              <a:buFont typeface="Arial" panose="020B0604020202020204" pitchFamily="34" charset="0"/>
              <a:buChar char="•"/>
            </a:pPr>
            <a:r>
              <a:rPr lang="ru-RU" sz="2000" dirty="0" err="1">
                <a:latin typeface="Open Sans"/>
              </a:rPr>
              <a:t>Основні</a:t>
            </a:r>
            <a:r>
              <a:rPr lang="ru-RU" sz="2000" dirty="0">
                <a:latin typeface="Open Sans"/>
              </a:rPr>
              <a:t> </a:t>
            </a:r>
            <a:r>
              <a:rPr lang="ru-RU" sz="2000" dirty="0" err="1">
                <a:latin typeface="Open Sans"/>
              </a:rPr>
              <a:t>принципи</a:t>
            </a:r>
            <a:r>
              <a:rPr lang="ru-RU" sz="2000" dirty="0">
                <a:latin typeface="Open Sans"/>
              </a:rPr>
              <a:t> </a:t>
            </a:r>
            <a:r>
              <a:rPr lang="ru-RU" sz="2000" dirty="0" err="1">
                <a:latin typeface="Open Sans"/>
              </a:rPr>
              <a:t>надання</a:t>
            </a:r>
            <a:r>
              <a:rPr lang="ru-RU" sz="2000" dirty="0">
                <a:latin typeface="Open Sans"/>
              </a:rPr>
              <a:t> </a:t>
            </a:r>
            <a:r>
              <a:rPr lang="ru-RU" sz="2000" dirty="0" err="1">
                <a:latin typeface="Open Sans"/>
              </a:rPr>
              <a:t>першої</a:t>
            </a:r>
            <a:r>
              <a:rPr lang="ru-RU" sz="2000" dirty="0">
                <a:latin typeface="Open Sans"/>
              </a:rPr>
              <a:t> </a:t>
            </a:r>
            <a:r>
              <a:rPr lang="ru-RU" sz="2000" dirty="0" err="1">
                <a:latin typeface="Open Sans"/>
              </a:rPr>
              <a:t>допомоги</a:t>
            </a:r>
            <a:r>
              <a:rPr lang="ru-RU" sz="2000" dirty="0">
                <a:latin typeface="Open Sans"/>
              </a:rPr>
              <a:t>: </a:t>
            </a:r>
          </a:p>
          <a:p>
            <a:r>
              <a:rPr lang="ru-RU" sz="2000" dirty="0">
                <a:latin typeface="Open Sans"/>
              </a:rPr>
              <a:t>- </a:t>
            </a:r>
            <a:r>
              <a:rPr lang="ru-RU" sz="2000" dirty="0" err="1">
                <a:latin typeface="Open Sans"/>
              </a:rPr>
              <a:t>правильність</a:t>
            </a:r>
            <a:r>
              <a:rPr lang="ru-RU" sz="2000" dirty="0">
                <a:latin typeface="Open Sans"/>
              </a:rPr>
              <a:t> і </a:t>
            </a:r>
            <a:r>
              <a:rPr lang="ru-RU" sz="2000" dirty="0" err="1">
                <a:latin typeface="Open Sans"/>
              </a:rPr>
              <a:t>доцільність</a:t>
            </a:r>
            <a:r>
              <a:rPr lang="ru-RU" sz="2000" dirty="0">
                <a:latin typeface="Open Sans"/>
              </a:rPr>
              <a:t> (</a:t>
            </a:r>
            <a:r>
              <a:rPr lang="ru-RU" sz="2000" dirty="0" err="1">
                <a:latin typeface="Open Sans"/>
              </a:rPr>
              <a:t>якщо</a:t>
            </a:r>
            <a:r>
              <a:rPr lang="ru-RU" sz="2000" dirty="0">
                <a:latin typeface="Open Sans"/>
              </a:rPr>
              <a:t> </a:t>
            </a:r>
            <a:r>
              <a:rPr lang="ru-RU" sz="2000" dirty="0" err="1">
                <a:latin typeface="Open Sans"/>
              </a:rPr>
              <a:t>ви</a:t>
            </a:r>
            <a:r>
              <a:rPr lang="ru-RU" sz="2000" dirty="0">
                <a:latin typeface="Open Sans"/>
              </a:rPr>
              <a:t> не </a:t>
            </a:r>
            <a:r>
              <a:rPr lang="ru-RU" sz="2000" dirty="0" err="1">
                <a:latin typeface="Open Sans"/>
              </a:rPr>
              <a:t>впевнені</a:t>
            </a:r>
            <a:r>
              <a:rPr lang="ru-RU" sz="2000" dirty="0">
                <a:latin typeface="Open Sans"/>
              </a:rPr>
              <a:t> в </a:t>
            </a:r>
            <a:r>
              <a:rPr lang="ru-RU" sz="2000" dirty="0" err="1">
                <a:latin typeface="Open Sans"/>
              </a:rPr>
              <a:t>своїх</a:t>
            </a:r>
            <a:r>
              <a:rPr lang="ru-RU" sz="2000" dirty="0">
                <a:latin typeface="Open Sans"/>
              </a:rPr>
              <a:t> </a:t>
            </a:r>
            <a:r>
              <a:rPr lang="ru-RU" sz="2000" dirty="0" err="1">
                <a:latin typeface="Open Sans"/>
              </a:rPr>
              <a:t>діях</a:t>
            </a:r>
            <a:r>
              <a:rPr lang="ru-RU" sz="2000" dirty="0">
                <a:latin typeface="Open Sans"/>
              </a:rPr>
              <a:t> – </a:t>
            </a:r>
            <a:r>
              <a:rPr lang="ru-RU" sz="2000" dirty="0" err="1">
                <a:latin typeface="Open Sans"/>
              </a:rPr>
              <a:t>краще</a:t>
            </a:r>
            <a:r>
              <a:rPr lang="ru-RU" sz="2000" dirty="0">
                <a:latin typeface="Open Sans"/>
              </a:rPr>
              <a:t> </a:t>
            </a:r>
            <a:r>
              <a:rPr lang="ru-RU" sz="2000" dirty="0" err="1">
                <a:latin typeface="Open Sans"/>
              </a:rPr>
              <a:t>утриматись</a:t>
            </a:r>
            <a:r>
              <a:rPr lang="ru-RU" sz="2000" dirty="0">
                <a:latin typeface="Open Sans"/>
              </a:rPr>
              <a:t>; </a:t>
            </a:r>
          </a:p>
          <a:p>
            <a:pPr marL="342900" indent="-342900">
              <a:buFontTx/>
              <a:buChar char="-"/>
            </a:pPr>
            <a:r>
              <a:rPr lang="ru-RU" sz="2000" dirty="0">
                <a:latin typeface="Open Sans"/>
              </a:rPr>
              <a:t>головне правило </a:t>
            </a:r>
            <a:r>
              <a:rPr lang="ru-RU" sz="2000" dirty="0" err="1">
                <a:latin typeface="Open Sans"/>
              </a:rPr>
              <a:t>першої</a:t>
            </a:r>
            <a:r>
              <a:rPr lang="ru-RU" sz="2000" dirty="0">
                <a:latin typeface="Open Sans"/>
              </a:rPr>
              <a:t> </a:t>
            </a:r>
            <a:r>
              <a:rPr lang="ru-RU" sz="2000" dirty="0" err="1">
                <a:latin typeface="Open Sans"/>
              </a:rPr>
              <a:t>допомоги</a:t>
            </a:r>
            <a:r>
              <a:rPr lang="ru-RU" sz="2000" dirty="0">
                <a:latin typeface="Open Sans"/>
              </a:rPr>
              <a:t> – не </a:t>
            </a:r>
            <a:r>
              <a:rPr lang="ru-RU" sz="2000" dirty="0" err="1">
                <a:latin typeface="Open Sans"/>
              </a:rPr>
              <a:t>нашкодити</a:t>
            </a:r>
            <a:r>
              <a:rPr lang="ru-RU" sz="2000" dirty="0">
                <a:latin typeface="Open Sans"/>
              </a:rPr>
              <a:t>); </a:t>
            </a:r>
          </a:p>
          <a:p>
            <a:pPr marL="342900" indent="-342900">
              <a:buFontTx/>
              <a:buChar char="-"/>
            </a:pPr>
            <a:r>
              <a:rPr lang="ru-RU" sz="2000" dirty="0" err="1">
                <a:latin typeface="Open Sans"/>
              </a:rPr>
              <a:t>швидкість</a:t>
            </a:r>
            <a:r>
              <a:rPr lang="ru-RU" sz="2000" dirty="0">
                <a:latin typeface="Open Sans"/>
              </a:rPr>
              <a:t>; </a:t>
            </a:r>
          </a:p>
          <a:p>
            <a:pPr marL="342900" indent="-342900">
              <a:buFontTx/>
              <a:buChar char="-"/>
            </a:pPr>
            <a:r>
              <a:rPr lang="ru-RU" sz="2000" dirty="0" err="1">
                <a:latin typeface="Open Sans"/>
              </a:rPr>
              <a:t>продуманість</a:t>
            </a:r>
            <a:r>
              <a:rPr lang="ru-RU" sz="2000" dirty="0">
                <a:latin typeface="Open Sans"/>
              </a:rPr>
              <a:t>, </a:t>
            </a:r>
            <a:r>
              <a:rPr lang="ru-RU" sz="2000" dirty="0" err="1">
                <a:latin typeface="Open Sans"/>
              </a:rPr>
              <a:t>рішучість</a:t>
            </a:r>
            <a:r>
              <a:rPr lang="ru-RU" sz="2000" dirty="0">
                <a:latin typeface="Open Sans"/>
              </a:rPr>
              <a:t>, </a:t>
            </a:r>
            <a:r>
              <a:rPr lang="ru-RU" sz="2000" dirty="0" err="1">
                <a:latin typeface="Open Sans"/>
              </a:rPr>
              <a:t>спокій</a:t>
            </a:r>
            <a:r>
              <a:rPr lang="ru-RU" sz="2000" dirty="0">
                <a:latin typeface="Open Sans"/>
              </a:rPr>
              <a:t>.</a:t>
            </a:r>
          </a:p>
        </p:txBody>
      </p:sp>
      <p:pic>
        <p:nvPicPr>
          <p:cNvPr id="8196" name="Picture 4" descr="El hombre en 3D y un botiquín de primeros auxilios Fotografía de stock -  Alamy">
            <a:extLst>
              <a:ext uri="{FF2B5EF4-FFF2-40B4-BE49-F238E27FC236}">
                <a16:creationId xmlns:a16="http://schemas.microsoft.com/office/drawing/2014/main" id="{9D70C261-6B5B-4914-A02B-52704ED6F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93" y="1979720"/>
            <a:ext cx="2727617" cy="553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1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E8A735-022A-4E92-976D-F2B6D2EA92D5}"/>
              </a:ext>
            </a:extLst>
          </p:cNvPr>
          <p:cNvSpPr>
            <a:spLocks noGrp="1"/>
          </p:cNvSpPr>
          <p:nvPr>
            <p:ph type="title"/>
          </p:nvPr>
        </p:nvSpPr>
        <p:spPr>
          <a:xfrm>
            <a:off x="2069143" y="242370"/>
            <a:ext cx="8911687" cy="1280890"/>
          </a:xfrm>
        </p:spPr>
        <p:txBody>
          <a:bodyPr>
            <a:normAutofit/>
          </a:bodyPr>
          <a:lstStyle/>
          <a:p>
            <a:pPr algn="ctr"/>
            <a:r>
              <a:rPr lang="ru-RU" dirty="0" err="1">
                <a:solidFill>
                  <a:schemeClr val="tx1"/>
                </a:solidFill>
                <a:latin typeface="Open Sans"/>
              </a:rPr>
              <a:t>Загальні</a:t>
            </a:r>
            <a:r>
              <a:rPr lang="ru-RU" dirty="0">
                <a:solidFill>
                  <a:schemeClr val="tx1"/>
                </a:solidFill>
                <a:latin typeface="Open Sans"/>
              </a:rPr>
              <a:t> </a:t>
            </a:r>
            <a:r>
              <a:rPr lang="ru-RU" dirty="0" err="1">
                <a:solidFill>
                  <a:schemeClr val="tx1"/>
                </a:solidFill>
                <a:latin typeface="Open Sans"/>
              </a:rPr>
              <a:t>принципи</a:t>
            </a:r>
            <a:r>
              <a:rPr lang="ru-RU" dirty="0">
                <a:solidFill>
                  <a:schemeClr val="tx1"/>
                </a:solidFill>
                <a:latin typeface="Open Sans"/>
              </a:rPr>
              <a:t> </a:t>
            </a:r>
            <a:r>
              <a:rPr lang="ru-RU" dirty="0" err="1">
                <a:solidFill>
                  <a:schemeClr val="tx1"/>
                </a:solidFill>
                <a:latin typeface="Open Sans"/>
              </a:rPr>
              <a:t>надання</a:t>
            </a:r>
            <a:r>
              <a:rPr lang="ru-RU" dirty="0">
                <a:solidFill>
                  <a:schemeClr val="tx1"/>
                </a:solidFill>
                <a:latin typeface="Open Sans"/>
              </a:rPr>
              <a:t> </a:t>
            </a:r>
            <a:r>
              <a:rPr lang="ru-RU" dirty="0" err="1">
                <a:solidFill>
                  <a:schemeClr val="tx1"/>
                </a:solidFill>
                <a:latin typeface="Open Sans"/>
              </a:rPr>
              <a:t>медичної</a:t>
            </a:r>
            <a:r>
              <a:rPr lang="ru-RU" dirty="0">
                <a:solidFill>
                  <a:schemeClr val="tx1"/>
                </a:solidFill>
                <a:latin typeface="Open Sans"/>
              </a:rPr>
              <a:t> </a:t>
            </a:r>
            <a:r>
              <a:rPr lang="ru-RU" dirty="0" err="1">
                <a:solidFill>
                  <a:schemeClr val="tx1"/>
                </a:solidFill>
                <a:latin typeface="Open Sans"/>
              </a:rPr>
              <a:t>допомоги</a:t>
            </a:r>
            <a:r>
              <a:rPr lang="ru-RU" dirty="0">
                <a:solidFill>
                  <a:schemeClr val="tx1"/>
                </a:solidFill>
                <a:latin typeface="Open Sans"/>
              </a:rPr>
              <a:t> у </a:t>
            </a:r>
            <a:r>
              <a:rPr lang="ru-RU" dirty="0" err="1">
                <a:solidFill>
                  <a:schemeClr val="tx1"/>
                </a:solidFill>
                <a:latin typeface="Open Sans"/>
              </a:rPr>
              <a:t>надзвичайних</a:t>
            </a:r>
            <a:r>
              <a:rPr lang="ru-RU" dirty="0">
                <a:solidFill>
                  <a:schemeClr val="tx1"/>
                </a:solidFill>
                <a:latin typeface="Open Sans"/>
              </a:rPr>
              <a:t> </a:t>
            </a:r>
            <a:r>
              <a:rPr lang="ru-RU" dirty="0" err="1">
                <a:solidFill>
                  <a:schemeClr val="tx1"/>
                </a:solidFill>
                <a:latin typeface="Open Sans"/>
              </a:rPr>
              <a:t>ситуаціях</a:t>
            </a:r>
            <a:endParaRPr lang="ru-RU" dirty="0">
              <a:solidFill>
                <a:schemeClr val="tx1"/>
              </a:solidFill>
              <a:latin typeface="Open Sans"/>
            </a:endParaRPr>
          </a:p>
        </p:txBody>
      </p:sp>
      <p:sp>
        <p:nvSpPr>
          <p:cNvPr id="3" name="Объект 2">
            <a:extLst>
              <a:ext uri="{FF2B5EF4-FFF2-40B4-BE49-F238E27FC236}">
                <a16:creationId xmlns:a16="http://schemas.microsoft.com/office/drawing/2014/main" id="{DD81E1A9-9593-4B03-A420-1D134850121A}"/>
              </a:ext>
            </a:extLst>
          </p:cNvPr>
          <p:cNvSpPr>
            <a:spLocks noGrp="1"/>
          </p:cNvSpPr>
          <p:nvPr>
            <p:ph idx="1"/>
          </p:nvPr>
        </p:nvSpPr>
        <p:spPr>
          <a:xfrm>
            <a:off x="573981" y="1698594"/>
            <a:ext cx="8915400" cy="3777622"/>
          </a:xfrm>
        </p:spPr>
        <p:txBody>
          <a:bodyPr>
            <a:noAutofit/>
          </a:bodyPr>
          <a:lstStyle/>
          <a:p>
            <a:r>
              <a:rPr lang="ru-RU" dirty="0">
                <a:solidFill>
                  <a:schemeClr val="tx1"/>
                </a:solidFill>
                <a:latin typeface="Open Sans"/>
              </a:rPr>
              <a:t>При </a:t>
            </a:r>
            <a:r>
              <a:rPr lang="ru-RU" dirty="0" err="1">
                <a:solidFill>
                  <a:schemeClr val="tx1"/>
                </a:solidFill>
                <a:latin typeface="Open Sans"/>
              </a:rPr>
              <a:t>нещасних</a:t>
            </a:r>
            <a:r>
              <a:rPr lang="ru-RU" dirty="0">
                <a:solidFill>
                  <a:schemeClr val="tx1"/>
                </a:solidFill>
                <a:latin typeface="Open Sans"/>
              </a:rPr>
              <a:t> </a:t>
            </a:r>
            <a:r>
              <a:rPr lang="ru-RU" dirty="0" err="1">
                <a:solidFill>
                  <a:schemeClr val="tx1"/>
                </a:solidFill>
                <a:latin typeface="Open Sans"/>
              </a:rPr>
              <a:t>випадках</a:t>
            </a:r>
            <a:r>
              <a:rPr lang="ru-RU" dirty="0">
                <a:solidFill>
                  <a:schemeClr val="tx1"/>
                </a:solidFill>
                <a:latin typeface="Open Sans"/>
              </a:rPr>
              <a:t> </a:t>
            </a:r>
            <a:r>
              <a:rPr lang="ru-RU" dirty="0" err="1">
                <a:solidFill>
                  <a:schemeClr val="tx1"/>
                </a:solidFill>
                <a:latin typeface="Open Sans"/>
              </a:rPr>
              <a:t>дуже</a:t>
            </a:r>
            <a:r>
              <a:rPr lang="ru-RU" dirty="0">
                <a:solidFill>
                  <a:schemeClr val="tx1"/>
                </a:solidFill>
                <a:latin typeface="Open Sans"/>
              </a:rPr>
              <a:t> </a:t>
            </a:r>
            <a:r>
              <a:rPr lang="ru-RU" dirty="0" err="1">
                <a:solidFill>
                  <a:schemeClr val="tx1"/>
                </a:solidFill>
                <a:latin typeface="Open Sans"/>
              </a:rPr>
              <a:t>важливо</a:t>
            </a:r>
            <a:r>
              <a:rPr lang="ru-RU" dirty="0">
                <a:solidFill>
                  <a:schemeClr val="tx1"/>
                </a:solidFill>
                <a:latin typeface="Open Sans"/>
              </a:rPr>
              <a:t> до </a:t>
            </a:r>
            <a:r>
              <a:rPr lang="ru-RU" dirty="0" err="1">
                <a:solidFill>
                  <a:schemeClr val="tx1"/>
                </a:solidFill>
                <a:latin typeface="Open Sans"/>
              </a:rPr>
              <a:t>приїзду</a:t>
            </a:r>
            <a:r>
              <a:rPr lang="ru-RU" dirty="0">
                <a:solidFill>
                  <a:schemeClr val="tx1"/>
                </a:solidFill>
                <a:latin typeface="Open Sans"/>
              </a:rPr>
              <a:t> </a:t>
            </a:r>
            <a:r>
              <a:rPr lang="ru-RU" dirty="0" err="1">
                <a:solidFill>
                  <a:schemeClr val="tx1"/>
                </a:solidFill>
                <a:latin typeface="Open Sans"/>
              </a:rPr>
              <a:t>лікаря</a:t>
            </a:r>
            <a:r>
              <a:rPr lang="ru-RU" dirty="0">
                <a:solidFill>
                  <a:schemeClr val="tx1"/>
                </a:solidFill>
                <a:latin typeface="Open Sans"/>
              </a:rPr>
              <a:t> </a:t>
            </a:r>
            <a:r>
              <a:rPr lang="ru-RU" dirty="0" err="1">
                <a:solidFill>
                  <a:schemeClr val="tx1"/>
                </a:solidFill>
                <a:latin typeface="Open Sans"/>
              </a:rPr>
              <a:t>своєчасно</a:t>
            </a:r>
            <a:r>
              <a:rPr lang="ru-RU" dirty="0">
                <a:solidFill>
                  <a:schemeClr val="tx1"/>
                </a:solidFill>
                <a:latin typeface="Open Sans"/>
              </a:rPr>
              <a:t> </a:t>
            </a:r>
            <a:r>
              <a:rPr lang="ru-RU" dirty="0" err="1">
                <a:solidFill>
                  <a:schemeClr val="tx1"/>
                </a:solidFill>
                <a:latin typeface="Open Sans"/>
              </a:rPr>
              <a:t>надати</a:t>
            </a:r>
            <a:r>
              <a:rPr lang="ru-RU" dirty="0">
                <a:solidFill>
                  <a:schemeClr val="tx1"/>
                </a:solidFill>
                <a:latin typeface="Open Sans"/>
              </a:rPr>
              <a:t> першу </a:t>
            </a:r>
            <a:r>
              <a:rPr lang="ru-RU" dirty="0" err="1">
                <a:solidFill>
                  <a:schemeClr val="tx1"/>
                </a:solidFill>
                <a:latin typeface="Open Sans"/>
              </a:rPr>
              <a:t>долікарську</a:t>
            </a:r>
            <a:r>
              <a:rPr lang="ru-RU" dirty="0">
                <a:solidFill>
                  <a:schemeClr val="tx1"/>
                </a:solidFill>
                <a:latin typeface="Open Sans"/>
              </a:rPr>
              <a:t> </a:t>
            </a:r>
            <a:r>
              <a:rPr lang="ru-RU" dirty="0" err="1">
                <a:solidFill>
                  <a:schemeClr val="tx1"/>
                </a:solidFill>
                <a:latin typeface="Open Sans"/>
              </a:rPr>
              <a:t>допомогу</a:t>
            </a:r>
            <a:r>
              <a:rPr lang="ru-RU" dirty="0">
                <a:solidFill>
                  <a:schemeClr val="tx1"/>
                </a:solidFill>
                <a:latin typeface="Open Sans"/>
              </a:rPr>
              <a:t> </a:t>
            </a:r>
            <a:r>
              <a:rPr lang="ru-RU" dirty="0" err="1">
                <a:solidFill>
                  <a:schemeClr val="tx1"/>
                </a:solidFill>
                <a:latin typeface="Open Sans"/>
              </a:rPr>
              <a:t>потерпілому</a:t>
            </a:r>
            <a:r>
              <a:rPr lang="ru-RU" dirty="0">
                <a:solidFill>
                  <a:schemeClr val="tx1"/>
                </a:solidFill>
                <a:latin typeface="Open Sans"/>
              </a:rPr>
              <a:t>. Схема </a:t>
            </a:r>
            <a:r>
              <a:rPr lang="ru-RU" dirty="0" err="1">
                <a:solidFill>
                  <a:schemeClr val="tx1"/>
                </a:solidFill>
                <a:latin typeface="Open Sans"/>
              </a:rPr>
              <a:t>послідовності</a:t>
            </a:r>
            <a:r>
              <a:rPr lang="ru-RU" dirty="0">
                <a:solidFill>
                  <a:schemeClr val="tx1"/>
                </a:solidFill>
                <a:latin typeface="Open Sans"/>
              </a:rPr>
              <a:t> </a:t>
            </a:r>
            <a:r>
              <a:rPr lang="ru-RU" dirty="0" err="1">
                <a:solidFill>
                  <a:schemeClr val="tx1"/>
                </a:solidFill>
                <a:latin typeface="Open Sans"/>
              </a:rPr>
              <a:t>дій</a:t>
            </a:r>
            <a:r>
              <a:rPr lang="ru-RU" dirty="0">
                <a:solidFill>
                  <a:schemeClr val="tx1"/>
                </a:solidFill>
                <a:latin typeface="Open Sans"/>
              </a:rPr>
              <a:t> при </a:t>
            </a:r>
            <a:r>
              <a:rPr lang="ru-RU" dirty="0" err="1">
                <a:solidFill>
                  <a:schemeClr val="tx1"/>
                </a:solidFill>
                <a:latin typeface="Open Sans"/>
              </a:rPr>
              <a:t>наданні</a:t>
            </a:r>
            <a:r>
              <a:rPr lang="ru-RU" dirty="0">
                <a:solidFill>
                  <a:schemeClr val="tx1"/>
                </a:solidFill>
                <a:latin typeface="Open Sans"/>
              </a:rPr>
              <a:t> </a:t>
            </a:r>
            <a:r>
              <a:rPr lang="ru-RU" dirty="0" err="1">
                <a:solidFill>
                  <a:schemeClr val="tx1"/>
                </a:solidFill>
                <a:latin typeface="Open Sans"/>
              </a:rPr>
              <a:t>першої</a:t>
            </a:r>
            <a:r>
              <a:rPr lang="ru-RU" dirty="0">
                <a:solidFill>
                  <a:schemeClr val="tx1"/>
                </a:solidFill>
                <a:latin typeface="Open Sans"/>
              </a:rPr>
              <a:t> </a:t>
            </a:r>
            <a:r>
              <a:rPr lang="ru-RU" dirty="0" err="1">
                <a:solidFill>
                  <a:schemeClr val="tx1"/>
                </a:solidFill>
                <a:latin typeface="Open Sans"/>
              </a:rPr>
              <a:t>долікарської</a:t>
            </a:r>
            <a:r>
              <a:rPr lang="ru-RU" dirty="0">
                <a:solidFill>
                  <a:schemeClr val="tx1"/>
                </a:solidFill>
                <a:latin typeface="Open Sans"/>
              </a:rPr>
              <a:t> </a:t>
            </a:r>
            <a:r>
              <a:rPr lang="ru-RU" dirty="0" err="1">
                <a:solidFill>
                  <a:schemeClr val="tx1"/>
                </a:solidFill>
                <a:latin typeface="Open Sans"/>
              </a:rPr>
              <a:t>допомоги</a:t>
            </a:r>
            <a:r>
              <a:rPr lang="ru-RU" dirty="0">
                <a:solidFill>
                  <a:schemeClr val="tx1"/>
                </a:solidFill>
                <a:latin typeface="Open Sans"/>
              </a:rPr>
              <a:t>: </a:t>
            </a:r>
          </a:p>
          <a:p>
            <a:r>
              <a:rPr lang="ru-RU" dirty="0">
                <a:solidFill>
                  <a:schemeClr val="tx1"/>
                </a:solidFill>
                <a:latin typeface="Open Sans"/>
              </a:rPr>
              <a:t>1. </a:t>
            </a:r>
            <a:r>
              <a:rPr lang="ru-RU" dirty="0" err="1">
                <a:solidFill>
                  <a:schemeClr val="tx1"/>
                </a:solidFill>
                <a:latin typeface="Open Sans"/>
              </a:rPr>
              <a:t>Вивести</a:t>
            </a:r>
            <a:r>
              <a:rPr lang="ru-RU" dirty="0">
                <a:solidFill>
                  <a:schemeClr val="tx1"/>
                </a:solidFill>
                <a:latin typeface="Open Sans"/>
              </a:rPr>
              <a:t> </a:t>
            </a:r>
            <a:r>
              <a:rPr lang="ru-RU" dirty="0" err="1">
                <a:solidFill>
                  <a:schemeClr val="tx1"/>
                </a:solidFill>
                <a:latin typeface="Open Sans"/>
              </a:rPr>
              <a:t>потерпілого</a:t>
            </a:r>
            <a:r>
              <a:rPr lang="ru-RU" dirty="0">
                <a:solidFill>
                  <a:schemeClr val="tx1"/>
                </a:solidFill>
                <a:latin typeface="Open Sans"/>
              </a:rPr>
              <a:t> з </a:t>
            </a:r>
            <a:r>
              <a:rPr lang="ru-RU" dirty="0" err="1">
                <a:solidFill>
                  <a:schemeClr val="tx1"/>
                </a:solidFill>
                <a:latin typeface="Open Sans"/>
              </a:rPr>
              <a:t>оточення</a:t>
            </a:r>
            <a:r>
              <a:rPr lang="ru-RU" dirty="0">
                <a:solidFill>
                  <a:schemeClr val="tx1"/>
                </a:solidFill>
                <a:latin typeface="Open Sans"/>
              </a:rPr>
              <a:t>, де </a:t>
            </a:r>
            <a:r>
              <a:rPr lang="ru-RU" dirty="0" err="1">
                <a:solidFill>
                  <a:schemeClr val="tx1"/>
                </a:solidFill>
                <a:latin typeface="Open Sans"/>
              </a:rPr>
              <a:t>стався</a:t>
            </a:r>
            <a:r>
              <a:rPr lang="ru-RU" dirty="0">
                <a:solidFill>
                  <a:schemeClr val="tx1"/>
                </a:solidFill>
                <a:latin typeface="Open Sans"/>
              </a:rPr>
              <a:t> </a:t>
            </a:r>
            <a:r>
              <a:rPr lang="ru-RU" dirty="0" err="1">
                <a:solidFill>
                  <a:schemeClr val="tx1"/>
                </a:solidFill>
                <a:latin typeface="Open Sans"/>
              </a:rPr>
              <a:t>нещасний</a:t>
            </a:r>
            <a:r>
              <a:rPr lang="ru-RU" dirty="0">
                <a:solidFill>
                  <a:schemeClr val="tx1"/>
                </a:solidFill>
                <a:latin typeface="Open Sans"/>
              </a:rPr>
              <a:t> </a:t>
            </a:r>
            <a:r>
              <a:rPr lang="ru-RU" dirty="0" err="1">
                <a:solidFill>
                  <a:schemeClr val="tx1"/>
                </a:solidFill>
                <a:latin typeface="Open Sans"/>
              </a:rPr>
              <a:t>випадок</a:t>
            </a:r>
            <a:r>
              <a:rPr lang="ru-RU" dirty="0">
                <a:solidFill>
                  <a:schemeClr val="tx1"/>
                </a:solidFill>
                <a:latin typeface="Open Sans"/>
              </a:rPr>
              <a:t>. </a:t>
            </a:r>
          </a:p>
          <a:p>
            <a:r>
              <a:rPr lang="ru-RU" dirty="0">
                <a:solidFill>
                  <a:schemeClr val="tx1"/>
                </a:solidFill>
                <a:latin typeface="Open Sans"/>
              </a:rPr>
              <a:t>2. </a:t>
            </a:r>
            <a:r>
              <a:rPr lang="ru-RU" dirty="0" err="1">
                <a:solidFill>
                  <a:schemeClr val="tx1"/>
                </a:solidFill>
                <a:latin typeface="Open Sans"/>
              </a:rPr>
              <a:t>Вибрати</a:t>
            </a:r>
            <a:r>
              <a:rPr lang="ru-RU" dirty="0">
                <a:solidFill>
                  <a:schemeClr val="tx1"/>
                </a:solidFill>
                <a:latin typeface="Open Sans"/>
              </a:rPr>
              <a:t> </a:t>
            </a:r>
            <a:r>
              <a:rPr lang="ru-RU" dirty="0" err="1">
                <a:solidFill>
                  <a:schemeClr val="tx1"/>
                </a:solidFill>
                <a:latin typeface="Open Sans"/>
              </a:rPr>
              <a:t>потерпілому</a:t>
            </a:r>
            <a:r>
              <a:rPr lang="ru-RU" dirty="0">
                <a:solidFill>
                  <a:schemeClr val="tx1"/>
                </a:solidFill>
                <a:latin typeface="Open Sans"/>
              </a:rPr>
              <a:t> </a:t>
            </a:r>
            <a:r>
              <a:rPr lang="ru-RU" dirty="0" err="1">
                <a:solidFill>
                  <a:schemeClr val="tx1"/>
                </a:solidFill>
                <a:latin typeface="Open Sans"/>
              </a:rPr>
              <a:t>найбільш</a:t>
            </a:r>
            <a:r>
              <a:rPr lang="ru-RU" dirty="0">
                <a:solidFill>
                  <a:schemeClr val="tx1"/>
                </a:solidFill>
                <a:latin typeface="Open Sans"/>
              </a:rPr>
              <a:t> </a:t>
            </a:r>
            <a:r>
              <a:rPr lang="ru-RU" dirty="0" err="1">
                <a:solidFill>
                  <a:schemeClr val="tx1"/>
                </a:solidFill>
                <a:latin typeface="Open Sans"/>
              </a:rPr>
              <a:t>зручне</a:t>
            </a:r>
            <a:r>
              <a:rPr lang="ru-RU" dirty="0">
                <a:solidFill>
                  <a:schemeClr val="tx1"/>
                </a:solidFill>
                <a:latin typeface="Open Sans"/>
              </a:rPr>
              <a:t> </a:t>
            </a:r>
            <a:r>
              <a:rPr lang="ru-RU" dirty="0" err="1">
                <a:solidFill>
                  <a:schemeClr val="tx1"/>
                </a:solidFill>
                <a:latin typeface="Open Sans"/>
              </a:rPr>
              <a:t>положення</a:t>
            </a:r>
            <a:r>
              <a:rPr lang="ru-RU" dirty="0">
                <a:solidFill>
                  <a:schemeClr val="tx1"/>
                </a:solidFill>
                <a:latin typeface="Open Sans"/>
              </a:rPr>
              <a:t> , </a:t>
            </a:r>
            <a:r>
              <a:rPr lang="ru-RU" dirty="0" err="1">
                <a:solidFill>
                  <a:schemeClr val="tx1"/>
                </a:solidFill>
                <a:latin typeface="Open Sans"/>
              </a:rPr>
              <a:t>що</a:t>
            </a:r>
            <a:r>
              <a:rPr lang="ru-RU" dirty="0">
                <a:solidFill>
                  <a:schemeClr val="tx1"/>
                </a:solidFill>
                <a:latin typeface="Open Sans"/>
              </a:rPr>
              <a:t> </a:t>
            </a:r>
            <a:r>
              <a:rPr lang="ru-RU" dirty="0" err="1">
                <a:solidFill>
                  <a:schemeClr val="tx1"/>
                </a:solidFill>
                <a:latin typeface="Open Sans"/>
              </a:rPr>
              <a:t>забезпечує</a:t>
            </a:r>
            <a:r>
              <a:rPr lang="ru-RU" dirty="0">
                <a:solidFill>
                  <a:schemeClr val="tx1"/>
                </a:solidFill>
                <a:latin typeface="Open Sans"/>
              </a:rPr>
              <a:t> </a:t>
            </a:r>
            <a:r>
              <a:rPr lang="ru-RU" dirty="0" err="1">
                <a:solidFill>
                  <a:schemeClr val="tx1"/>
                </a:solidFill>
                <a:latin typeface="Open Sans"/>
              </a:rPr>
              <a:t>спокій</a:t>
            </a:r>
            <a:r>
              <a:rPr lang="ru-RU" dirty="0">
                <a:solidFill>
                  <a:schemeClr val="tx1"/>
                </a:solidFill>
                <a:latin typeface="Open Sans"/>
              </a:rPr>
              <a:t>. </a:t>
            </a:r>
          </a:p>
          <a:p>
            <a:r>
              <a:rPr lang="ru-RU" dirty="0">
                <a:solidFill>
                  <a:schemeClr val="tx1"/>
                </a:solidFill>
                <a:latin typeface="Open Sans"/>
              </a:rPr>
              <a:t>3. </a:t>
            </a:r>
            <a:r>
              <a:rPr lang="ru-RU" dirty="0" err="1">
                <a:solidFill>
                  <a:schemeClr val="tx1"/>
                </a:solidFill>
                <a:latin typeface="Open Sans"/>
              </a:rPr>
              <a:t>Визначити</a:t>
            </a:r>
            <a:r>
              <a:rPr lang="ru-RU" dirty="0">
                <a:solidFill>
                  <a:schemeClr val="tx1"/>
                </a:solidFill>
                <a:latin typeface="Open Sans"/>
              </a:rPr>
              <a:t> вид </a:t>
            </a:r>
            <a:r>
              <a:rPr lang="ru-RU" dirty="0" err="1">
                <a:solidFill>
                  <a:schemeClr val="tx1"/>
                </a:solidFill>
                <a:latin typeface="Open Sans"/>
              </a:rPr>
              <a:t>травми</a:t>
            </a:r>
            <a:r>
              <a:rPr lang="ru-RU" dirty="0">
                <a:solidFill>
                  <a:schemeClr val="tx1"/>
                </a:solidFill>
                <a:latin typeface="Open Sans"/>
              </a:rPr>
              <a:t> (перелом, </a:t>
            </a:r>
            <a:r>
              <a:rPr lang="ru-RU" dirty="0" err="1">
                <a:solidFill>
                  <a:schemeClr val="tx1"/>
                </a:solidFill>
                <a:latin typeface="Open Sans"/>
              </a:rPr>
              <a:t>поранення</a:t>
            </a:r>
            <a:r>
              <a:rPr lang="ru-RU" dirty="0">
                <a:solidFill>
                  <a:schemeClr val="tx1"/>
                </a:solidFill>
                <a:latin typeface="Open Sans"/>
              </a:rPr>
              <a:t>, </a:t>
            </a:r>
            <a:r>
              <a:rPr lang="ru-RU" dirty="0" err="1">
                <a:solidFill>
                  <a:schemeClr val="tx1"/>
                </a:solidFill>
                <a:latin typeface="Open Sans"/>
              </a:rPr>
              <a:t>опік</a:t>
            </a:r>
            <a:r>
              <a:rPr lang="ru-RU" dirty="0">
                <a:solidFill>
                  <a:schemeClr val="tx1"/>
                </a:solidFill>
                <a:latin typeface="Open Sans"/>
              </a:rPr>
              <a:t> </a:t>
            </a:r>
            <a:r>
              <a:rPr lang="ru-RU" dirty="0" err="1">
                <a:solidFill>
                  <a:schemeClr val="tx1"/>
                </a:solidFill>
                <a:latin typeface="Open Sans"/>
              </a:rPr>
              <a:t>тощо</a:t>
            </a:r>
            <a:r>
              <a:rPr lang="ru-RU" dirty="0">
                <a:solidFill>
                  <a:schemeClr val="tx1"/>
                </a:solidFill>
                <a:latin typeface="Open Sans"/>
              </a:rPr>
              <a:t>). </a:t>
            </a:r>
          </a:p>
          <a:p>
            <a:r>
              <a:rPr lang="ru-RU" dirty="0">
                <a:solidFill>
                  <a:schemeClr val="tx1"/>
                </a:solidFill>
                <a:latin typeface="Open Sans"/>
              </a:rPr>
              <a:t>4. </a:t>
            </a:r>
            <a:r>
              <a:rPr lang="ru-RU" dirty="0" err="1">
                <a:solidFill>
                  <a:schemeClr val="tx1"/>
                </a:solidFill>
                <a:latin typeface="Open Sans"/>
              </a:rPr>
              <a:t>Визначити</a:t>
            </a:r>
            <a:r>
              <a:rPr lang="ru-RU" dirty="0">
                <a:solidFill>
                  <a:schemeClr val="tx1"/>
                </a:solidFill>
                <a:latin typeface="Open Sans"/>
              </a:rPr>
              <a:t> </a:t>
            </a:r>
            <a:r>
              <a:rPr lang="ru-RU" dirty="0" err="1">
                <a:solidFill>
                  <a:schemeClr val="tx1"/>
                </a:solidFill>
                <a:latin typeface="Open Sans"/>
              </a:rPr>
              <a:t>загальний</a:t>
            </a:r>
            <a:r>
              <a:rPr lang="ru-RU" dirty="0">
                <a:solidFill>
                  <a:schemeClr val="tx1"/>
                </a:solidFill>
                <a:latin typeface="Open Sans"/>
              </a:rPr>
              <a:t> стан </a:t>
            </a:r>
            <a:r>
              <a:rPr lang="ru-RU" dirty="0" err="1">
                <a:solidFill>
                  <a:schemeClr val="tx1"/>
                </a:solidFill>
                <a:latin typeface="Open Sans"/>
              </a:rPr>
              <a:t>потерпілого</a:t>
            </a:r>
            <a:r>
              <a:rPr lang="ru-RU" dirty="0">
                <a:solidFill>
                  <a:schemeClr val="tx1"/>
                </a:solidFill>
                <a:latin typeface="Open Sans"/>
              </a:rPr>
              <a:t>, </a:t>
            </a:r>
            <a:r>
              <a:rPr lang="ru-RU" dirty="0" err="1">
                <a:solidFill>
                  <a:schemeClr val="tx1"/>
                </a:solidFill>
                <a:latin typeface="Open Sans"/>
              </a:rPr>
              <a:t>встановити</a:t>
            </a:r>
            <a:r>
              <a:rPr lang="ru-RU" dirty="0">
                <a:solidFill>
                  <a:schemeClr val="tx1"/>
                </a:solidFill>
                <a:latin typeface="Open Sans"/>
              </a:rPr>
              <a:t>, </a:t>
            </a:r>
            <a:r>
              <a:rPr lang="ru-RU" dirty="0" err="1">
                <a:solidFill>
                  <a:schemeClr val="tx1"/>
                </a:solidFill>
                <a:latin typeface="Open Sans"/>
              </a:rPr>
              <a:t>чи</a:t>
            </a:r>
            <a:r>
              <a:rPr lang="ru-RU" dirty="0">
                <a:solidFill>
                  <a:schemeClr val="tx1"/>
                </a:solidFill>
                <a:latin typeface="Open Sans"/>
              </a:rPr>
              <a:t> не </a:t>
            </a:r>
            <a:r>
              <a:rPr lang="ru-RU" dirty="0" err="1">
                <a:solidFill>
                  <a:schemeClr val="tx1"/>
                </a:solidFill>
                <a:latin typeface="Open Sans"/>
              </a:rPr>
              <a:t>порушені</a:t>
            </a:r>
            <a:r>
              <a:rPr lang="ru-RU" dirty="0">
                <a:solidFill>
                  <a:schemeClr val="tx1"/>
                </a:solidFill>
                <a:latin typeface="Open Sans"/>
              </a:rPr>
              <a:t> </a:t>
            </a:r>
            <a:r>
              <a:rPr lang="ru-RU" dirty="0" err="1">
                <a:solidFill>
                  <a:schemeClr val="tx1"/>
                </a:solidFill>
                <a:latin typeface="Open Sans"/>
              </a:rPr>
              <a:t>функції</a:t>
            </a:r>
            <a:r>
              <a:rPr lang="ru-RU" dirty="0">
                <a:solidFill>
                  <a:schemeClr val="tx1"/>
                </a:solidFill>
                <a:latin typeface="Open Sans"/>
              </a:rPr>
              <a:t> </a:t>
            </a:r>
            <a:r>
              <a:rPr lang="ru-RU" dirty="0" err="1">
                <a:solidFill>
                  <a:schemeClr val="tx1"/>
                </a:solidFill>
                <a:latin typeface="Open Sans"/>
              </a:rPr>
              <a:t>життєво</a:t>
            </a:r>
            <a:r>
              <a:rPr lang="ru-RU" dirty="0">
                <a:solidFill>
                  <a:schemeClr val="tx1"/>
                </a:solidFill>
                <a:latin typeface="Open Sans"/>
              </a:rPr>
              <a:t> </a:t>
            </a:r>
            <a:r>
              <a:rPr lang="ru-RU" dirty="0" err="1">
                <a:solidFill>
                  <a:schemeClr val="tx1"/>
                </a:solidFill>
                <a:latin typeface="Open Sans"/>
              </a:rPr>
              <a:t>важливих</a:t>
            </a:r>
            <a:r>
              <a:rPr lang="ru-RU" dirty="0">
                <a:solidFill>
                  <a:schemeClr val="tx1"/>
                </a:solidFill>
                <a:latin typeface="Open Sans"/>
              </a:rPr>
              <a:t> </a:t>
            </a:r>
            <a:r>
              <a:rPr lang="ru-RU" dirty="0" err="1">
                <a:solidFill>
                  <a:schemeClr val="tx1"/>
                </a:solidFill>
                <a:latin typeface="Open Sans"/>
              </a:rPr>
              <a:t>органів</a:t>
            </a:r>
            <a:r>
              <a:rPr lang="ru-RU" dirty="0">
                <a:solidFill>
                  <a:schemeClr val="tx1"/>
                </a:solidFill>
                <a:latin typeface="Open Sans"/>
              </a:rPr>
              <a:t>. </a:t>
            </a:r>
          </a:p>
          <a:p>
            <a:r>
              <a:rPr lang="ru-RU" dirty="0">
                <a:solidFill>
                  <a:schemeClr val="tx1"/>
                </a:solidFill>
                <a:latin typeface="Open Sans"/>
              </a:rPr>
              <a:t>5. </a:t>
            </a:r>
            <a:r>
              <a:rPr lang="ru-RU" dirty="0" err="1">
                <a:solidFill>
                  <a:schemeClr val="tx1"/>
                </a:solidFill>
                <a:latin typeface="Open Sans"/>
              </a:rPr>
              <a:t>Розпочати</a:t>
            </a:r>
            <a:r>
              <a:rPr lang="ru-RU" dirty="0">
                <a:solidFill>
                  <a:schemeClr val="tx1"/>
                </a:solidFill>
                <a:latin typeface="Open Sans"/>
              </a:rPr>
              <a:t> </a:t>
            </a:r>
            <a:r>
              <a:rPr lang="ru-RU" dirty="0" err="1">
                <a:solidFill>
                  <a:schemeClr val="tx1"/>
                </a:solidFill>
                <a:latin typeface="Open Sans"/>
              </a:rPr>
              <a:t>проведення</a:t>
            </a:r>
            <a:r>
              <a:rPr lang="ru-RU" dirty="0">
                <a:solidFill>
                  <a:schemeClr val="tx1"/>
                </a:solidFill>
                <a:latin typeface="Open Sans"/>
              </a:rPr>
              <a:t> </a:t>
            </a:r>
            <a:r>
              <a:rPr lang="ru-RU" dirty="0" err="1">
                <a:solidFill>
                  <a:schemeClr val="tx1"/>
                </a:solidFill>
                <a:latin typeface="Open Sans"/>
              </a:rPr>
              <a:t>необхідних</a:t>
            </a:r>
            <a:r>
              <a:rPr lang="ru-RU" dirty="0">
                <a:solidFill>
                  <a:schemeClr val="tx1"/>
                </a:solidFill>
                <a:latin typeface="Open Sans"/>
              </a:rPr>
              <a:t> </a:t>
            </a:r>
            <a:r>
              <a:rPr lang="ru-RU" dirty="0" err="1">
                <a:solidFill>
                  <a:schemeClr val="tx1"/>
                </a:solidFill>
                <a:latin typeface="Open Sans"/>
              </a:rPr>
              <a:t>заходів</a:t>
            </a:r>
            <a:r>
              <a:rPr lang="ru-RU" dirty="0">
                <a:solidFill>
                  <a:schemeClr val="tx1"/>
                </a:solidFill>
                <a:latin typeface="Open Sans"/>
              </a:rPr>
              <a:t>: </a:t>
            </a:r>
            <a:r>
              <a:rPr lang="ru-RU" dirty="0" err="1">
                <a:solidFill>
                  <a:schemeClr val="tx1"/>
                </a:solidFill>
                <a:latin typeface="Open Sans"/>
              </a:rPr>
              <a:t>зупинити</a:t>
            </a:r>
            <a:r>
              <a:rPr lang="ru-RU" dirty="0">
                <a:solidFill>
                  <a:schemeClr val="tx1"/>
                </a:solidFill>
                <a:latin typeface="Open Sans"/>
              </a:rPr>
              <a:t> </a:t>
            </a:r>
            <a:r>
              <a:rPr lang="ru-RU" dirty="0" err="1">
                <a:solidFill>
                  <a:schemeClr val="tx1"/>
                </a:solidFill>
                <a:latin typeface="Open Sans"/>
              </a:rPr>
              <a:t>кровотечу</a:t>
            </a:r>
            <a:r>
              <a:rPr lang="ru-RU" dirty="0">
                <a:solidFill>
                  <a:schemeClr val="tx1"/>
                </a:solidFill>
                <a:latin typeface="Open Sans"/>
              </a:rPr>
              <a:t>;  </a:t>
            </a:r>
            <a:r>
              <a:rPr lang="ru-RU" dirty="0" err="1">
                <a:solidFill>
                  <a:schemeClr val="tx1"/>
                </a:solidFill>
                <a:latin typeface="Open Sans"/>
              </a:rPr>
              <a:t>зафіксувати</a:t>
            </a:r>
            <a:r>
              <a:rPr lang="ru-RU" dirty="0">
                <a:solidFill>
                  <a:schemeClr val="tx1"/>
                </a:solidFill>
                <a:latin typeface="Open Sans"/>
              </a:rPr>
              <a:t> </a:t>
            </a:r>
            <a:r>
              <a:rPr lang="ru-RU" dirty="0" err="1">
                <a:solidFill>
                  <a:schemeClr val="tx1"/>
                </a:solidFill>
                <a:latin typeface="Open Sans"/>
              </a:rPr>
              <a:t>місце</a:t>
            </a:r>
            <a:r>
              <a:rPr lang="ru-RU" dirty="0">
                <a:solidFill>
                  <a:schemeClr val="tx1"/>
                </a:solidFill>
                <a:latin typeface="Open Sans"/>
              </a:rPr>
              <a:t> перелому; </a:t>
            </a:r>
            <a:r>
              <a:rPr lang="ru-RU" dirty="0" err="1">
                <a:solidFill>
                  <a:schemeClr val="tx1"/>
                </a:solidFill>
                <a:latin typeface="Open Sans"/>
              </a:rPr>
              <a:t>вжити</a:t>
            </a:r>
            <a:r>
              <a:rPr lang="ru-RU" dirty="0">
                <a:solidFill>
                  <a:schemeClr val="tx1"/>
                </a:solidFill>
                <a:latin typeface="Open Sans"/>
              </a:rPr>
              <a:t> </a:t>
            </a:r>
            <a:r>
              <a:rPr lang="ru-RU" dirty="0" err="1">
                <a:solidFill>
                  <a:schemeClr val="tx1"/>
                </a:solidFill>
                <a:latin typeface="Open Sans"/>
              </a:rPr>
              <a:t>реанімаційних</a:t>
            </a:r>
            <a:r>
              <a:rPr lang="ru-RU" dirty="0">
                <a:solidFill>
                  <a:schemeClr val="tx1"/>
                </a:solidFill>
                <a:latin typeface="Open Sans"/>
              </a:rPr>
              <a:t> </a:t>
            </a:r>
            <a:r>
              <a:rPr lang="ru-RU" dirty="0" err="1">
                <a:solidFill>
                  <a:schemeClr val="tx1"/>
                </a:solidFill>
                <a:latin typeface="Open Sans"/>
              </a:rPr>
              <a:t>заходів</a:t>
            </a:r>
            <a:r>
              <a:rPr lang="ru-RU" dirty="0">
                <a:solidFill>
                  <a:schemeClr val="tx1"/>
                </a:solidFill>
                <a:latin typeface="Open Sans"/>
              </a:rPr>
              <a:t> (</a:t>
            </a:r>
            <a:r>
              <a:rPr lang="ru-RU" dirty="0" err="1">
                <a:solidFill>
                  <a:schemeClr val="tx1"/>
                </a:solidFill>
                <a:latin typeface="Open Sans"/>
              </a:rPr>
              <a:t>оживлення</a:t>
            </a:r>
            <a:r>
              <a:rPr lang="ru-RU" dirty="0">
                <a:solidFill>
                  <a:schemeClr val="tx1"/>
                </a:solidFill>
                <a:latin typeface="Open Sans"/>
              </a:rPr>
              <a:t>): </a:t>
            </a:r>
            <a:r>
              <a:rPr lang="ru-RU" dirty="0" err="1">
                <a:solidFill>
                  <a:schemeClr val="tx1"/>
                </a:solidFill>
                <a:latin typeface="Open Sans"/>
              </a:rPr>
              <a:t>штучне</a:t>
            </a:r>
            <a:r>
              <a:rPr lang="ru-RU" dirty="0">
                <a:solidFill>
                  <a:schemeClr val="tx1"/>
                </a:solidFill>
                <a:latin typeface="Open Sans"/>
              </a:rPr>
              <a:t> </a:t>
            </a:r>
            <a:r>
              <a:rPr lang="ru-RU" dirty="0" err="1">
                <a:solidFill>
                  <a:schemeClr val="tx1"/>
                </a:solidFill>
                <a:latin typeface="Open Sans"/>
              </a:rPr>
              <a:t>дихання</a:t>
            </a:r>
            <a:r>
              <a:rPr lang="ru-RU" dirty="0">
                <a:solidFill>
                  <a:schemeClr val="tx1"/>
                </a:solidFill>
                <a:latin typeface="Open Sans"/>
              </a:rPr>
              <a:t>, </a:t>
            </a:r>
            <a:r>
              <a:rPr lang="ru-RU" dirty="0" err="1">
                <a:solidFill>
                  <a:schemeClr val="tx1"/>
                </a:solidFill>
                <a:latin typeface="Open Sans"/>
              </a:rPr>
              <a:t>зовнішній</a:t>
            </a:r>
            <a:r>
              <a:rPr lang="ru-RU" dirty="0">
                <a:solidFill>
                  <a:schemeClr val="tx1"/>
                </a:solidFill>
                <a:latin typeface="Open Sans"/>
              </a:rPr>
              <a:t> </a:t>
            </a:r>
            <a:r>
              <a:rPr lang="ru-RU" dirty="0" err="1">
                <a:solidFill>
                  <a:schemeClr val="tx1"/>
                </a:solidFill>
                <a:latin typeface="Open Sans"/>
              </a:rPr>
              <a:t>масаж</a:t>
            </a:r>
            <a:r>
              <a:rPr lang="ru-RU" dirty="0">
                <a:solidFill>
                  <a:schemeClr val="tx1"/>
                </a:solidFill>
                <a:latin typeface="Open Sans"/>
              </a:rPr>
              <a:t> </a:t>
            </a:r>
            <a:r>
              <a:rPr lang="ru-RU" dirty="0" err="1">
                <a:solidFill>
                  <a:schemeClr val="tx1"/>
                </a:solidFill>
                <a:latin typeface="Open Sans"/>
              </a:rPr>
              <a:t>серця</a:t>
            </a:r>
            <a:r>
              <a:rPr lang="ru-RU" dirty="0">
                <a:solidFill>
                  <a:schemeClr val="tx1"/>
                </a:solidFill>
                <a:latin typeface="Open Sans"/>
              </a:rPr>
              <a:t>; </a:t>
            </a:r>
            <a:r>
              <a:rPr lang="ru-RU" dirty="0" err="1">
                <a:solidFill>
                  <a:schemeClr val="tx1"/>
                </a:solidFill>
                <a:latin typeface="Open Sans"/>
              </a:rPr>
              <a:t>обробити</a:t>
            </a:r>
            <a:r>
              <a:rPr lang="ru-RU" dirty="0">
                <a:solidFill>
                  <a:schemeClr val="tx1"/>
                </a:solidFill>
                <a:latin typeface="Open Sans"/>
              </a:rPr>
              <a:t> </a:t>
            </a:r>
            <a:r>
              <a:rPr lang="ru-RU" dirty="0" err="1">
                <a:solidFill>
                  <a:schemeClr val="tx1"/>
                </a:solidFill>
                <a:latin typeface="Open Sans"/>
              </a:rPr>
              <a:t>ушкоджені</a:t>
            </a:r>
            <a:r>
              <a:rPr lang="ru-RU" dirty="0">
                <a:solidFill>
                  <a:schemeClr val="tx1"/>
                </a:solidFill>
                <a:latin typeface="Open Sans"/>
              </a:rPr>
              <a:t> </a:t>
            </a:r>
            <a:r>
              <a:rPr lang="ru-RU" dirty="0" err="1">
                <a:solidFill>
                  <a:schemeClr val="tx1"/>
                </a:solidFill>
                <a:latin typeface="Open Sans"/>
              </a:rPr>
              <a:t>частини</a:t>
            </a:r>
            <a:r>
              <a:rPr lang="ru-RU" dirty="0">
                <a:solidFill>
                  <a:schemeClr val="tx1"/>
                </a:solidFill>
                <a:latin typeface="Open Sans"/>
              </a:rPr>
              <a:t> </a:t>
            </a:r>
            <a:r>
              <a:rPr lang="ru-RU" dirty="0" err="1">
                <a:solidFill>
                  <a:schemeClr val="tx1"/>
                </a:solidFill>
                <a:latin typeface="Open Sans"/>
              </a:rPr>
              <a:t>тіла</a:t>
            </a:r>
            <a:r>
              <a:rPr lang="ru-RU" dirty="0">
                <a:solidFill>
                  <a:schemeClr val="tx1"/>
                </a:solidFill>
                <a:latin typeface="Open Sans"/>
              </a:rPr>
              <a:t>. </a:t>
            </a:r>
          </a:p>
          <a:p>
            <a:r>
              <a:rPr lang="ru-RU" dirty="0">
                <a:solidFill>
                  <a:schemeClr val="tx1"/>
                </a:solidFill>
                <a:latin typeface="Open Sans"/>
              </a:rPr>
              <a:t>6. </a:t>
            </a:r>
            <a:r>
              <a:rPr lang="ru-RU" dirty="0" err="1">
                <a:solidFill>
                  <a:schemeClr val="tx1"/>
                </a:solidFill>
                <a:latin typeface="Open Sans"/>
              </a:rPr>
              <a:t>Одночасно</a:t>
            </a:r>
            <a:r>
              <a:rPr lang="ru-RU" dirty="0">
                <a:solidFill>
                  <a:schemeClr val="tx1"/>
                </a:solidFill>
                <a:latin typeface="Open Sans"/>
              </a:rPr>
              <a:t> з </a:t>
            </a:r>
            <a:r>
              <a:rPr lang="ru-RU" dirty="0" err="1">
                <a:solidFill>
                  <a:schemeClr val="tx1"/>
                </a:solidFill>
                <a:latin typeface="Open Sans"/>
              </a:rPr>
              <a:t>наданням</a:t>
            </a:r>
            <a:r>
              <a:rPr lang="ru-RU" dirty="0">
                <a:solidFill>
                  <a:schemeClr val="tx1"/>
                </a:solidFill>
                <a:latin typeface="Open Sans"/>
              </a:rPr>
              <a:t> </a:t>
            </a:r>
            <a:r>
              <a:rPr lang="ru-RU" dirty="0" err="1">
                <a:solidFill>
                  <a:schemeClr val="tx1"/>
                </a:solidFill>
                <a:latin typeface="Open Sans"/>
              </a:rPr>
              <a:t>першої</a:t>
            </a:r>
            <a:r>
              <a:rPr lang="ru-RU" dirty="0">
                <a:solidFill>
                  <a:schemeClr val="tx1"/>
                </a:solidFill>
                <a:latin typeface="Open Sans"/>
              </a:rPr>
              <a:t> </a:t>
            </a:r>
            <a:r>
              <a:rPr lang="ru-RU" dirty="0" err="1">
                <a:solidFill>
                  <a:schemeClr val="tx1"/>
                </a:solidFill>
                <a:latin typeface="Open Sans"/>
              </a:rPr>
              <a:t>долікарської</a:t>
            </a:r>
            <a:r>
              <a:rPr lang="ru-RU" dirty="0">
                <a:solidFill>
                  <a:schemeClr val="tx1"/>
                </a:solidFill>
                <a:latin typeface="Open Sans"/>
              </a:rPr>
              <a:t> </a:t>
            </a:r>
            <a:r>
              <a:rPr lang="ru-RU" dirty="0" err="1">
                <a:solidFill>
                  <a:schemeClr val="tx1"/>
                </a:solidFill>
                <a:latin typeface="Open Sans"/>
              </a:rPr>
              <a:t>допомоги</a:t>
            </a:r>
            <a:r>
              <a:rPr lang="ru-RU" dirty="0">
                <a:solidFill>
                  <a:schemeClr val="tx1"/>
                </a:solidFill>
                <a:latin typeface="Open Sans"/>
              </a:rPr>
              <a:t> </a:t>
            </a:r>
            <a:r>
              <a:rPr lang="ru-RU" dirty="0" err="1">
                <a:solidFill>
                  <a:schemeClr val="tx1"/>
                </a:solidFill>
                <a:latin typeface="Open Sans"/>
              </a:rPr>
              <a:t>необхідно</a:t>
            </a:r>
            <a:r>
              <a:rPr lang="ru-RU" dirty="0">
                <a:solidFill>
                  <a:schemeClr val="tx1"/>
                </a:solidFill>
                <a:latin typeface="Open Sans"/>
              </a:rPr>
              <a:t> </a:t>
            </a:r>
            <a:r>
              <a:rPr lang="ru-RU" dirty="0" err="1">
                <a:solidFill>
                  <a:schemeClr val="tx1"/>
                </a:solidFill>
                <a:latin typeface="Open Sans"/>
              </a:rPr>
              <a:t>викликати</a:t>
            </a:r>
            <a:r>
              <a:rPr lang="ru-RU" dirty="0">
                <a:solidFill>
                  <a:schemeClr val="tx1"/>
                </a:solidFill>
                <a:latin typeface="Open Sans"/>
              </a:rPr>
              <a:t> </a:t>
            </a:r>
            <a:r>
              <a:rPr lang="ru-RU" dirty="0" err="1">
                <a:solidFill>
                  <a:schemeClr val="tx1"/>
                </a:solidFill>
                <a:latin typeface="Open Sans"/>
              </a:rPr>
              <a:t>швидку</a:t>
            </a:r>
            <a:r>
              <a:rPr lang="ru-RU" dirty="0">
                <a:solidFill>
                  <a:schemeClr val="tx1"/>
                </a:solidFill>
                <a:latin typeface="Open Sans"/>
              </a:rPr>
              <a:t> </a:t>
            </a:r>
            <a:r>
              <a:rPr lang="ru-RU" dirty="0" err="1">
                <a:solidFill>
                  <a:schemeClr val="tx1"/>
                </a:solidFill>
                <a:latin typeface="Open Sans"/>
              </a:rPr>
              <a:t>допомогу</a:t>
            </a:r>
            <a:r>
              <a:rPr lang="ru-RU" dirty="0">
                <a:solidFill>
                  <a:schemeClr val="tx1"/>
                </a:solidFill>
                <a:latin typeface="Open Sans"/>
              </a:rPr>
              <a:t> </a:t>
            </a:r>
            <a:r>
              <a:rPr lang="ru-RU" dirty="0" err="1">
                <a:solidFill>
                  <a:schemeClr val="tx1"/>
                </a:solidFill>
                <a:latin typeface="Open Sans"/>
              </a:rPr>
              <a:t>або</a:t>
            </a:r>
            <a:r>
              <a:rPr lang="ru-RU" dirty="0">
                <a:solidFill>
                  <a:schemeClr val="tx1"/>
                </a:solidFill>
                <a:latin typeface="Open Sans"/>
              </a:rPr>
              <a:t> </a:t>
            </a:r>
            <a:r>
              <a:rPr lang="ru-RU" dirty="0" err="1">
                <a:solidFill>
                  <a:schemeClr val="tx1"/>
                </a:solidFill>
                <a:latin typeface="Open Sans"/>
              </a:rPr>
              <a:t>підготувати</a:t>
            </a:r>
            <a:r>
              <a:rPr lang="ru-RU" dirty="0">
                <a:solidFill>
                  <a:schemeClr val="tx1"/>
                </a:solidFill>
                <a:latin typeface="Open Sans"/>
              </a:rPr>
              <a:t> транспорт для </a:t>
            </a:r>
            <a:r>
              <a:rPr lang="ru-RU" dirty="0" err="1">
                <a:solidFill>
                  <a:schemeClr val="tx1"/>
                </a:solidFill>
                <a:latin typeface="Open Sans"/>
              </a:rPr>
              <a:t>відправки</a:t>
            </a:r>
            <a:r>
              <a:rPr lang="ru-RU" dirty="0">
                <a:solidFill>
                  <a:schemeClr val="tx1"/>
                </a:solidFill>
                <a:latin typeface="Open Sans"/>
              </a:rPr>
              <a:t> </a:t>
            </a:r>
            <a:r>
              <a:rPr lang="ru-RU" dirty="0" err="1">
                <a:solidFill>
                  <a:schemeClr val="tx1"/>
                </a:solidFill>
                <a:latin typeface="Open Sans"/>
              </a:rPr>
              <a:t>потерпілого</a:t>
            </a:r>
            <a:r>
              <a:rPr lang="ru-RU" dirty="0">
                <a:solidFill>
                  <a:schemeClr val="tx1"/>
                </a:solidFill>
                <a:latin typeface="Open Sans"/>
              </a:rPr>
              <a:t> до </a:t>
            </a:r>
            <a:r>
              <a:rPr lang="ru-RU" dirty="0" err="1">
                <a:solidFill>
                  <a:schemeClr val="tx1"/>
                </a:solidFill>
                <a:latin typeface="Open Sans"/>
              </a:rPr>
              <a:t>найближчої</a:t>
            </a:r>
            <a:r>
              <a:rPr lang="ru-RU" dirty="0">
                <a:solidFill>
                  <a:schemeClr val="tx1"/>
                </a:solidFill>
                <a:latin typeface="Open Sans"/>
              </a:rPr>
              <a:t> </a:t>
            </a:r>
            <a:r>
              <a:rPr lang="ru-RU" dirty="0" err="1">
                <a:solidFill>
                  <a:schemeClr val="tx1"/>
                </a:solidFill>
                <a:latin typeface="Open Sans"/>
              </a:rPr>
              <a:t>медичної</a:t>
            </a:r>
            <a:r>
              <a:rPr lang="ru-RU" dirty="0">
                <a:solidFill>
                  <a:schemeClr val="tx1"/>
                </a:solidFill>
                <a:latin typeface="Open Sans"/>
              </a:rPr>
              <a:t> установи.</a:t>
            </a:r>
          </a:p>
        </p:txBody>
      </p:sp>
      <p:pic>
        <p:nvPicPr>
          <p:cNvPr id="9218" name="Picture 2" descr="3d White People Providing First Aid Support Stock Illustration -  Illustration of exercise, background: 92477845">
            <a:extLst>
              <a:ext uri="{FF2B5EF4-FFF2-40B4-BE49-F238E27FC236}">
                <a16:creationId xmlns:a16="http://schemas.microsoft.com/office/drawing/2014/main" id="{0C976A13-4EA0-4AFE-8702-BA24455A0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961" y="4530863"/>
            <a:ext cx="2756039" cy="253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522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0A04A3-FC83-4AB5-B96E-B19436C1537E}"/>
              </a:ext>
            </a:extLst>
          </p:cNvPr>
          <p:cNvSpPr>
            <a:spLocks noGrp="1"/>
          </p:cNvSpPr>
          <p:nvPr>
            <p:ph type="title"/>
          </p:nvPr>
        </p:nvSpPr>
        <p:spPr/>
        <p:txBody>
          <a:bodyPr/>
          <a:lstStyle/>
          <a:p>
            <a:pPr algn="ctr"/>
            <a:r>
              <a:rPr lang="uk-UA" dirty="0">
                <a:solidFill>
                  <a:schemeClr val="tx1"/>
                </a:solidFill>
                <a:latin typeface="Open Sans"/>
              </a:rPr>
              <a:t>Стан постраждалого визначається</a:t>
            </a:r>
            <a:endParaRPr lang="ru-RU" dirty="0">
              <a:solidFill>
                <a:schemeClr val="tx1"/>
              </a:solidFill>
              <a:latin typeface="Open Sans"/>
            </a:endParaRPr>
          </a:p>
        </p:txBody>
      </p:sp>
      <p:sp>
        <p:nvSpPr>
          <p:cNvPr id="3" name="Объект 2">
            <a:extLst>
              <a:ext uri="{FF2B5EF4-FFF2-40B4-BE49-F238E27FC236}">
                <a16:creationId xmlns:a16="http://schemas.microsoft.com/office/drawing/2014/main" id="{265C6F93-6972-41C0-84AE-1C480E2439BF}"/>
              </a:ext>
            </a:extLst>
          </p:cNvPr>
          <p:cNvSpPr>
            <a:spLocks noGrp="1"/>
          </p:cNvSpPr>
          <p:nvPr>
            <p:ph idx="1"/>
          </p:nvPr>
        </p:nvSpPr>
        <p:spPr>
          <a:xfrm>
            <a:off x="683675" y="1414509"/>
            <a:ext cx="8915400" cy="3777622"/>
          </a:xfrm>
        </p:spPr>
        <p:txBody>
          <a:bodyPr>
            <a:normAutofit/>
          </a:bodyPr>
          <a:lstStyle/>
          <a:p>
            <a:r>
              <a:rPr lang="ru-RU" sz="2800" dirty="0" err="1"/>
              <a:t>Візуально</a:t>
            </a:r>
            <a:r>
              <a:rPr lang="ru-RU" sz="2800" dirty="0"/>
              <a:t> (</a:t>
            </a:r>
            <a:r>
              <a:rPr lang="ru-RU" sz="2800" dirty="0" err="1"/>
              <a:t>подивитися</a:t>
            </a:r>
            <a:r>
              <a:rPr lang="ru-RU" sz="2800" dirty="0"/>
              <a:t> </a:t>
            </a:r>
            <a:r>
              <a:rPr lang="ru-RU" sz="2800" dirty="0" err="1"/>
              <a:t>чи</a:t>
            </a:r>
            <a:r>
              <a:rPr lang="ru-RU" sz="2800" dirty="0"/>
              <a:t> </a:t>
            </a:r>
            <a:r>
              <a:rPr lang="ru-RU" sz="2800" dirty="0" err="1"/>
              <a:t>піднімається-опускається</a:t>
            </a:r>
            <a:r>
              <a:rPr lang="ru-RU" sz="2800" dirty="0"/>
              <a:t> грудь) </a:t>
            </a:r>
          </a:p>
          <a:p>
            <a:r>
              <a:rPr lang="ru-RU" sz="2800" dirty="0"/>
              <a:t>На слух ( </a:t>
            </a:r>
            <a:r>
              <a:rPr lang="ru-RU" sz="2800" dirty="0" err="1"/>
              <a:t>прикласти</a:t>
            </a:r>
            <a:r>
              <a:rPr lang="ru-RU" sz="2800" dirty="0"/>
              <a:t> </a:t>
            </a:r>
            <a:r>
              <a:rPr lang="ru-RU" sz="2800" dirty="0" err="1"/>
              <a:t>вухо</a:t>
            </a:r>
            <a:r>
              <a:rPr lang="ru-RU" sz="2800" dirty="0"/>
              <a:t> до губ </a:t>
            </a:r>
            <a:r>
              <a:rPr lang="ru-RU" sz="2800" dirty="0" err="1"/>
              <a:t>постраждалого</a:t>
            </a:r>
            <a:r>
              <a:rPr lang="ru-RU" sz="2800" dirty="0"/>
              <a:t>) </a:t>
            </a:r>
          </a:p>
          <a:p>
            <a:r>
              <a:rPr lang="ru-RU" sz="2800" dirty="0"/>
              <a:t>Тактильно (</a:t>
            </a:r>
            <a:r>
              <a:rPr lang="ru-RU" sz="2800" dirty="0" err="1"/>
              <a:t>прощупати</a:t>
            </a:r>
            <a:r>
              <a:rPr lang="ru-RU" sz="2800" dirty="0"/>
              <a:t> пульс і температуру </a:t>
            </a:r>
            <a:r>
              <a:rPr lang="ru-RU" sz="2800" dirty="0" err="1"/>
              <a:t>тіла</a:t>
            </a:r>
            <a:r>
              <a:rPr lang="ru-RU" sz="2800" dirty="0"/>
              <a:t>) </a:t>
            </a:r>
          </a:p>
          <a:p>
            <a:r>
              <a:rPr lang="ru-RU" sz="2800" dirty="0"/>
              <a:t>За </a:t>
            </a:r>
            <a:r>
              <a:rPr lang="ru-RU" sz="2800" dirty="0" err="1"/>
              <a:t>зіницями</a:t>
            </a:r>
            <a:r>
              <a:rPr lang="ru-RU" sz="2800" dirty="0"/>
              <a:t> ока </a:t>
            </a:r>
          </a:p>
        </p:txBody>
      </p:sp>
      <p:pic>
        <p:nvPicPr>
          <p:cNvPr id="10246" name="Picture 6" descr="5. Як діяти в надзвичайних ситуаціях » Народна Освіта">
            <a:extLst>
              <a:ext uri="{FF2B5EF4-FFF2-40B4-BE49-F238E27FC236}">
                <a16:creationId xmlns:a16="http://schemas.microsoft.com/office/drawing/2014/main" id="{193E3006-F348-421E-8CA6-51069A3FF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899" y="4314548"/>
            <a:ext cx="7244179" cy="283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228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537CF1-DE89-4B10-B73D-1BDF0BD445A3}"/>
              </a:ext>
            </a:extLst>
          </p:cNvPr>
          <p:cNvSpPr>
            <a:spLocks noGrp="1"/>
          </p:cNvSpPr>
          <p:nvPr>
            <p:ph type="title"/>
          </p:nvPr>
        </p:nvSpPr>
        <p:spPr/>
        <p:txBody>
          <a:bodyPr/>
          <a:lstStyle/>
          <a:p>
            <a:pPr algn="ctr"/>
            <a:r>
              <a:rPr lang="uk-UA" dirty="0" err="1">
                <a:solidFill>
                  <a:schemeClr val="tx1"/>
                </a:solidFill>
                <a:latin typeface="Open Sans"/>
              </a:rPr>
              <a:t>Знепритомлення</a:t>
            </a:r>
            <a:endParaRPr lang="ru-RU" dirty="0">
              <a:solidFill>
                <a:schemeClr val="tx1"/>
              </a:solidFill>
              <a:latin typeface="Open Sans"/>
            </a:endParaRPr>
          </a:p>
        </p:txBody>
      </p:sp>
      <p:sp>
        <p:nvSpPr>
          <p:cNvPr id="3" name="Объект 2">
            <a:extLst>
              <a:ext uri="{FF2B5EF4-FFF2-40B4-BE49-F238E27FC236}">
                <a16:creationId xmlns:a16="http://schemas.microsoft.com/office/drawing/2014/main" id="{FF7ECD98-73F1-4D5D-91C5-97B036BF7353}"/>
              </a:ext>
            </a:extLst>
          </p:cNvPr>
          <p:cNvSpPr>
            <a:spLocks noGrp="1"/>
          </p:cNvSpPr>
          <p:nvPr>
            <p:ph idx="1"/>
          </p:nvPr>
        </p:nvSpPr>
        <p:spPr>
          <a:xfrm>
            <a:off x="1878999" y="1388443"/>
            <a:ext cx="10313001" cy="3777622"/>
          </a:xfrm>
        </p:spPr>
        <p:txBody>
          <a:bodyPr>
            <a:noAutofit/>
          </a:bodyPr>
          <a:lstStyle/>
          <a:p>
            <a:pPr marL="0" indent="0">
              <a:buNone/>
            </a:pPr>
            <a:r>
              <a:rPr lang="ru-RU" sz="2400" b="1" dirty="0" err="1">
                <a:latin typeface="Open Sans"/>
              </a:rPr>
              <a:t>Допомога</a:t>
            </a:r>
            <a:r>
              <a:rPr lang="ru-RU" sz="2400" b="1" dirty="0">
                <a:latin typeface="Open Sans"/>
              </a:rPr>
              <a:t> при </a:t>
            </a:r>
            <a:r>
              <a:rPr lang="ru-RU" sz="2400" b="1" dirty="0" err="1">
                <a:latin typeface="Open Sans"/>
              </a:rPr>
              <a:t>знепритомненні</a:t>
            </a:r>
            <a:r>
              <a:rPr lang="ru-RU" sz="2400" b="1" dirty="0">
                <a:latin typeface="Open Sans"/>
              </a:rPr>
              <a:t>: </a:t>
            </a:r>
          </a:p>
          <a:p>
            <a:r>
              <a:rPr lang="ru-RU" sz="2400" dirty="0" err="1">
                <a:latin typeface="Open Sans"/>
              </a:rPr>
              <a:t>Покласти</a:t>
            </a:r>
            <a:r>
              <a:rPr lang="ru-RU" sz="2400" dirty="0">
                <a:latin typeface="Open Sans"/>
              </a:rPr>
              <a:t> </a:t>
            </a:r>
            <a:r>
              <a:rPr lang="ru-RU" sz="2400" dirty="0" err="1">
                <a:latin typeface="Open Sans"/>
              </a:rPr>
              <a:t>постраждалого</a:t>
            </a:r>
            <a:r>
              <a:rPr lang="ru-RU" sz="2400" dirty="0">
                <a:latin typeface="Open Sans"/>
              </a:rPr>
              <a:t> на </a:t>
            </a:r>
            <a:r>
              <a:rPr lang="ru-RU" sz="2400" dirty="0" err="1">
                <a:latin typeface="Open Sans"/>
              </a:rPr>
              <a:t>тверду</a:t>
            </a:r>
            <a:r>
              <a:rPr lang="ru-RU" sz="2400" dirty="0">
                <a:latin typeface="Open Sans"/>
              </a:rPr>
              <a:t> </a:t>
            </a:r>
            <a:r>
              <a:rPr lang="ru-RU" sz="2400" dirty="0" err="1">
                <a:latin typeface="Open Sans"/>
              </a:rPr>
              <a:t>рівну</a:t>
            </a:r>
            <a:r>
              <a:rPr lang="ru-RU" sz="2400" dirty="0">
                <a:latin typeface="Open Sans"/>
              </a:rPr>
              <a:t> </a:t>
            </a:r>
            <a:r>
              <a:rPr lang="ru-RU" sz="2400" dirty="0" err="1">
                <a:latin typeface="Open Sans"/>
              </a:rPr>
              <a:t>поверхню</a:t>
            </a:r>
            <a:r>
              <a:rPr lang="ru-RU" sz="2400" dirty="0">
                <a:latin typeface="Open Sans"/>
              </a:rPr>
              <a:t>. </a:t>
            </a:r>
          </a:p>
          <a:p>
            <a:r>
              <a:rPr lang="ru-RU" sz="2400" dirty="0" err="1">
                <a:latin typeface="Open Sans"/>
              </a:rPr>
              <a:t>Звільнити</a:t>
            </a:r>
            <a:r>
              <a:rPr lang="ru-RU" sz="2400" dirty="0">
                <a:latin typeface="Open Sans"/>
              </a:rPr>
              <a:t> </a:t>
            </a:r>
            <a:r>
              <a:rPr lang="ru-RU" sz="2400" dirty="0" err="1">
                <a:latin typeface="Open Sans"/>
              </a:rPr>
              <a:t>дихальні</a:t>
            </a:r>
            <a:r>
              <a:rPr lang="ru-RU" sz="2400" dirty="0">
                <a:latin typeface="Open Sans"/>
              </a:rPr>
              <a:t> шляхи </a:t>
            </a:r>
            <a:r>
              <a:rPr lang="ru-RU" sz="2400" dirty="0" err="1">
                <a:latin typeface="Open Sans"/>
              </a:rPr>
              <a:t>від</a:t>
            </a:r>
            <a:r>
              <a:rPr lang="ru-RU" sz="2400" dirty="0">
                <a:latin typeface="Open Sans"/>
              </a:rPr>
              <a:t> </a:t>
            </a:r>
            <a:r>
              <a:rPr lang="ru-RU" sz="2400" dirty="0" err="1">
                <a:latin typeface="Open Sans"/>
              </a:rPr>
              <a:t>одягу</a:t>
            </a:r>
            <a:r>
              <a:rPr lang="ru-RU" sz="2400" dirty="0">
                <a:latin typeface="Open Sans"/>
              </a:rPr>
              <a:t>. </a:t>
            </a:r>
            <a:r>
              <a:rPr lang="ru-RU" sz="2400" dirty="0" err="1">
                <a:latin typeface="Open Sans"/>
              </a:rPr>
              <a:t>Дати</a:t>
            </a:r>
            <a:r>
              <a:rPr lang="ru-RU" sz="2400" dirty="0">
                <a:latin typeface="Open Sans"/>
              </a:rPr>
              <a:t> доступ </a:t>
            </a:r>
            <a:r>
              <a:rPr lang="ru-RU" sz="2400" dirty="0" err="1">
                <a:latin typeface="Open Sans"/>
              </a:rPr>
              <a:t>повітря</a:t>
            </a:r>
            <a:r>
              <a:rPr lang="ru-RU" sz="2400" dirty="0">
                <a:latin typeface="Open Sans"/>
              </a:rPr>
              <a:t>. </a:t>
            </a:r>
          </a:p>
          <a:p>
            <a:r>
              <a:rPr lang="ru-RU" sz="2400" dirty="0" err="1">
                <a:latin typeface="Open Sans"/>
              </a:rPr>
              <a:t>Закинути</a:t>
            </a:r>
            <a:r>
              <a:rPr lang="ru-RU" sz="2400" dirty="0">
                <a:latin typeface="Open Sans"/>
              </a:rPr>
              <a:t> голову так, </a:t>
            </a:r>
            <a:r>
              <a:rPr lang="ru-RU" sz="2400" dirty="0" err="1">
                <a:latin typeface="Open Sans"/>
              </a:rPr>
              <a:t>щоб</a:t>
            </a:r>
            <a:r>
              <a:rPr lang="ru-RU" sz="2400" dirty="0">
                <a:latin typeface="Open Sans"/>
              </a:rPr>
              <a:t> </a:t>
            </a:r>
            <a:r>
              <a:rPr lang="ru-RU" sz="2400" dirty="0" err="1">
                <a:latin typeface="Open Sans"/>
              </a:rPr>
              <a:t>підборіддя</a:t>
            </a:r>
            <a:r>
              <a:rPr lang="ru-RU" sz="2400" dirty="0">
                <a:latin typeface="Open Sans"/>
              </a:rPr>
              <a:t> </a:t>
            </a:r>
            <a:r>
              <a:rPr lang="ru-RU" sz="2400" dirty="0" err="1">
                <a:latin typeface="Open Sans"/>
              </a:rPr>
              <a:t>було</a:t>
            </a:r>
            <a:r>
              <a:rPr lang="ru-RU" sz="2400" dirty="0">
                <a:latin typeface="Open Sans"/>
              </a:rPr>
              <a:t> на </a:t>
            </a:r>
            <a:r>
              <a:rPr lang="ru-RU" sz="2400" dirty="0" err="1">
                <a:latin typeface="Open Sans"/>
              </a:rPr>
              <a:t>рівні</a:t>
            </a:r>
            <a:r>
              <a:rPr lang="ru-RU" sz="2400" dirty="0">
                <a:latin typeface="Open Sans"/>
              </a:rPr>
              <a:t> грудей. </a:t>
            </a:r>
          </a:p>
          <a:p>
            <a:r>
              <a:rPr lang="ru-RU" sz="2400" dirty="0" err="1">
                <a:latin typeface="Open Sans"/>
              </a:rPr>
              <a:t>Підняти</a:t>
            </a:r>
            <a:r>
              <a:rPr lang="ru-RU" sz="2400" dirty="0">
                <a:latin typeface="Open Sans"/>
              </a:rPr>
              <a:t> ноги </a:t>
            </a:r>
            <a:r>
              <a:rPr lang="ru-RU" sz="2400" dirty="0" err="1">
                <a:latin typeface="Open Sans"/>
              </a:rPr>
              <a:t>вище</a:t>
            </a:r>
            <a:r>
              <a:rPr lang="ru-RU" sz="2400" dirty="0">
                <a:latin typeface="Open Sans"/>
              </a:rPr>
              <a:t> </a:t>
            </a:r>
            <a:r>
              <a:rPr lang="ru-RU" sz="2400" dirty="0" err="1">
                <a:latin typeface="Open Sans"/>
              </a:rPr>
              <a:t>рівня</a:t>
            </a:r>
            <a:r>
              <a:rPr lang="ru-RU" sz="2400" dirty="0">
                <a:latin typeface="Open Sans"/>
              </a:rPr>
              <a:t> </a:t>
            </a:r>
            <a:r>
              <a:rPr lang="ru-RU" sz="2400" dirty="0" err="1">
                <a:latin typeface="Open Sans"/>
              </a:rPr>
              <a:t>голови</a:t>
            </a:r>
            <a:r>
              <a:rPr lang="ru-RU" sz="2400" dirty="0">
                <a:latin typeface="Open Sans"/>
              </a:rPr>
              <a:t>. </a:t>
            </a:r>
          </a:p>
          <a:p>
            <a:r>
              <a:rPr lang="ru-RU" sz="2400" dirty="0">
                <a:latin typeface="Open Sans"/>
              </a:rPr>
              <a:t>До носа </a:t>
            </a:r>
            <a:r>
              <a:rPr lang="ru-RU" sz="2400" dirty="0" err="1">
                <a:latin typeface="Open Sans"/>
              </a:rPr>
              <a:t>постраждалого</a:t>
            </a:r>
            <a:r>
              <a:rPr lang="ru-RU" sz="2400" dirty="0">
                <a:latin typeface="Open Sans"/>
              </a:rPr>
              <a:t> </a:t>
            </a:r>
            <a:r>
              <a:rPr lang="ru-RU" sz="2400" dirty="0" err="1">
                <a:latin typeface="Open Sans"/>
              </a:rPr>
              <a:t>піднести</a:t>
            </a:r>
            <a:r>
              <a:rPr lang="ru-RU" sz="2400" dirty="0">
                <a:latin typeface="Open Sans"/>
              </a:rPr>
              <a:t> ватку з </a:t>
            </a:r>
            <a:r>
              <a:rPr lang="ru-RU" sz="2400" dirty="0" err="1">
                <a:latin typeface="Open Sans"/>
              </a:rPr>
              <a:t>нашатирним</a:t>
            </a:r>
            <a:r>
              <a:rPr lang="ru-RU" sz="2400" dirty="0">
                <a:latin typeface="Open Sans"/>
              </a:rPr>
              <a:t> спиртом.</a:t>
            </a:r>
          </a:p>
          <a:p>
            <a:r>
              <a:rPr lang="ru-RU" sz="2400" dirty="0" err="1">
                <a:latin typeface="Open Sans"/>
              </a:rPr>
              <a:t>Побризкати</a:t>
            </a:r>
            <a:r>
              <a:rPr lang="ru-RU" sz="2400" dirty="0">
                <a:latin typeface="Open Sans"/>
              </a:rPr>
              <a:t> водою на </a:t>
            </a:r>
            <a:r>
              <a:rPr lang="ru-RU" sz="2400" dirty="0" err="1">
                <a:latin typeface="Open Sans"/>
              </a:rPr>
              <a:t>обличчя</a:t>
            </a:r>
            <a:r>
              <a:rPr lang="ru-RU" sz="2400" dirty="0">
                <a:latin typeface="Open Sans"/>
              </a:rPr>
              <a:t>, легенько </a:t>
            </a:r>
            <a:r>
              <a:rPr lang="ru-RU" sz="2400" dirty="0" err="1">
                <a:latin typeface="Open Sans"/>
              </a:rPr>
              <a:t>похлопати</a:t>
            </a:r>
            <a:r>
              <a:rPr lang="ru-RU" sz="2400" dirty="0">
                <a:latin typeface="Open Sans"/>
              </a:rPr>
              <a:t> </a:t>
            </a:r>
            <a:r>
              <a:rPr lang="ru-RU" sz="2400" dirty="0" err="1">
                <a:latin typeface="Open Sans"/>
              </a:rPr>
              <a:t>долонями</a:t>
            </a:r>
            <a:r>
              <a:rPr lang="ru-RU" sz="2400" dirty="0">
                <a:latin typeface="Open Sans"/>
              </a:rPr>
              <a:t>. </a:t>
            </a:r>
          </a:p>
          <a:p>
            <a:pPr marL="0" indent="0">
              <a:buNone/>
            </a:pPr>
            <a:r>
              <a:rPr lang="ru-RU" sz="2400" b="1" dirty="0" err="1">
                <a:latin typeface="Open Sans"/>
              </a:rPr>
              <a:t>Застереження</a:t>
            </a:r>
            <a:r>
              <a:rPr lang="ru-RU" sz="2400" b="1" dirty="0">
                <a:latin typeface="Open Sans"/>
              </a:rPr>
              <a:t>:</a:t>
            </a:r>
          </a:p>
          <a:p>
            <a:r>
              <a:rPr lang="ru-RU" sz="2400" dirty="0" err="1">
                <a:latin typeface="Open Sans"/>
              </a:rPr>
              <a:t>Постраждалого</a:t>
            </a:r>
            <a:r>
              <a:rPr lang="ru-RU" sz="2400" dirty="0">
                <a:latin typeface="Open Sans"/>
              </a:rPr>
              <a:t> </a:t>
            </a:r>
            <a:r>
              <a:rPr lang="ru-RU" sz="2400" dirty="0" err="1">
                <a:latin typeface="Open Sans"/>
              </a:rPr>
              <a:t>нікуди</a:t>
            </a:r>
            <a:r>
              <a:rPr lang="ru-RU" sz="2400" dirty="0">
                <a:latin typeface="Open Sans"/>
              </a:rPr>
              <a:t> не вести. </a:t>
            </a:r>
          </a:p>
          <a:p>
            <a:r>
              <a:rPr lang="ru-RU" sz="2400" dirty="0">
                <a:latin typeface="Open Sans"/>
              </a:rPr>
              <a:t>Не </a:t>
            </a:r>
            <a:r>
              <a:rPr lang="ru-RU" sz="2400" dirty="0" err="1">
                <a:latin typeface="Open Sans"/>
              </a:rPr>
              <a:t>давати</a:t>
            </a:r>
            <a:r>
              <a:rPr lang="ru-RU" sz="2400" dirty="0">
                <a:latin typeface="Open Sans"/>
              </a:rPr>
              <a:t> </a:t>
            </a:r>
            <a:r>
              <a:rPr lang="ru-RU" sz="2400" dirty="0" err="1">
                <a:latin typeface="Open Sans"/>
              </a:rPr>
              <a:t>пити</a:t>
            </a:r>
            <a:r>
              <a:rPr lang="ru-RU" sz="2400" dirty="0">
                <a:latin typeface="Open Sans"/>
              </a:rPr>
              <a:t> води. </a:t>
            </a:r>
          </a:p>
          <a:p>
            <a:r>
              <a:rPr lang="ru-RU" sz="2400" dirty="0">
                <a:latin typeface="Open Sans"/>
              </a:rPr>
              <a:t>Не </a:t>
            </a:r>
            <a:r>
              <a:rPr lang="ru-RU" sz="2400" dirty="0" err="1">
                <a:latin typeface="Open Sans"/>
              </a:rPr>
              <a:t>давати</a:t>
            </a:r>
            <a:r>
              <a:rPr lang="ru-RU" sz="2400" dirty="0">
                <a:latin typeface="Open Sans"/>
              </a:rPr>
              <a:t> </a:t>
            </a:r>
            <a:r>
              <a:rPr lang="ru-RU" sz="2400" dirty="0" err="1">
                <a:latin typeface="Open Sans"/>
              </a:rPr>
              <a:t>нюхати</a:t>
            </a:r>
            <a:r>
              <a:rPr lang="ru-RU" sz="2400" dirty="0">
                <a:latin typeface="Open Sans"/>
              </a:rPr>
              <a:t> </a:t>
            </a:r>
            <a:r>
              <a:rPr lang="ru-RU" sz="2400" dirty="0" err="1">
                <a:latin typeface="Open Sans"/>
              </a:rPr>
              <a:t>нашатирний</a:t>
            </a:r>
            <a:r>
              <a:rPr lang="ru-RU" sz="2400" dirty="0">
                <a:latin typeface="Open Sans"/>
              </a:rPr>
              <a:t> спирт </a:t>
            </a:r>
            <a:r>
              <a:rPr lang="ru-RU" sz="2400" dirty="0" err="1">
                <a:latin typeface="Open Sans"/>
              </a:rPr>
              <a:t>із</a:t>
            </a:r>
            <a:r>
              <a:rPr lang="ru-RU" sz="2400" dirty="0">
                <a:latin typeface="Open Sans"/>
              </a:rPr>
              <a:t> флакона</a:t>
            </a:r>
          </a:p>
        </p:txBody>
      </p:sp>
    </p:spTree>
    <p:extLst>
      <p:ext uri="{BB962C8B-B14F-4D97-AF65-F5344CB8AC3E}">
        <p14:creationId xmlns:p14="http://schemas.microsoft.com/office/powerpoint/2010/main" val="2803086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64D495-3CA9-4095-AB8A-3821C8262EDD}"/>
              </a:ext>
            </a:extLst>
          </p:cNvPr>
          <p:cNvSpPr>
            <a:spLocks noGrp="1"/>
          </p:cNvSpPr>
          <p:nvPr>
            <p:ph type="title"/>
          </p:nvPr>
        </p:nvSpPr>
        <p:spPr/>
        <p:txBody>
          <a:bodyPr/>
          <a:lstStyle/>
          <a:p>
            <a:pPr algn="ctr"/>
            <a:r>
              <a:rPr lang="uk-UA" dirty="0">
                <a:solidFill>
                  <a:schemeClr val="tx1"/>
                </a:solidFill>
                <a:latin typeface="Open Sans"/>
              </a:rPr>
              <a:t>Кровотечі</a:t>
            </a:r>
            <a:endParaRPr lang="ru-RU" dirty="0">
              <a:solidFill>
                <a:schemeClr val="tx1"/>
              </a:solidFill>
              <a:latin typeface="Open Sans"/>
            </a:endParaRPr>
          </a:p>
        </p:txBody>
      </p:sp>
      <p:pic>
        <p:nvPicPr>
          <p:cNvPr id="11266" name="Picture 2" descr="Презентація &quot;Види кровотеч&quot;">
            <a:extLst>
              <a:ext uri="{FF2B5EF4-FFF2-40B4-BE49-F238E27FC236}">
                <a16:creationId xmlns:a16="http://schemas.microsoft.com/office/drawing/2014/main" id="{2DFBAC7F-EBBC-4119-A425-121FA4658F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5040" y="1429305"/>
            <a:ext cx="9064102" cy="525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90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CC91AA0-1F60-4D07-8283-395EFA119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79899"/>
            <a:ext cx="9906000" cy="677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865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5" name="Rectangle 7">
            <a:extLst>
              <a:ext uri="{FF2B5EF4-FFF2-40B4-BE49-F238E27FC236}">
                <a16:creationId xmlns:a16="http://schemas.microsoft.com/office/drawing/2014/main" id="{F02FA02F-94ED-4CFF-8D4A-29E8A9E6BCFE}"/>
              </a:ext>
            </a:extLst>
          </p:cNvPr>
          <p:cNvSpPr>
            <a:spLocks noGrp="1" noChangeArrowheads="1"/>
          </p:cNvSpPr>
          <p:nvPr>
            <p:ph type="title"/>
          </p:nvPr>
        </p:nvSpPr>
        <p:spPr>
          <a:xfrm>
            <a:off x="1738314" y="428625"/>
            <a:ext cx="8785225" cy="1714500"/>
          </a:xfrm>
          <a:ln>
            <a:solidFill>
              <a:schemeClr val="tx1"/>
            </a:solidFill>
          </a:ln>
        </p:spPr>
        <p:txBody>
          <a:bodyPr rtlCol="0">
            <a:normAutofit fontScale="90000"/>
          </a:bodyPr>
          <a:lstStyle/>
          <a:p>
            <a:pPr algn="ctr">
              <a:defRPr/>
            </a:pPr>
            <a:r>
              <a:rPr lang="ru-RU" sz="3100" dirty="0" err="1">
                <a:solidFill>
                  <a:schemeClr val="tx1"/>
                </a:solidFill>
                <a:latin typeface="Open Sans"/>
              </a:rPr>
              <a:t>Що</a:t>
            </a:r>
            <a:r>
              <a:rPr lang="ru-RU" sz="3100" dirty="0">
                <a:solidFill>
                  <a:schemeClr val="tx1"/>
                </a:solidFill>
                <a:latin typeface="Open Sans"/>
              </a:rPr>
              <a:t> </a:t>
            </a:r>
            <a:r>
              <a:rPr lang="uk-UA" sz="3100" dirty="0">
                <a:solidFill>
                  <a:schemeClr val="tx1"/>
                </a:solidFill>
                <a:latin typeface="Open Sans"/>
              </a:rPr>
              <a:t>таке опік</a:t>
            </a:r>
            <a:r>
              <a:rPr lang="ru-RU" sz="3100" dirty="0">
                <a:solidFill>
                  <a:schemeClr val="tx1"/>
                </a:solidFill>
                <a:latin typeface="Open Sans"/>
              </a:rPr>
              <a:t> </a:t>
            </a:r>
            <a:br>
              <a:rPr lang="ru-RU" sz="3100" dirty="0">
                <a:solidFill>
                  <a:schemeClr val="tx1"/>
                </a:solidFill>
                <a:latin typeface="Open Sans"/>
              </a:rPr>
            </a:br>
            <a:r>
              <a:rPr lang="uk-UA" sz="2000" dirty="0">
                <a:solidFill>
                  <a:schemeClr val="tx1"/>
                </a:solidFill>
                <a:latin typeface="Open Sans"/>
              </a:rPr>
              <a:t>Опік – ураження шкіри та тканин організму під дією високих </a:t>
            </a:r>
            <a:r>
              <a:rPr lang="ru-RU" sz="2000" dirty="0">
                <a:solidFill>
                  <a:schemeClr val="tx1"/>
                </a:solidFill>
                <a:latin typeface="Open Sans"/>
              </a:rPr>
              <a:t>температур, </a:t>
            </a:r>
            <a:r>
              <a:rPr lang="ru-RU" sz="2000" dirty="0" err="1">
                <a:solidFill>
                  <a:schemeClr val="tx1"/>
                </a:solidFill>
                <a:latin typeface="Open Sans"/>
              </a:rPr>
              <a:t>їдких</a:t>
            </a:r>
            <a:r>
              <a:rPr lang="ru-RU" sz="2000" dirty="0">
                <a:solidFill>
                  <a:schemeClr val="tx1"/>
                </a:solidFill>
                <a:latin typeface="Open Sans"/>
              </a:rPr>
              <a:t> </a:t>
            </a:r>
            <a:r>
              <a:rPr lang="ru-RU" sz="2000" dirty="0" err="1">
                <a:solidFill>
                  <a:schemeClr val="tx1"/>
                </a:solidFill>
                <a:latin typeface="Open Sans"/>
              </a:rPr>
              <a:t>хімічних</a:t>
            </a:r>
            <a:r>
              <a:rPr lang="ru-RU" sz="2000" dirty="0">
                <a:solidFill>
                  <a:schemeClr val="tx1"/>
                </a:solidFill>
                <a:latin typeface="Open Sans"/>
              </a:rPr>
              <a:t> </a:t>
            </a:r>
            <a:r>
              <a:rPr lang="uk-UA" sz="2000" dirty="0">
                <a:solidFill>
                  <a:schemeClr val="tx1"/>
                </a:solidFill>
                <a:latin typeface="Open Sans"/>
              </a:rPr>
              <a:t>речовин</a:t>
            </a:r>
            <a:r>
              <a:rPr lang="ru-RU" sz="2000" dirty="0">
                <a:solidFill>
                  <a:schemeClr val="tx1"/>
                </a:solidFill>
                <a:latin typeface="Open Sans"/>
              </a:rPr>
              <a:t>, </a:t>
            </a:r>
            <a:r>
              <a:rPr lang="ru-RU" sz="2000" dirty="0" err="1">
                <a:solidFill>
                  <a:schemeClr val="tx1"/>
                </a:solidFill>
                <a:latin typeface="Open Sans"/>
              </a:rPr>
              <a:t>інтенсивного</a:t>
            </a:r>
            <a:r>
              <a:rPr lang="ru-RU" sz="2000" dirty="0">
                <a:solidFill>
                  <a:schemeClr val="tx1"/>
                </a:solidFill>
                <a:latin typeface="Open Sans"/>
              </a:rPr>
              <a:t> </a:t>
            </a:r>
            <a:r>
              <a:rPr lang="uk-UA" sz="2000" dirty="0">
                <a:solidFill>
                  <a:schemeClr val="tx1"/>
                </a:solidFill>
                <a:latin typeface="Open Sans"/>
              </a:rPr>
              <a:t>короткохвильового</a:t>
            </a:r>
            <a:r>
              <a:rPr lang="ru-RU" sz="2000" dirty="0">
                <a:solidFill>
                  <a:schemeClr val="tx1"/>
                </a:solidFill>
                <a:latin typeface="Open Sans"/>
              </a:rPr>
              <a:t> </a:t>
            </a:r>
            <a:r>
              <a:rPr lang="uk-UA" sz="2000" dirty="0">
                <a:solidFill>
                  <a:schemeClr val="tx1"/>
                </a:solidFill>
                <a:latin typeface="Open Sans"/>
              </a:rPr>
              <a:t>випромінювання, що призводить до втрати клітинами організму своєї молекулярної структури. Залежно від походження, опіки поділяють на кілька типів.</a:t>
            </a:r>
            <a:br>
              <a:rPr lang="uk-UA" sz="2000" dirty="0">
                <a:solidFill>
                  <a:schemeClr val="tx1"/>
                </a:solidFill>
                <a:latin typeface="Open Sans"/>
              </a:rPr>
            </a:br>
            <a:endParaRPr lang="ru-RU" sz="2000" dirty="0">
              <a:solidFill>
                <a:schemeClr val="tx1"/>
              </a:solidFill>
              <a:latin typeface="Open Sans"/>
            </a:endParaRPr>
          </a:p>
        </p:txBody>
      </p:sp>
      <p:graphicFrame>
        <p:nvGraphicFramePr>
          <p:cNvPr id="7279" name="Group 111">
            <a:extLst>
              <a:ext uri="{FF2B5EF4-FFF2-40B4-BE49-F238E27FC236}">
                <a16:creationId xmlns:a16="http://schemas.microsoft.com/office/drawing/2014/main" id="{BDC9E3B9-57FD-4F10-9FAD-B3BA82EC93C0}"/>
              </a:ext>
            </a:extLst>
          </p:cNvPr>
          <p:cNvGraphicFramePr>
            <a:graphicFrameLocks noGrp="1"/>
          </p:cNvGraphicFramePr>
          <p:nvPr>
            <p:ph type="tbl" idx="1"/>
          </p:nvPr>
        </p:nvGraphicFramePr>
        <p:xfrm>
          <a:off x="1658939" y="2286001"/>
          <a:ext cx="8866185" cy="4071937"/>
        </p:xfrm>
        <a:graphic>
          <a:graphicData uri="http://schemas.openxmlformats.org/drawingml/2006/table">
            <a:tbl>
              <a:tblPr/>
              <a:tblGrid>
                <a:gridCol w="977748">
                  <a:extLst>
                    <a:ext uri="{9D8B030D-6E8A-4147-A177-3AD203B41FA5}">
                      <a16:colId xmlns:a16="http://schemas.microsoft.com/office/drawing/2014/main" val="20000"/>
                    </a:ext>
                  </a:extLst>
                </a:gridCol>
                <a:gridCol w="1148618">
                  <a:extLst>
                    <a:ext uri="{9D8B030D-6E8A-4147-A177-3AD203B41FA5}">
                      <a16:colId xmlns:a16="http://schemas.microsoft.com/office/drawing/2014/main" val="20001"/>
                    </a:ext>
                  </a:extLst>
                </a:gridCol>
                <a:gridCol w="1075840">
                  <a:extLst>
                    <a:ext uri="{9D8B030D-6E8A-4147-A177-3AD203B41FA5}">
                      <a16:colId xmlns:a16="http://schemas.microsoft.com/office/drawing/2014/main" val="20002"/>
                    </a:ext>
                  </a:extLst>
                </a:gridCol>
                <a:gridCol w="716698">
                  <a:extLst>
                    <a:ext uri="{9D8B030D-6E8A-4147-A177-3AD203B41FA5}">
                      <a16:colId xmlns:a16="http://schemas.microsoft.com/office/drawing/2014/main" val="20003"/>
                    </a:ext>
                  </a:extLst>
                </a:gridCol>
                <a:gridCol w="1292590">
                  <a:extLst>
                    <a:ext uri="{9D8B030D-6E8A-4147-A177-3AD203B41FA5}">
                      <a16:colId xmlns:a16="http://schemas.microsoft.com/office/drawing/2014/main" val="20004"/>
                    </a:ext>
                  </a:extLst>
                </a:gridCol>
                <a:gridCol w="789476">
                  <a:extLst>
                    <a:ext uri="{9D8B030D-6E8A-4147-A177-3AD203B41FA5}">
                      <a16:colId xmlns:a16="http://schemas.microsoft.com/office/drawing/2014/main" val="20005"/>
                    </a:ext>
                  </a:extLst>
                </a:gridCol>
                <a:gridCol w="181944">
                  <a:extLst>
                    <a:ext uri="{9D8B030D-6E8A-4147-A177-3AD203B41FA5}">
                      <a16:colId xmlns:a16="http://schemas.microsoft.com/office/drawing/2014/main" val="20006"/>
                    </a:ext>
                  </a:extLst>
                </a:gridCol>
                <a:gridCol w="1037869">
                  <a:extLst>
                    <a:ext uri="{9D8B030D-6E8A-4147-A177-3AD203B41FA5}">
                      <a16:colId xmlns:a16="http://schemas.microsoft.com/office/drawing/2014/main" val="20007"/>
                    </a:ext>
                  </a:extLst>
                </a:gridCol>
                <a:gridCol w="1645402">
                  <a:extLst>
                    <a:ext uri="{9D8B030D-6E8A-4147-A177-3AD203B41FA5}">
                      <a16:colId xmlns:a16="http://schemas.microsoft.com/office/drawing/2014/main" val="20008"/>
                    </a:ext>
                  </a:extLst>
                </a:gridCol>
              </a:tblGrid>
              <a:tr h="839808">
                <a:tc gridSpan="9">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r>
                        <a:rPr kumimoji="0" lang="uk-UA" sz="2800" b="0" i="0" u="none" strike="noStrike" cap="none" normalizeH="0" baseline="0" dirty="0">
                          <a:ln>
                            <a:noFill/>
                          </a:ln>
                          <a:solidFill>
                            <a:schemeClr val="tx1"/>
                          </a:solidFill>
                          <a:effectLst/>
                          <a:latin typeface="Times New Roman" pitchFamily="18" charset="0"/>
                        </a:rPr>
                        <a:t> </a:t>
                      </a:r>
                      <a:r>
                        <a:rPr kumimoji="0" lang="uk-UA" sz="4800" b="0" i="0" u="none" strike="noStrike" cap="none" normalizeH="0" baseline="0" dirty="0">
                          <a:ln>
                            <a:noFill/>
                          </a:ln>
                          <a:solidFill>
                            <a:srgbClr val="6666FF"/>
                          </a:solidFill>
                          <a:effectLst/>
                          <a:latin typeface="Times New Roman" pitchFamily="18" charset="0"/>
                        </a:rPr>
                        <a:t>Опіки</a:t>
                      </a:r>
                      <a:endParaRPr kumimoji="0" lang="ru-RU" sz="4800" b="0" i="0" u="none" strike="noStrike" cap="none" normalizeH="0" baseline="0" dirty="0">
                        <a:ln>
                          <a:noFill/>
                        </a:ln>
                        <a:solidFill>
                          <a:srgbClr val="6666FF"/>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623327">
                <a:tc gridSpan="2">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r>
                        <a:rPr kumimoji="0" lang="uk-UA" sz="2800" b="0" i="0" u="none" strike="noStrike" cap="none" normalizeH="0" baseline="0" dirty="0">
                          <a:ln>
                            <a:noFill/>
                          </a:ln>
                          <a:solidFill>
                            <a:schemeClr val="bg1"/>
                          </a:solidFill>
                          <a:effectLst/>
                          <a:latin typeface="Times New Roman" pitchFamily="18" charset="0"/>
                        </a:rPr>
                        <a:t>термічні</a:t>
                      </a:r>
                      <a:endParaRPr kumimoji="0" lang="ru-RU" sz="2800" b="0" i="0" u="none" strike="noStrike" cap="none" normalizeH="0" baseline="0" dirty="0">
                        <a:ln>
                          <a:noFill/>
                        </a:ln>
                        <a:solidFill>
                          <a:schemeClr val="bg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60164E"/>
                    </a:solidFill>
                  </a:tcPr>
                </a:tc>
                <a:tc hMerge="1">
                  <a:txBody>
                    <a:bodyPr/>
                    <a:lstStyle/>
                    <a:p>
                      <a:endParaRPr lang="ru-RU"/>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r>
                        <a:rPr kumimoji="0" lang="uk-UA" sz="2800" b="0" i="0" u="none" strike="noStrike" cap="none" normalizeH="0" baseline="0" dirty="0">
                          <a:ln>
                            <a:noFill/>
                          </a:ln>
                          <a:solidFill>
                            <a:schemeClr val="bg1"/>
                          </a:solidFill>
                          <a:effectLst/>
                          <a:latin typeface="Times New Roman" pitchFamily="18" charset="0"/>
                        </a:rPr>
                        <a:t>хімічні</a:t>
                      </a:r>
                      <a:endParaRPr kumimoji="0" lang="ru-RU" sz="2800" b="0" i="0" u="none" strike="noStrike" cap="none" normalizeH="0" baseline="0" dirty="0">
                        <a:ln>
                          <a:noFill/>
                        </a:ln>
                        <a:solidFill>
                          <a:schemeClr val="bg1"/>
                        </a:solidFill>
                        <a:effectLst/>
                        <a:latin typeface="Times New Roman" pitchFamily="18" charset="0"/>
                      </a:endParaRPr>
                    </a:p>
                  </a:txBody>
                  <a:tcP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60164E"/>
                    </a:solidFill>
                  </a:tcPr>
                </a:tc>
                <a:tc hMerge="1">
                  <a:txBody>
                    <a:bodyPr/>
                    <a:lstStyle/>
                    <a:p>
                      <a:endParaRPr lang="ru-RU"/>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r>
                        <a:rPr kumimoji="0" lang="uk-UA" sz="2800" b="0" i="0" u="none" strike="noStrike" cap="none" normalizeH="0" baseline="0" dirty="0">
                          <a:ln>
                            <a:noFill/>
                          </a:ln>
                          <a:solidFill>
                            <a:schemeClr val="bg1"/>
                          </a:solidFill>
                          <a:effectLst/>
                          <a:latin typeface="Times New Roman" pitchFamily="18" charset="0"/>
                        </a:rPr>
                        <a:t>променеві</a:t>
                      </a:r>
                      <a:endParaRPr kumimoji="0" lang="ru-RU" sz="2800" b="0" i="0" u="none" strike="noStrike" cap="none" normalizeH="0" baseline="0" dirty="0">
                        <a:ln>
                          <a:noFill/>
                        </a:ln>
                        <a:solidFill>
                          <a:schemeClr val="bg1"/>
                        </a:solidFill>
                        <a:effectLst/>
                        <a:latin typeface="Times New Roman" pitchFamily="18" charset="0"/>
                      </a:endParaRPr>
                    </a:p>
                  </a:txBody>
                  <a:tcP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60164E"/>
                    </a:solidFill>
                  </a:tcPr>
                </a:tc>
                <a:tc hMerge="1">
                  <a:txBody>
                    <a:bodyPr/>
                    <a:lstStyle/>
                    <a:p>
                      <a:endParaRPr lang="ru-RU"/>
                    </a:p>
                  </a:txBody>
                  <a:tcPr/>
                </a:tc>
                <a:tc gridSpan="3">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r>
                        <a:rPr kumimoji="0" lang="uk-UA" sz="2800" b="0" i="0" u="none" strike="noStrike" cap="none" normalizeH="0" baseline="0" dirty="0">
                          <a:ln>
                            <a:noFill/>
                          </a:ln>
                          <a:solidFill>
                            <a:schemeClr val="bg1"/>
                          </a:solidFill>
                          <a:effectLst/>
                          <a:latin typeface="Times New Roman" pitchFamily="18" charset="0"/>
                        </a:rPr>
                        <a:t>радіаційні</a:t>
                      </a:r>
                      <a:endParaRPr kumimoji="0" lang="ru-RU" sz="2800" b="0" i="0" u="none" strike="noStrike" cap="none" normalizeH="0" baseline="0" dirty="0">
                        <a:ln>
                          <a:noFill/>
                        </a:ln>
                        <a:solidFill>
                          <a:schemeClr val="bg1"/>
                        </a:solidFill>
                        <a:effectLst/>
                        <a:latin typeface="Times New Roman" pitchFamily="18" charset="0"/>
                      </a:endParaRPr>
                    </a:p>
                  </a:txBody>
                  <a:tcPr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60164E"/>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1"/>
                  </a:ext>
                </a:extLst>
              </a:tr>
              <a:tr h="555938">
                <a:tc>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endParaRPr kumimoji="0" lang="ru-RU"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endParaRPr kumimoji="0" lang="ru-RU" sz="2800" b="0" i="0" u="none" strike="noStrike" cap="none" normalizeH="0" baseline="0">
                        <a:ln>
                          <a:noFill/>
                        </a:ln>
                        <a:solidFill>
                          <a:schemeClr val="tx1"/>
                        </a:solidFill>
                        <a:effectLst/>
                        <a:latin typeface="Times New Roman" pitchFamily="18" charset="0"/>
                      </a:endParaRPr>
                    </a:p>
                  </a:txBody>
                  <a:tcP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ru-RU"/>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endParaRPr kumimoji="0" lang="ru-RU" sz="2800" b="0" i="0" u="none" strike="noStrike" cap="none" normalizeH="0" baseline="0" dirty="0">
                        <a:ln>
                          <a:noFill/>
                        </a:ln>
                        <a:solidFill>
                          <a:schemeClr val="tx1"/>
                        </a:solidFill>
                        <a:effectLst/>
                        <a:latin typeface="Times New Roman" pitchFamily="18" charset="0"/>
                      </a:endParaRPr>
                    </a:p>
                  </a:txBody>
                  <a:tcP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ru-RU"/>
                    </a:p>
                  </a:txBody>
                  <a:tcPr/>
                </a:tc>
                <a:tc gridSpan="3">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endParaRPr kumimoji="0" lang="ru-RU" sz="2800" b="0" i="0" u="none" strike="noStrike" cap="none" normalizeH="0" baseline="0" dirty="0">
                        <a:ln>
                          <a:noFill/>
                        </a:ln>
                        <a:solidFill>
                          <a:schemeClr val="tx1"/>
                        </a:solidFill>
                        <a:effectLst/>
                        <a:latin typeface="Times New Roman" pitchFamily="18" charset="0"/>
                      </a:endParaRPr>
                    </a:p>
                  </a:txBody>
                  <a:tcP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ru-RU"/>
                    </a:p>
                  </a:txBody>
                  <a:tcPr/>
                </a:tc>
                <a:tc hMerge="1">
                  <a:txBody>
                    <a:bodyPr/>
                    <a:lstStyle/>
                    <a:p>
                      <a:endParaRPr lang="ru-RU"/>
                    </a:p>
                  </a:txBody>
                  <a:tcPr/>
                </a:tc>
                <a:tc>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endParaRPr kumimoji="0" lang="ru-RU" sz="2800" b="0" i="0" u="none" strike="noStrike" cap="none" normalizeH="0" baseline="0" dirty="0">
                        <a:ln>
                          <a:noFill/>
                        </a:ln>
                        <a:solidFill>
                          <a:schemeClr val="tx1"/>
                        </a:solidFill>
                        <a:effectLst/>
                        <a:latin typeface="Times New Roman" pitchFamily="18" charset="0"/>
                      </a:endParaRPr>
                    </a:p>
                  </a:txBody>
                  <a:tcPr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052864">
                <a:tc gridSpan="2">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r>
                        <a:rPr kumimoji="0" lang="uk-UA" sz="1800" b="0" i="0" u="none" strike="noStrike" cap="none" normalizeH="0" baseline="0" dirty="0">
                          <a:ln>
                            <a:noFill/>
                          </a:ln>
                          <a:solidFill>
                            <a:schemeClr val="bg1"/>
                          </a:solidFill>
                          <a:effectLst/>
                          <a:latin typeface="Times New Roman" pitchFamily="18" charset="0"/>
                        </a:rPr>
                        <a:t>Виникають під дією високих температур, кип</a:t>
                      </a:r>
                      <a:r>
                        <a:rPr kumimoji="0" lang="en-US" sz="1800" b="0" i="0" u="none" strike="noStrike" cap="none" normalizeH="0" baseline="0" dirty="0">
                          <a:ln>
                            <a:noFill/>
                          </a:ln>
                          <a:solidFill>
                            <a:schemeClr val="bg1"/>
                          </a:solidFill>
                          <a:effectLst/>
                          <a:latin typeface="Times New Roman" pitchFamily="18" charset="0"/>
                        </a:rPr>
                        <a:t>’</a:t>
                      </a:r>
                      <a:r>
                        <a:rPr kumimoji="0" lang="uk-UA" sz="1800" b="0" i="0" u="none" strike="noStrike" cap="none" normalizeH="0" baseline="0" dirty="0">
                          <a:ln>
                            <a:noFill/>
                          </a:ln>
                          <a:solidFill>
                            <a:schemeClr val="bg1"/>
                          </a:solidFill>
                          <a:effectLst/>
                          <a:latin typeface="Times New Roman" pitchFamily="18" charset="0"/>
                        </a:rPr>
                        <a:t>ятку, гарячої пари,розпечених предметів</a:t>
                      </a:r>
                      <a:endParaRPr kumimoji="0" lang="ru-RU" sz="1800" b="0" i="0" u="none" strike="noStrike" cap="none" normalizeH="0" baseline="0" dirty="0">
                        <a:ln>
                          <a:noFill/>
                        </a:ln>
                        <a:solidFill>
                          <a:schemeClr val="bg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0164E"/>
                    </a:solidFill>
                  </a:tcPr>
                </a:tc>
                <a:tc hMerge="1">
                  <a:txBody>
                    <a:bodyPr/>
                    <a:lstStyle/>
                    <a:p>
                      <a:endParaRPr lang="ru-RU"/>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r>
                        <a:rPr kumimoji="0" lang="uk-UA" sz="1800" b="0" i="0" u="none" strike="noStrike" cap="none" normalizeH="0" baseline="0" dirty="0">
                          <a:ln>
                            <a:noFill/>
                          </a:ln>
                          <a:solidFill>
                            <a:schemeClr val="bg1"/>
                          </a:solidFill>
                          <a:effectLst/>
                          <a:latin typeface="Times New Roman" pitchFamily="18" charset="0"/>
                        </a:rPr>
                        <a:t>Виникають під дією їдких хімічних речовин: кислот, лугів, концентрованих солей </a:t>
                      </a:r>
                      <a:endParaRPr kumimoji="0" lang="ru-RU" sz="1800" b="0" i="0" u="none" strike="noStrike" cap="none" normalizeH="0" baseline="0" dirty="0">
                        <a:ln>
                          <a:noFill/>
                        </a:ln>
                        <a:solidFill>
                          <a:schemeClr val="bg1"/>
                        </a:solidFill>
                        <a:effectLst/>
                        <a:latin typeface="Times New Roman" pitchFamily="18" charset="0"/>
                      </a:endParaRPr>
                    </a:p>
                  </a:txBody>
                  <a:tcP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0164E"/>
                    </a:solidFill>
                  </a:tcPr>
                </a:tc>
                <a:tc hMerge="1">
                  <a:txBody>
                    <a:bodyPr/>
                    <a:lstStyle/>
                    <a:p>
                      <a:endParaRPr lang="ru-RU"/>
                    </a:p>
                  </a:txBody>
                  <a:tcPr/>
                </a:tc>
                <a:tc gridSpan="3">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r>
                        <a:rPr kumimoji="0" lang="uk-UA" sz="1800" b="0" i="0" u="none" strike="noStrike" cap="none" normalizeH="0" baseline="0" dirty="0">
                          <a:ln>
                            <a:noFill/>
                          </a:ln>
                          <a:solidFill>
                            <a:schemeClr val="bg1"/>
                          </a:solidFill>
                          <a:effectLst/>
                          <a:latin typeface="Times New Roman" pitchFamily="18" charset="0"/>
                        </a:rPr>
                        <a:t>Виникають під час дії інтенсивного інфрачервоного, ультрафіолетового випромінювання</a:t>
                      </a:r>
                      <a:endParaRPr kumimoji="0" lang="ru-RU" sz="1800" b="0" i="0" u="none" strike="noStrike" cap="none" normalizeH="0" baseline="0" dirty="0">
                        <a:ln>
                          <a:noFill/>
                        </a:ln>
                        <a:solidFill>
                          <a:schemeClr val="bg1"/>
                        </a:solidFill>
                        <a:effectLst/>
                        <a:latin typeface="Times New Roman" pitchFamily="18" charset="0"/>
                      </a:endParaRPr>
                    </a:p>
                  </a:txBody>
                  <a:tcP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0164E"/>
                    </a:solidFill>
                  </a:tcPr>
                </a:tc>
                <a:tc hMerge="1">
                  <a:txBody>
                    <a:bodyPr/>
                    <a:lstStyle/>
                    <a:p>
                      <a:endParaRPr lang="ru-RU"/>
                    </a:p>
                  </a:txBody>
                  <a:tcPr/>
                </a:tc>
                <a:tc hMerge="1">
                  <a:txBody>
                    <a:bodyPr/>
                    <a:lstStyle/>
                    <a:p>
                      <a:endParaRPr lang="ru-RU"/>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 typeface="Wingdings" pitchFamily="2" charset="2"/>
                        <a:buNone/>
                        <a:tabLst/>
                      </a:pPr>
                      <a:r>
                        <a:rPr kumimoji="0" lang="uk-UA" sz="1800" b="0" i="0" u="none" strike="noStrike" cap="none" normalizeH="0" baseline="0" dirty="0">
                          <a:ln>
                            <a:noFill/>
                          </a:ln>
                          <a:solidFill>
                            <a:schemeClr val="bg1"/>
                          </a:solidFill>
                          <a:effectLst/>
                          <a:latin typeface="Times New Roman" pitchFamily="18" charset="0"/>
                        </a:rPr>
                        <a:t>Виникають під час контакту з радіоактивними речовинами</a:t>
                      </a:r>
                      <a:endParaRPr kumimoji="0" lang="ru-RU" sz="1800" b="0" i="0" u="none" strike="noStrike" cap="none" normalizeH="0" baseline="0" dirty="0">
                        <a:ln>
                          <a:noFill/>
                        </a:ln>
                        <a:solidFill>
                          <a:schemeClr val="bg1"/>
                        </a:solidFill>
                        <a:effectLst/>
                        <a:latin typeface="Times New Roman" pitchFamily="18" charset="0"/>
                      </a:endParaRPr>
                    </a:p>
                  </a:txBody>
                  <a:tcPr horzOverflow="overflow">
                    <a:lnL w="571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60164E"/>
                    </a:solidFill>
                  </a:tcPr>
                </a:tc>
                <a:tc hMerge="1">
                  <a:txBody>
                    <a:bodyPr/>
                    <a:lstStyle/>
                    <a:p>
                      <a:endParaRPr lang="ru-RU"/>
                    </a:p>
                  </a:txBody>
                  <a:tcPr/>
                </a:tc>
                <a:extLst>
                  <a:ext uri="{0D108BD9-81ED-4DB2-BD59-A6C34878D82A}">
                    <a16:rowId xmlns:a16="http://schemas.microsoft.com/office/drawing/2014/main" val="10003"/>
                  </a:ext>
                </a:extLst>
              </a:tr>
            </a:tbl>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7175"/>
                                        </p:tgtEl>
                                        <p:attrNameLst>
                                          <p:attrName>style.visibility</p:attrName>
                                        </p:attrNameLst>
                                      </p:cBhvr>
                                      <p:to>
                                        <p:strVal val="visible"/>
                                      </p:to>
                                    </p:set>
                                    <p:animEffect transition="in" filter="fade">
                                      <p:cBhvr>
                                        <p:cTn id="7" dur="768" decel="100000"/>
                                        <p:tgtEl>
                                          <p:spTgt spid="7175"/>
                                        </p:tgtEl>
                                      </p:cBhvr>
                                    </p:animEffect>
                                    <p:animScale>
                                      <p:cBhvr>
                                        <p:cTn id="8" dur="768" decel="100000"/>
                                        <p:tgtEl>
                                          <p:spTgt spid="7175"/>
                                        </p:tgtEl>
                                      </p:cBhvr>
                                      <p:from x="10000" y="10000"/>
                                      <p:to x="200000" y="450000"/>
                                    </p:animScale>
                                    <p:animScale>
                                      <p:cBhvr>
                                        <p:cTn id="9" dur="1230" accel="100000" fill="hold">
                                          <p:stCondLst>
                                            <p:cond delay="768"/>
                                          </p:stCondLst>
                                        </p:cTn>
                                        <p:tgtEl>
                                          <p:spTgt spid="7175"/>
                                        </p:tgtEl>
                                      </p:cBhvr>
                                      <p:from x="200000" y="450000"/>
                                      <p:to x="100000" y="100000"/>
                                    </p:animScale>
                                    <p:set>
                                      <p:cBhvr>
                                        <p:cTn id="10" dur="768" fill="hold"/>
                                        <p:tgtEl>
                                          <p:spTgt spid="7175"/>
                                        </p:tgtEl>
                                        <p:attrNameLst>
                                          <p:attrName>ppt_x</p:attrName>
                                        </p:attrNameLst>
                                      </p:cBhvr>
                                      <p:to>
                                        <p:strVal val="(0.5)"/>
                                      </p:to>
                                    </p:set>
                                    <p:anim from="(0.5)" to="(#ppt_x)" calcmode="lin" valueType="num">
                                      <p:cBhvr>
                                        <p:cTn id="11" dur="1230" accel="100000" fill="hold">
                                          <p:stCondLst>
                                            <p:cond delay="768"/>
                                          </p:stCondLst>
                                        </p:cTn>
                                        <p:tgtEl>
                                          <p:spTgt spid="7175"/>
                                        </p:tgtEl>
                                        <p:attrNameLst>
                                          <p:attrName>ppt_x</p:attrName>
                                        </p:attrNameLst>
                                      </p:cBhvr>
                                    </p:anim>
                                    <p:set>
                                      <p:cBhvr>
                                        <p:cTn id="12" dur="768" fill="hold"/>
                                        <p:tgtEl>
                                          <p:spTgt spid="7175"/>
                                        </p:tgtEl>
                                        <p:attrNameLst>
                                          <p:attrName>ppt_y</p:attrName>
                                        </p:attrNameLst>
                                      </p:cBhvr>
                                      <p:to>
                                        <p:strVal val="(#ppt_y+0.4)"/>
                                      </p:to>
                                    </p:set>
                                    <p:anim from="(#ppt_y+0.4)" to="(#ppt_y)" calcmode="lin" valueType="num">
                                      <p:cBhvr>
                                        <p:cTn id="13" dur="1230" accel="100000" fill="hold">
                                          <p:stCondLst>
                                            <p:cond delay="768"/>
                                          </p:stCondLst>
                                        </p:cTn>
                                        <p:tgtEl>
                                          <p:spTgt spid="717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У МОЗ порадили, що робити при термічних опіках">
            <a:extLst>
              <a:ext uri="{FF2B5EF4-FFF2-40B4-BE49-F238E27FC236}">
                <a16:creationId xmlns:a16="http://schemas.microsoft.com/office/drawing/2014/main" id="{F7FB8CAA-C1FC-4188-83BE-08081F4A9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503" y="0"/>
            <a:ext cx="968849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85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5E638C-AFB9-4948-88BD-0212B61114C7}"/>
              </a:ext>
            </a:extLst>
          </p:cNvPr>
          <p:cNvSpPr>
            <a:spLocks noGrp="1"/>
          </p:cNvSpPr>
          <p:nvPr>
            <p:ph type="ctrTitle"/>
          </p:nvPr>
        </p:nvSpPr>
        <p:spPr>
          <a:xfrm>
            <a:off x="2033103" y="156125"/>
            <a:ext cx="8125793" cy="1544427"/>
          </a:xfrm>
        </p:spPr>
        <p:txBody>
          <a:bodyPr/>
          <a:lstStyle/>
          <a:p>
            <a:pPr algn="ctr"/>
            <a:r>
              <a:rPr lang="ru-UA" dirty="0"/>
              <a:t>Завдання</a:t>
            </a:r>
          </a:p>
        </p:txBody>
      </p:sp>
      <p:sp>
        <p:nvSpPr>
          <p:cNvPr id="3" name="Подзаголовок 2">
            <a:extLst>
              <a:ext uri="{FF2B5EF4-FFF2-40B4-BE49-F238E27FC236}">
                <a16:creationId xmlns:a16="http://schemas.microsoft.com/office/drawing/2014/main" id="{C1DDBDE8-ADE6-714F-B4C1-521ACCFA6426}"/>
              </a:ext>
            </a:extLst>
          </p:cNvPr>
          <p:cNvSpPr>
            <a:spLocks noGrp="1"/>
          </p:cNvSpPr>
          <p:nvPr>
            <p:ph type="subTitle" idx="1"/>
          </p:nvPr>
        </p:nvSpPr>
        <p:spPr>
          <a:xfrm>
            <a:off x="1469966" y="2001635"/>
            <a:ext cx="9252065" cy="4332249"/>
          </a:xfrm>
        </p:spPr>
        <p:txBody>
          <a:bodyPr>
            <a:normAutofit fontScale="55000" lnSpcReduction="20000"/>
          </a:bodyPr>
          <a:lstStyle/>
          <a:p>
            <a:pPr algn="ctr"/>
            <a:r>
              <a:rPr lang="ru-UA" sz="5500" dirty="0">
                <a:solidFill>
                  <a:schemeClr val="accent6">
                    <a:lumMod val="60000"/>
                    <a:lumOff val="40000"/>
                  </a:schemeClr>
                </a:solidFill>
                <a:cs typeface="Times New Roman" panose="02020603050405020304" pitchFamily="18" charset="0"/>
              </a:rPr>
              <a:t>              Підготуйте повідомлення на </a:t>
            </a:r>
            <a:r>
              <a:rPr lang="ru-UA" sz="5500" u="sng" dirty="0">
                <a:solidFill>
                  <a:schemeClr val="accent6">
                    <a:lumMod val="60000"/>
                    <a:lumOff val="40000"/>
                  </a:schemeClr>
                </a:solidFill>
                <a:cs typeface="Times New Roman" panose="02020603050405020304" pitchFamily="18" charset="0"/>
              </a:rPr>
              <a:t>одну</a:t>
            </a:r>
            <a:r>
              <a:rPr lang="ru-UA" sz="5500" dirty="0">
                <a:solidFill>
                  <a:schemeClr val="accent6">
                    <a:lumMod val="60000"/>
                    <a:lumOff val="40000"/>
                  </a:schemeClr>
                </a:solidFill>
                <a:cs typeface="Times New Roman" panose="02020603050405020304" pitchFamily="18" charset="0"/>
              </a:rPr>
              <a:t> із тем</a:t>
            </a:r>
            <a:r>
              <a:rPr lang="ru-UA" sz="4800" dirty="0">
                <a:solidFill>
                  <a:schemeClr val="tx1"/>
                </a:solidFill>
                <a:cs typeface="Times New Roman" panose="02020603050405020304" pitchFamily="18" charset="0"/>
              </a:rPr>
              <a:t>:</a:t>
            </a:r>
          </a:p>
          <a:p>
            <a:pPr algn="ctr"/>
            <a:endParaRPr lang="ru-UA" sz="4800" dirty="0">
              <a:solidFill>
                <a:schemeClr val="tx1"/>
              </a:solidFill>
              <a:cs typeface="Times New Roman" panose="02020603050405020304" pitchFamily="18" charset="0"/>
            </a:endParaRPr>
          </a:p>
          <a:p>
            <a:pPr algn="ctr"/>
            <a:r>
              <a:rPr lang="uk-UA" sz="4800" dirty="0">
                <a:solidFill>
                  <a:schemeClr val="tx1"/>
                </a:solidFill>
                <a:effectLst/>
                <a:ea typeface="Calibri" panose="020F0502020204030204" pitchFamily="34" charset="0"/>
                <a:cs typeface="Times New Roman" panose="02020603050405020304" pitchFamily="18" charset="0"/>
              </a:rPr>
              <a:t>1) Емоційні реакції в гострих стресових ситуаціях. </a:t>
            </a:r>
          </a:p>
          <a:p>
            <a:pPr algn="ctr"/>
            <a:r>
              <a:rPr lang="uk-UA" sz="4800" dirty="0">
                <a:solidFill>
                  <a:schemeClr val="tx1"/>
                </a:solidFill>
                <a:effectLst/>
                <a:ea typeface="Calibri" panose="020F0502020204030204" pitchFamily="34" charset="0"/>
                <a:cs typeface="Times New Roman" panose="02020603050405020304" pitchFamily="18" charset="0"/>
              </a:rPr>
              <a:t>2) Травматичний стрес та ПТСР.</a:t>
            </a:r>
          </a:p>
          <a:p>
            <a:pPr algn="ctr"/>
            <a:r>
              <a:rPr lang="uk-UA" sz="4800" dirty="0">
                <a:solidFill>
                  <a:schemeClr val="tx1"/>
                </a:solidFill>
                <a:effectLst/>
                <a:ea typeface="Calibri" panose="020F0502020204030204" pitchFamily="34" charset="0"/>
                <a:cs typeface="Times New Roman" panose="02020603050405020304" pitchFamily="18" charset="0"/>
              </a:rPr>
              <a:t>3) Керування емоціями. </a:t>
            </a:r>
          </a:p>
          <a:p>
            <a:pPr algn="ctr"/>
            <a:r>
              <a:rPr lang="uk-UA" sz="4800" dirty="0">
                <a:solidFill>
                  <a:schemeClr val="tx1"/>
                </a:solidFill>
                <a:effectLst/>
                <a:ea typeface="Calibri" panose="020F0502020204030204" pitchFamily="34" charset="0"/>
                <a:cs typeface="Times New Roman" panose="02020603050405020304" pitchFamily="18" charset="0"/>
              </a:rPr>
              <a:t>4) Техніки самодопомоги. </a:t>
            </a:r>
          </a:p>
          <a:p>
            <a:pPr algn="ctr"/>
            <a:r>
              <a:rPr lang="uk-UA" sz="4800" dirty="0">
                <a:solidFill>
                  <a:schemeClr val="tx1"/>
                </a:solidFill>
                <a:effectLst/>
                <a:ea typeface="Calibri" panose="020F0502020204030204" pitchFamily="34" charset="0"/>
                <a:cs typeface="Times New Roman" panose="02020603050405020304" pitchFamily="18" charset="0"/>
              </a:rPr>
              <a:t>5) Дихальна гімнастика. </a:t>
            </a:r>
          </a:p>
          <a:p>
            <a:pPr algn="ctr"/>
            <a:r>
              <a:rPr lang="uk-UA" sz="4800" dirty="0">
                <a:solidFill>
                  <a:schemeClr val="tx1"/>
                </a:solidFill>
                <a:effectLst/>
                <a:ea typeface="Calibri" panose="020F0502020204030204" pitchFamily="34" charset="0"/>
                <a:cs typeface="Times New Roman" panose="02020603050405020304" pitchFamily="18" charset="0"/>
              </a:rPr>
              <a:t>6) Медитація. </a:t>
            </a:r>
          </a:p>
          <a:p>
            <a:pPr algn="ctr"/>
            <a:r>
              <a:rPr lang="uk-UA" sz="4800" dirty="0">
                <a:solidFill>
                  <a:schemeClr val="tx1"/>
                </a:solidFill>
                <a:effectLst/>
                <a:ea typeface="Calibri" panose="020F0502020204030204" pitchFamily="34" charset="0"/>
                <a:cs typeface="Times New Roman" panose="02020603050405020304" pitchFamily="18" charset="0"/>
              </a:rPr>
              <a:t>7) Робота з страхами і тривожними думками.</a:t>
            </a:r>
            <a:endParaRPr lang="ru-UA" sz="4800" dirty="0">
              <a:solidFill>
                <a:schemeClr val="tx1"/>
              </a:solidFill>
              <a:effectLst/>
              <a:ea typeface="Calibri" panose="020F0502020204030204" pitchFamily="34" charset="0"/>
              <a:cs typeface="Times New Roman" panose="02020603050405020304" pitchFamily="18" charset="0"/>
            </a:endParaRPr>
          </a:p>
          <a:p>
            <a:endParaRPr lang="ru-UA" dirty="0"/>
          </a:p>
        </p:txBody>
      </p:sp>
    </p:spTree>
    <p:extLst>
      <p:ext uri="{BB962C8B-B14F-4D97-AF65-F5344CB8AC3E}">
        <p14:creationId xmlns:p14="http://schemas.microsoft.com/office/powerpoint/2010/main" val="2452082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8117AA-55B5-7D44-B7DD-948BA14612A4}"/>
              </a:ext>
            </a:extLst>
          </p:cNvPr>
          <p:cNvSpPr txBox="1"/>
          <p:nvPr/>
        </p:nvSpPr>
        <p:spPr>
          <a:xfrm>
            <a:off x="2098431" y="1043353"/>
            <a:ext cx="7666893" cy="3675750"/>
          </a:xfrm>
          <a:prstGeom prst="rect">
            <a:avLst/>
          </a:prstGeom>
          <a:noFill/>
        </p:spPr>
        <p:txBody>
          <a:bodyPr wrap="square">
            <a:spAutoFit/>
          </a:bodyPr>
          <a:lstStyle/>
          <a:p>
            <a:pPr indent="571500" algn="ctr" fontAlgn="base">
              <a:lnSpc>
                <a:spcPct val="115000"/>
              </a:lnSpc>
              <a:spcAft>
                <a:spcPts val="1000"/>
              </a:spcAft>
            </a:pPr>
            <a:r>
              <a:rPr lang="uk-UA" sz="3600" dirty="0">
                <a:solidFill>
                  <a:srgbClr val="FF0000"/>
                </a:solidFill>
                <a:latin typeface="+mj-lt"/>
                <a:ea typeface="Calibri" panose="020F0502020204030204" pitchFamily="34" charset="0"/>
                <a:cs typeface="Times New Roman" panose="02020603050405020304" pitchFamily="18" charset="0"/>
              </a:rPr>
              <a:t>Зворотній зв’язок із вчителем:</a:t>
            </a:r>
            <a:endParaRPr lang="en-US" sz="3600" dirty="0">
              <a:solidFill>
                <a:srgbClr val="FF0000"/>
              </a:solidFill>
              <a:latin typeface="+mj-lt"/>
              <a:ea typeface="Calibri" panose="020F0502020204030204" pitchFamily="34" charset="0"/>
              <a:cs typeface="Times New Roman" panose="02020603050405020304" pitchFamily="18" charset="0"/>
            </a:endParaRPr>
          </a:p>
          <a:p>
            <a:pPr indent="571500" algn="ctr" fontAlgn="base">
              <a:lnSpc>
                <a:spcPct val="115000"/>
              </a:lnSpc>
              <a:spcAft>
                <a:spcPts val="1000"/>
              </a:spcAft>
            </a:pPr>
            <a:endParaRPr lang="en-US" sz="3600" dirty="0">
              <a:solidFill>
                <a:srgbClr val="FF0000"/>
              </a:solidFill>
              <a:latin typeface="+mj-lt"/>
              <a:ea typeface="Calibri" panose="020F0502020204030204" pitchFamily="34" charset="0"/>
              <a:cs typeface="Times New Roman" panose="02020603050405020304" pitchFamily="18" charset="0"/>
            </a:endParaRPr>
          </a:p>
          <a:p>
            <a:pPr indent="571500" algn="ctr" fontAlgn="base">
              <a:lnSpc>
                <a:spcPct val="115000"/>
              </a:lnSpc>
              <a:spcAft>
                <a:spcPts val="1000"/>
              </a:spcAft>
            </a:pPr>
            <a:endParaRPr lang="ru-UA" sz="2000" dirty="0">
              <a:solidFill>
                <a:srgbClr val="FF0000"/>
              </a:solidFill>
              <a:latin typeface="+mj-lt"/>
              <a:ea typeface="Calibri" panose="020F0502020204030204" pitchFamily="34" charset="0"/>
              <a:cs typeface="Times New Roman" panose="02020603050405020304" pitchFamily="18" charset="0"/>
            </a:endParaRPr>
          </a:p>
          <a:p>
            <a:pPr>
              <a:lnSpc>
                <a:spcPct val="115000"/>
              </a:lnSpc>
              <a:spcAft>
                <a:spcPts val="1000"/>
              </a:spcAft>
            </a:pPr>
            <a:r>
              <a:rPr lang="ru-UA" sz="2800" b="1" dirty="0">
                <a:latin typeface="+mj-lt"/>
                <a:ea typeface="Calibri" panose="020F0502020204030204" pitchFamily="34" charset="0"/>
                <a:cs typeface="Times New Roman" panose="02020603050405020304" pitchFamily="18" charset="0"/>
              </a:rPr>
              <a:t>Human</a:t>
            </a:r>
            <a:r>
              <a:rPr lang="uk-UA" sz="2800" b="1" dirty="0">
                <a:latin typeface="+mj-lt"/>
                <a:ea typeface="Calibri" panose="020F0502020204030204" pitchFamily="34" charset="0"/>
                <a:cs typeface="Times New Roman" panose="02020603050405020304" pitchFamily="18" charset="0"/>
              </a:rPr>
              <a:t>;</a:t>
            </a:r>
            <a:endParaRPr lang="ru-UA" sz="2000" dirty="0">
              <a:latin typeface="+mj-lt"/>
              <a:ea typeface="Calibri" panose="020F0502020204030204" pitchFamily="34" charset="0"/>
              <a:cs typeface="Times New Roman" panose="02020603050405020304" pitchFamily="18" charset="0"/>
            </a:endParaRPr>
          </a:p>
          <a:p>
            <a:pPr>
              <a:lnSpc>
                <a:spcPct val="115000"/>
              </a:lnSpc>
              <a:spcAft>
                <a:spcPts val="1000"/>
              </a:spcAft>
            </a:pPr>
            <a:r>
              <a:rPr lang="uk-UA" sz="2800" b="1" dirty="0">
                <a:latin typeface="+mj-lt"/>
                <a:ea typeface="Calibri" panose="020F0502020204030204" pitchFamily="34" charset="0"/>
                <a:cs typeface="Times New Roman" panose="02020603050405020304" pitchFamily="18" charset="0"/>
              </a:rPr>
              <a:t>Електронна адреса - </a:t>
            </a:r>
            <a:r>
              <a:rPr lang="en-US" sz="2800" dirty="0" err="1">
                <a:latin typeface="+mj-lt"/>
                <a:ea typeface="Calibri" panose="020F0502020204030204" pitchFamily="34" charset="0"/>
                <a:cs typeface="Times New Roman" panose="02020603050405020304" pitchFamily="18" charset="0"/>
              </a:rPr>
              <a:t>zhannaandreeva</a:t>
            </a:r>
            <a:r>
              <a:rPr lang="uk-UA" sz="2800" dirty="0">
                <a:latin typeface="+mj-lt"/>
                <a:ea typeface="Calibri" panose="020F0502020204030204" pitchFamily="34" charset="0"/>
                <a:cs typeface="Times New Roman" panose="02020603050405020304" pitchFamily="18" charset="0"/>
              </a:rPr>
              <a:t>95@</a:t>
            </a:r>
            <a:r>
              <a:rPr lang="en-US" sz="2800" dirty="0" err="1">
                <a:latin typeface="+mj-lt"/>
                <a:ea typeface="Calibri" panose="020F0502020204030204" pitchFamily="34" charset="0"/>
                <a:cs typeface="Times New Roman" panose="02020603050405020304" pitchFamily="18" charset="0"/>
              </a:rPr>
              <a:t>ukr</a:t>
            </a:r>
            <a:r>
              <a:rPr lang="uk-UA" sz="2800" dirty="0">
                <a:latin typeface="+mj-lt"/>
                <a:ea typeface="Calibri" panose="020F0502020204030204" pitchFamily="34" charset="0"/>
                <a:cs typeface="Times New Roman" panose="02020603050405020304" pitchFamily="18" charset="0"/>
              </a:rPr>
              <a:t>.</a:t>
            </a:r>
            <a:r>
              <a:rPr lang="en-US" sz="2800" dirty="0">
                <a:latin typeface="+mj-lt"/>
                <a:ea typeface="Calibri" panose="020F0502020204030204" pitchFamily="34" charset="0"/>
                <a:cs typeface="Times New Roman" panose="02020603050405020304" pitchFamily="18" charset="0"/>
              </a:rPr>
              <a:t>net</a:t>
            </a:r>
            <a:endParaRPr lang="ru-UA" sz="20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5279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D9145C-BC4D-4D7F-88A3-05D4677D0099}"/>
              </a:ext>
            </a:extLst>
          </p:cNvPr>
          <p:cNvSpPr>
            <a:spLocks noGrp="1"/>
          </p:cNvSpPr>
          <p:nvPr>
            <p:ph type="title"/>
          </p:nvPr>
        </p:nvSpPr>
        <p:spPr/>
        <p:txBody>
          <a:bodyPr/>
          <a:lstStyle/>
          <a:p>
            <a:pPr algn="ctr"/>
            <a:r>
              <a:rPr lang="ru-RU" i="0" dirty="0" err="1">
                <a:solidFill>
                  <a:srgbClr val="000000"/>
                </a:solidFill>
                <a:effectLst/>
                <a:latin typeface="Open Sans"/>
              </a:rPr>
              <a:t>З'ясуйте</a:t>
            </a:r>
            <a:r>
              <a:rPr lang="ru-RU" i="0" dirty="0">
                <a:solidFill>
                  <a:srgbClr val="000000"/>
                </a:solidFill>
                <a:effectLst/>
                <a:latin typeface="Open Sans"/>
              </a:rPr>
              <a:t>, </a:t>
            </a:r>
            <a:r>
              <a:rPr lang="ru-RU" i="0" dirty="0" err="1">
                <a:solidFill>
                  <a:srgbClr val="000000"/>
                </a:solidFill>
                <a:effectLst/>
                <a:latin typeface="Open Sans"/>
              </a:rPr>
              <a:t>що</a:t>
            </a:r>
            <a:r>
              <a:rPr lang="ru-RU" i="0" dirty="0">
                <a:solidFill>
                  <a:srgbClr val="000000"/>
                </a:solidFill>
                <a:effectLst/>
                <a:latin typeface="Open Sans"/>
              </a:rPr>
              <a:t> з вами </a:t>
            </a:r>
            <a:r>
              <a:rPr lang="ru-RU" i="0" dirty="0" err="1">
                <a:solidFill>
                  <a:srgbClr val="000000"/>
                </a:solidFill>
                <a:effectLst/>
                <a:latin typeface="Open Sans"/>
              </a:rPr>
              <a:t>відбувається</a:t>
            </a:r>
            <a:endParaRPr lang="ru-RU" dirty="0"/>
          </a:p>
        </p:txBody>
      </p:sp>
      <p:sp>
        <p:nvSpPr>
          <p:cNvPr id="3" name="Объект 2">
            <a:extLst>
              <a:ext uri="{FF2B5EF4-FFF2-40B4-BE49-F238E27FC236}">
                <a16:creationId xmlns:a16="http://schemas.microsoft.com/office/drawing/2014/main" id="{A2EEE0B5-4600-468A-B6F4-7EF86B0B7C39}"/>
              </a:ext>
            </a:extLst>
          </p:cNvPr>
          <p:cNvSpPr>
            <a:spLocks noGrp="1"/>
          </p:cNvSpPr>
          <p:nvPr>
            <p:ph idx="1"/>
          </p:nvPr>
        </p:nvSpPr>
        <p:spPr/>
        <p:txBody>
          <a:bodyPr>
            <a:normAutofit lnSpcReduction="10000"/>
          </a:bodyPr>
          <a:lstStyle/>
          <a:p>
            <a:pPr algn="l"/>
            <a:r>
              <a:rPr lang="ru-RU" sz="2800" b="0" i="0" dirty="0">
                <a:solidFill>
                  <a:srgbClr val="000000"/>
                </a:solidFill>
                <a:effectLst/>
                <a:latin typeface="Open Sans"/>
              </a:rPr>
              <a:t>Коли </a:t>
            </a:r>
            <a:r>
              <a:rPr lang="ru-RU" sz="2800" b="0" i="0" dirty="0" err="1">
                <a:solidFill>
                  <a:srgbClr val="000000"/>
                </a:solidFill>
                <a:effectLst/>
                <a:latin typeface="Open Sans"/>
              </a:rPr>
              <a:t>йдеться</a:t>
            </a:r>
            <a:r>
              <a:rPr lang="ru-RU" sz="2800" b="0" i="0" dirty="0">
                <a:solidFill>
                  <a:srgbClr val="000000"/>
                </a:solidFill>
                <a:effectLst/>
                <a:latin typeface="Open Sans"/>
              </a:rPr>
              <a:t> про </a:t>
            </a:r>
            <a:r>
              <a:rPr lang="ru-RU" sz="2800" b="0" i="0" dirty="0" err="1">
                <a:solidFill>
                  <a:srgbClr val="000000"/>
                </a:solidFill>
                <a:effectLst/>
                <a:latin typeface="Open Sans"/>
              </a:rPr>
              <a:t>панічні</a:t>
            </a:r>
            <a:r>
              <a:rPr lang="ru-RU" sz="2800" b="0" i="0" dirty="0">
                <a:solidFill>
                  <a:srgbClr val="000000"/>
                </a:solidFill>
                <a:effectLst/>
                <a:latin typeface="Open Sans"/>
              </a:rPr>
              <a:t> атаки, </a:t>
            </a:r>
            <a:r>
              <a:rPr lang="ru-RU" sz="2800" b="0" i="0" dirty="0" err="1">
                <a:solidFill>
                  <a:srgbClr val="000000"/>
                </a:solidFill>
                <a:effectLst/>
                <a:latin typeface="Open Sans"/>
              </a:rPr>
              <a:t>знання</a:t>
            </a:r>
            <a:r>
              <a:rPr lang="ru-RU" sz="2800" b="0" i="0" dirty="0">
                <a:solidFill>
                  <a:srgbClr val="000000"/>
                </a:solidFill>
                <a:effectLst/>
                <a:latin typeface="Open Sans"/>
              </a:rPr>
              <a:t> – ваша </a:t>
            </a:r>
            <a:r>
              <a:rPr lang="ru-RU" sz="2800" b="0" i="0" dirty="0" err="1">
                <a:solidFill>
                  <a:srgbClr val="000000"/>
                </a:solidFill>
                <a:effectLst/>
                <a:latin typeface="Open Sans"/>
              </a:rPr>
              <a:t>зброя</a:t>
            </a:r>
            <a:r>
              <a:rPr lang="ru-RU" sz="2800" b="0" i="0" dirty="0">
                <a:solidFill>
                  <a:srgbClr val="000000"/>
                </a:solidFill>
                <a:effectLst/>
                <a:latin typeface="Open Sans"/>
              </a:rPr>
              <a:t>.</a:t>
            </a:r>
          </a:p>
          <a:p>
            <a:pPr algn="l"/>
            <a:r>
              <a:rPr lang="ru-RU" sz="2800" b="0" i="0" dirty="0">
                <a:solidFill>
                  <a:srgbClr val="000000"/>
                </a:solidFill>
                <a:effectLst/>
                <a:latin typeface="Open Sans"/>
              </a:rPr>
              <a:t>Так, </a:t>
            </a:r>
            <a:r>
              <a:rPr lang="ru-RU" sz="2800" b="0" i="0" dirty="0" err="1">
                <a:solidFill>
                  <a:srgbClr val="000000"/>
                </a:solidFill>
                <a:effectLst/>
                <a:latin typeface="Open Sans"/>
              </a:rPr>
              <a:t>це</a:t>
            </a:r>
            <a:r>
              <a:rPr lang="ru-RU" sz="2800" b="0" i="0" dirty="0">
                <a:solidFill>
                  <a:srgbClr val="000000"/>
                </a:solidFill>
                <a:effectLst/>
                <a:latin typeface="Open Sans"/>
              </a:rPr>
              <a:t> не </a:t>
            </a:r>
            <a:r>
              <a:rPr lang="ru-RU" sz="2800" b="0" i="0" dirty="0" err="1">
                <a:solidFill>
                  <a:srgbClr val="000000"/>
                </a:solidFill>
                <a:effectLst/>
                <a:latin typeface="Open Sans"/>
              </a:rPr>
              <a:t>зупинить</a:t>
            </a:r>
            <a:r>
              <a:rPr lang="ru-RU" sz="2800" b="0" i="0" dirty="0">
                <a:solidFill>
                  <a:srgbClr val="000000"/>
                </a:solidFill>
                <a:effectLst/>
                <a:latin typeface="Open Sans"/>
              </a:rPr>
              <a:t> напади страху та </a:t>
            </a:r>
            <a:r>
              <a:rPr lang="ru-RU" sz="2800" b="0" i="0" dirty="0" err="1">
                <a:solidFill>
                  <a:srgbClr val="000000"/>
                </a:solidFill>
                <a:effectLst/>
                <a:latin typeface="Open Sans"/>
              </a:rPr>
              <a:t>тривоги</a:t>
            </a:r>
            <a:r>
              <a:rPr lang="ru-RU" sz="2800" b="0" i="0" dirty="0">
                <a:solidFill>
                  <a:srgbClr val="000000"/>
                </a:solidFill>
                <a:effectLst/>
                <a:latin typeface="Open Sans"/>
              </a:rPr>
              <a:t>, але  з нею буде </a:t>
            </a:r>
            <a:r>
              <a:rPr lang="ru-RU" sz="2800" b="0" i="0" dirty="0" err="1">
                <a:solidFill>
                  <a:srgbClr val="000000"/>
                </a:solidFill>
                <a:effectLst/>
                <a:latin typeface="Open Sans"/>
              </a:rPr>
              <a:t>легше</a:t>
            </a:r>
            <a:r>
              <a:rPr lang="ru-RU" sz="2800" b="0" i="0" dirty="0">
                <a:solidFill>
                  <a:srgbClr val="000000"/>
                </a:solidFill>
                <a:effectLst/>
                <a:latin typeface="Open Sans"/>
              </a:rPr>
              <a:t>  </a:t>
            </a:r>
            <a:r>
              <a:rPr lang="ru-RU" sz="2800" b="0" i="0" dirty="0" err="1">
                <a:solidFill>
                  <a:srgbClr val="000000"/>
                </a:solidFill>
                <a:effectLst/>
                <a:latin typeface="Open Sans"/>
              </a:rPr>
              <a:t>боротися</a:t>
            </a:r>
            <a:r>
              <a:rPr lang="ru-RU" sz="2800" b="0" i="0" dirty="0">
                <a:solidFill>
                  <a:srgbClr val="000000"/>
                </a:solidFill>
                <a:effectLst/>
                <a:latin typeface="Open Sans"/>
              </a:rPr>
              <a:t>.</a:t>
            </a:r>
          </a:p>
          <a:p>
            <a:pPr algn="l"/>
            <a:r>
              <a:rPr lang="ru-RU" sz="2800" b="0" i="0" dirty="0" err="1">
                <a:solidFill>
                  <a:srgbClr val="000000"/>
                </a:solidFill>
                <a:effectLst/>
                <a:latin typeface="Open Sans"/>
              </a:rPr>
              <a:t>Що</a:t>
            </a:r>
            <a:r>
              <a:rPr lang="ru-RU" sz="2800" b="0" i="0" dirty="0">
                <a:solidFill>
                  <a:srgbClr val="000000"/>
                </a:solidFill>
                <a:effectLst/>
                <a:latin typeface="Open Sans"/>
              </a:rPr>
              <a:t> </a:t>
            </a:r>
            <a:r>
              <a:rPr lang="ru-RU" sz="2800" b="0" i="0" dirty="0" err="1">
                <a:solidFill>
                  <a:srgbClr val="000000"/>
                </a:solidFill>
                <a:effectLst/>
                <a:latin typeface="Open Sans"/>
              </a:rPr>
              <a:t>провокує</a:t>
            </a:r>
            <a:r>
              <a:rPr lang="ru-RU" sz="2800" b="0" i="0" dirty="0">
                <a:solidFill>
                  <a:srgbClr val="000000"/>
                </a:solidFill>
                <a:effectLst/>
                <a:latin typeface="Open Sans"/>
              </a:rPr>
              <a:t> у вас </a:t>
            </a:r>
            <a:r>
              <a:rPr lang="ru-RU" sz="2800" b="0" i="0" dirty="0" err="1">
                <a:solidFill>
                  <a:srgbClr val="000000"/>
                </a:solidFill>
                <a:effectLst/>
                <a:latin typeface="Open Sans"/>
              </a:rPr>
              <a:t>паніку</a:t>
            </a:r>
            <a:r>
              <a:rPr lang="ru-RU" sz="2800" b="0" i="0" dirty="0">
                <a:solidFill>
                  <a:srgbClr val="000000"/>
                </a:solidFill>
                <a:effectLst/>
                <a:latin typeface="Open Sans"/>
              </a:rPr>
              <a:t>? </a:t>
            </a:r>
          </a:p>
          <a:p>
            <a:pPr algn="l"/>
            <a:r>
              <a:rPr lang="ru-RU" sz="2800" b="0" i="0" dirty="0" err="1">
                <a:solidFill>
                  <a:srgbClr val="000000"/>
                </a:solidFill>
                <a:effectLst/>
                <a:latin typeface="Open Sans"/>
              </a:rPr>
              <a:t>Чи</a:t>
            </a:r>
            <a:r>
              <a:rPr lang="ru-RU" sz="2800" b="0" i="0" dirty="0">
                <a:solidFill>
                  <a:srgbClr val="000000"/>
                </a:solidFill>
                <a:effectLst/>
                <a:latin typeface="Open Sans"/>
              </a:rPr>
              <a:t> </a:t>
            </a:r>
            <a:r>
              <a:rPr lang="ru-RU" sz="2800" b="0" i="0" dirty="0" err="1">
                <a:solidFill>
                  <a:srgbClr val="000000"/>
                </a:solidFill>
                <a:effectLst/>
                <a:latin typeface="Open Sans"/>
              </a:rPr>
              <a:t>можна</a:t>
            </a:r>
            <a:r>
              <a:rPr lang="ru-RU" sz="2800" b="0" i="0" dirty="0">
                <a:solidFill>
                  <a:srgbClr val="000000"/>
                </a:solidFill>
                <a:effectLst/>
                <a:latin typeface="Open Sans"/>
              </a:rPr>
              <a:t> </a:t>
            </a:r>
            <a:r>
              <a:rPr lang="ru-RU" sz="2800" b="0" i="0" dirty="0" err="1">
                <a:solidFill>
                  <a:srgbClr val="000000"/>
                </a:solidFill>
                <a:effectLst/>
                <a:latin typeface="Open Sans"/>
              </a:rPr>
              <a:t>якось</a:t>
            </a:r>
            <a:r>
              <a:rPr lang="ru-RU" sz="2800" b="0" i="0" dirty="0">
                <a:solidFill>
                  <a:srgbClr val="000000"/>
                </a:solidFill>
                <a:effectLst/>
                <a:latin typeface="Open Sans"/>
              </a:rPr>
              <a:t> </a:t>
            </a:r>
            <a:r>
              <a:rPr lang="ru-RU" sz="2800" b="0" i="0" dirty="0" err="1">
                <a:solidFill>
                  <a:srgbClr val="000000"/>
                </a:solidFill>
                <a:effectLst/>
                <a:latin typeface="Open Sans"/>
              </a:rPr>
              <a:t>позбутися</a:t>
            </a:r>
            <a:r>
              <a:rPr lang="ru-RU" sz="2800" b="0" i="0" dirty="0">
                <a:solidFill>
                  <a:srgbClr val="000000"/>
                </a:solidFill>
                <a:effectLst/>
                <a:latin typeface="Open Sans"/>
              </a:rPr>
              <a:t> </a:t>
            </a:r>
            <a:r>
              <a:rPr lang="ru-RU" sz="2800" b="0" i="0" dirty="0" err="1">
                <a:solidFill>
                  <a:srgbClr val="000000"/>
                </a:solidFill>
                <a:effectLst/>
                <a:latin typeface="Open Sans"/>
              </a:rPr>
              <a:t>цього</a:t>
            </a:r>
            <a:r>
              <a:rPr lang="ru-RU" sz="2800" b="0" i="0" dirty="0">
                <a:solidFill>
                  <a:srgbClr val="000000"/>
                </a:solidFill>
                <a:effectLst/>
                <a:latin typeface="Open Sans"/>
              </a:rPr>
              <a:t> фактору? </a:t>
            </a:r>
          </a:p>
          <a:p>
            <a:pPr algn="l"/>
            <a:r>
              <a:rPr lang="ru-RU" sz="2800" b="0" i="0" dirty="0" err="1">
                <a:solidFill>
                  <a:srgbClr val="000000"/>
                </a:solidFill>
                <a:effectLst/>
                <a:latin typeface="Open Sans"/>
              </a:rPr>
              <a:t>Маючи</a:t>
            </a:r>
            <a:r>
              <a:rPr lang="ru-RU" sz="2800" b="0" i="0" dirty="0">
                <a:solidFill>
                  <a:srgbClr val="000000"/>
                </a:solidFill>
                <a:effectLst/>
                <a:latin typeface="Open Sans"/>
              </a:rPr>
              <a:t> </a:t>
            </a:r>
            <a:r>
              <a:rPr lang="ru-RU" sz="2800" b="0" i="0" dirty="0" err="1">
                <a:solidFill>
                  <a:srgbClr val="000000"/>
                </a:solidFill>
                <a:effectLst/>
                <a:latin typeface="Open Sans"/>
              </a:rPr>
              <a:t>ці</a:t>
            </a:r>
            <a:r>
              <a:rPr lang="ru-RU" sz="2800" b="0" i="0" dirty="0">
                <a:solidFill>
                  <a:srgbClr val="000000"/>
                </a:solidFill>
                <a:effectLst/>
                <a:latin typeface="Open Sans"/>
              </a:rPr>
              <a:t> </a:t>
            </a:r>
            <a:r>
              <a:rPr lang="ru-RU" sz="2800" b="0" i="0" dirty="0" err="1">
                <a:solidFill>
                  <a:srgbClr val="000000"/>
                </a:solidFill>
                <a:effectLst/>
                <a:latin typeface="Open Sans"/>
              </a:rPr>
              <a:t>знання</a:t>
            </a:r>
            <a:r>
              <a:rPr lang="ru-RU" sz="2800" b="0" i="0" dirty="0">
                <a:solidFill>
                  <a:srgbClr val="000000"/>
                </a:solidFill>
                <a:effectLst/>
                <a:latin typeface="Open Sans"/>
              </a:rPr>
              <a:t>, вам буде </a:t>
            </a:r>
            <a:r>
              <a:rPr lang="ru-RU" sz="2800" b="0" i="0" dirty="0" err="1">
                <a:solidFill>
                  <a:srgbClr val="000000"/>
                </a:solidFill>
                <a:effectLst/>
                <a:latin typeface="Open Sans"/>
              </a:rPr>
              <a:t>значно</a:t>
            </a:r>
            <a:r>
              <a:rPr lang="ru-RU" sz="2800" b="0" i="0" dirty="0">
                <a:solidFill>
                  <a:srgbClr val="000000"/>
                </a:solidFill>
                <a:effectLst/>
                <a:latin typeface="Open Sans"/>
              </a:rPr>
              <a:t> </a:t>
            </a:r>
            <a:r>
              <a:rPr lang="ru-RU" sz="2800" b="0" i="0" dirty="0" err="1">
                <a:solidFill>
                  <a:srgbClr val="000000"/>
                </a:solidFill>
                <a:effectLst/>
                <a:latin typeface="Open Sans"/>
              </a:rPr>
              <a:t>легше</a:t>
            </a:r>
            <a:r>
              <a:rPr lang="ru-RU" sz="2800" b="0" i="0" dirty="0">
                <a:solidFill>
                  <a:srgbClr val="000000"/>
                </a:solidFill>
                <a:effectLst/>
                <a:latin typeface="Open Sans"/>
              </a:rPr>
              <a:t> </a:t>
            </a:r>
            <a:r>
              <a:rPr lang="ru-RU" sz="2800" b="0" i="0" dirty="0" err="1">
                <a:solidFill>
                  <a:srgbClr val="000000"/>
                </a:solidFill>
                <a:effectLst/>
                <a:latin typeface="Open Sans"/>
              </a:rPr>
              <a:t>уникнути</a:t>
            </a:r>
            <a:r>
              <a:rPr lang="ru-RU" sz="2800" b="0" i="0" dirty="0">
                <a:solidFill>
                  <a:srgbClr val="000000"/>
                </a:solidFill>
                <a:effectLst/>
                <a:latin typeface="Open Sans"/>
              </a:rPr>
              <a:t> </a:t>
            </a:r>
            <a:r>
              <a:rPr lang="ru-RU" sz="2800" b="0" i="0" dirty="0" err="1">
                <a:solidFill>
                  <a:srgbClr val="000000"/>
                </a:solidFill>
                <a:effectLst/>
                <a:latin typeface="Open Sans"/>
              </a:rPr>
              <a:t>серйозніших</a:t>
            </a:r>
            <a:r>
              <a:rPr lang="ru-RU" sz="2800" b="0" i="0" dirty="0">
                <a:solidFill>
                  <a:srgbClr val="000000"/>
                </a:solidFill>
                <a:effectLst/>
                <a:latin typeface="Open Sans"/>
              </a:rPr>
              <a:t> проблем </a:t>
            </a:r>
            <a:r>
              <a:rPr lang="ru-RU" sz="2800" b="0" i="0" dirty="0" err="1">
                <a:solidFill>
                  <a:srgbClr val="000000"/>
                </a:solidFill>
                <a:effectLst/>
                <a:latin typeface="Open Sans"/>
              </a:rPr>
              <a:t>зі</a:t>
            </a:r>
            <a:r>
              <a:rPr lang="ru-RU" sz="2800" b="0" i="0" dirty="0">
                <a:solidFill>
                  <a:srgbClr val="000000"/>
                </a:solidFill>
                <a:effectLst/>
                <a:latin typeface="Open Sans"/>
              </a:rPr>
              <a:t> </a:t>
            </a:r>
            <a:r>
              <a:rPr lang="ru-RU" sz="2800" b="0" i="0" dirty="0" err="1">
                <a:solidFill>
                  <a:srgbClr val="000000"/>
                </a:solidFill>
                <a:effectLst/>
                <a:latin typeface="Open Sans"/>
              </a:rPr>
              <a:t>здоров'ям</a:t>
            </a:r>
            <a:r>
              <a:rPr lang="ru-RU" sz="2800" b="0" i="0" dirty="0">
                <a:solidFill>
                  <a:srgbClr val="000000"/>
                </a:solidFill>
                <a:effectLst/>
                <a:latin typeface="Open Sans"/>
              </a:rPr>
              <a:t>.</a:t>
            </a:r>
          </a:p>
          <a:p>
            <a:pPr marL="0" indent="0">
              <a:buNone/>
            </a:pPr>
            <a:endParaRPr lang="ru-RU" dirty="0"/>
          </a:p>
        </p:txBody>
      </p:sp>
    </p:spTree>
    <p:extLst>
      <p:ext uri="{BB962C8B-B14F-4D97-AF65-F5344CB8AC3E}">
        <p14:creationId xmlns:p14="http://schemas.microsoft.com/office/powerpoint/2010/main" val="326959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BB1BC6-E79A-4128-9237-435CEEFED459}"/>
              </a:ext>
            </a:extLst>
          </p:cNvPr>
          <p:cNvSpPr>
            <a:spLocks noGrp="1"/>
          </p:cNvSpPr>
          <p:nvPr>
            <p:ph type="title"/>
          </p:nvPr>
        </p:nvSpPr>
        <p:spPr>
          <a:xfrm>
            <a:off x="1445310" y="244968"/>
            <a:ext cx="8911687" cy="1280890"/>
          </a:xfrm>
        </p:spPr>
        <p:txBody>
          <a:bodyPr/>
          <a:lstStyle/>
          <a:p>
            <a:pPr algn="ctr"/>
            <a:r>
              <a:rPr lang="ru-RU" b="1" i="0" dirty="0" err="1">
                <a:solidFill>
                  <a:srgbClr val="000000"/>
                </a:solidFill>
                <a:effectLst/>
                <a:latin typeface="Open Sans"/>
              </a:rPr>
              <a:t>Дихайте</a:t>
            </a:r>
            <a:endParaRPr lang="ru-RU" dirty="0"/>
          </a:p>
        </p:txBody>
      </p:sp>
      <p:sp>
        <p:nvSpPr>
          <p:cNvPr id="3" name="Объект 2">
            <a:extLst>
              <a:ext uri="{FF2B5EF4-FFF2-40B4-BE49-F238E27FC236}">
                <a16:creationId xmlns:a16="http://schemas.microsoft.com/office/drawing/2014/main" id="{01F797D8-AFB7-4952-A205-986947F4FDE8}"/>
              </a:ext>
            </a:extLst>
          </p:cNvPr>
          <p:cNvSpPr>
            <a:spLocks noGrp="1"/>
          </p:cNvSpPr>
          <p:nvPr>
            <p:ph idx="1"/>
          </p:nvPr>
        </p:nvSpPr>
        <p:spPr>
          <a:xfrm>
            <a:off x="1638300" y="1153043"/>
            <a:ext cx="8915400" cy="3777622"/>
          </a:xfrm>
        </p:spPr>
        <p:txBody>
          <a:bodyPr/>
          <a:lstStyle/>
          <a:p>
            <a:pPr algn="l"/>
            <a:r>
              <a:rPr lang="ru-RU" sz="2800" b="0" i="0" dirty="0" err="1">
                <a:solidFill>
                  <a:srgbClr val="000000"/>
                </a:solidFill>
                <a:effectLst/>
                <a:latin typeface="Open Sans"/>
              </a:rPr>
              <a:t>Ця</a:t>
            </a:r>
            <a:r>
              <a:rPr lang="ru-RU" sz="2800" b="0" i="0" dirty="0">
                <a:solidFill>
                  <a:srgbClr val="000000"/>
                </a:solidFill>
                <a:effectLst/>
                <a:latin typeface="Open Sans"/>
              </a:rPr>
              <a:t> </a:t>
            </a:r>
            <a:r>
              <a:rPr lang="ru-RU" sz="2800" b="0" i="0" dirty="0" err="1">
                <a:solidFill>
                  <a:srgbClr val="000000"/>
                </a:solidFill>
                <a:effectLst/>
                <a:latin typeface="Open Sans"/>
              </a:rPr>
              <a:t>порада</a:t>
            </a:r>
            <a:r>
              <a:rPr lang="ru-RU" sz="2800" b="0" i="0" dirty="0">
                <a:solidFill>
                  <a:srgbClr val="000000"/>
                </a:solidFill>
                <a:effectLst/>
                <a:latin typeface="Open Sans"/>
              </a:rPr>
              <a:t> </a:t>
            </a:r>
            <a:r>
              <a:rPr lang="ru-RU" sz="2800" b="0" i="0" dirty="0" err="1">
                <a:solidFill>
                  <a:srgbClr val="000000"/>
                </a:solidFill>
                <a:effectLst/>
                <a:latin typeface="Open Sans"/>
              </a:rPr>
              <a:t>може</a:t>
            </a:r>
            <a:r>
              <a:rPr lang="ru-RU" sz="2800" b="0" i="0" dirty="0">
                <a:solidFill>
                  <a:srgbClr val="000000"/>
                </a:solidFill>
                <a:effectLst/>
                <a:latin typeface="Open Sans"/>
              </a:rPr>
              <a:t> </a:t>
            </a:r>
            <a:r>
              <a:rPr lang="ru-RU" sz="2800" b="0" i="0" dirty="0" err="1">
                <a:solidFill>
                  <a:srgbClr val="000000"/>
                </a:solidFill>
                <a:effectLst/>
                <a:latin typeface="Open Sans"/>
              </a:rPr>
              <a:t>здатися</a:t>
            </a:r>
            <a:r>
              <a:rPr lang="ru-RU" sz="2800" b="0" i="0" dirty="0">
                <a:solidFill>
                  <a:srgbClr val="000000"/>
                </a:solidFill>
                <a:effectLst/>
                <a:latin typeface="Open Sans"/>
              </a:rPr>
              <a:t> </a:t>
            </a:r>
            <a:r>
              <a:rPr lang="ru-RU" sz="2800" b="0" i="0" dirty="0" err="1">
                <a:solidFill>
                  <a:srgbClr val="000000"/>
                </a:solidFill>
                <a:effectLst/>
                <a:latin typeface="Open Sans"/>
              </a:rPr>
              <a:t>дратівливо</a:t>
            </a:r>
            <a:r>
              <a:rPr lang="ru-RU" sz="2800" b="0" i="0" dirty="0">
                <a:solidFill>
                  <a:srgbClr val="000000"/>
                </a:solidFill>
                <a:effectLst/>
                <a:latin typeface="Open Sans"/>
              </a:rPr>
              <a:t> очевидною. Але </a:t>
            </a:r>
            <a:r>
              <a:rPr lang="ru-RU" sz="2800" b="0" i="0" dirty="0" err="1">
                <a:solidFill>
                  <a:srgbClr val="000000"/>
                </a:solidFill>
                <a:effectLst/>
                <a:latin typeface="Open Sans"/>
              </a:rPr>
              <a:t>саме</a:t>
            </a:r>
            <a:r>
              <a:rPr lang="ru-RU" sz="2800" b="0" i="0" dirty="0">
                <a:solidFill>
                  <a:srgbClr val="000000"/>
                </a:solidFill>
                <a:effectLst/>
                <a:latin typeface="Open Sans"/>
              </a:rPr>
              <a:t> з </a:t>
            </a:r>
            <a:r>
              <a:rPr lang="ru-RU" sz="2800" b="0" i="0" dirty="0" err="1">
                <a:solidFill>
                  <a:srgbClr val="000000"/>
                </a:solidFill>
                <a:effectLst/>
                <a:latin typeface="Open Sans"/>
              </a:rPr>
              <a:t>неї</a:t>
            </a:r>
            <a:r>
              <a:rPr lang="ru-RU" sz="2800" b="0" i="0" dirty="0">
                <a:solidFill>
                  <a:srgbClr val="000000"/>
                </a:solidFill>
                <a:effectLst/>
                <a:latin typeface="Open Sans"/>
              </a:rPr>
              <a:t> </a:t>
            </a:r>
            <a:r>
              <a:rPr lang="ru-RU" sz="2800" b="0" i="0" dirty="0" err="1">
                <a:solidFill>
                  <a:srgbClr val="000000"/>
                </a:solidFill>
                <a:effectLst/>
                <a:latin typeface="Open Sans"/>
              </a:rPr>
              <a:t>слід</a:t>
            </a:r>
            <a:r>
              <a:rPr lang="ru-RU" sz="2800" b="0" i="0" dirty="0">
                <a:solidFill>
                  <a:srgbClr val="000000"/>
                </a:solidFill>
                <a:effectLst/>
                <a:latin typeface="Open Sans"/>
              </a:rPr>
              <a:t> </a:t>
            </a:r>
            <a:r>
              <a:rPr lang="ru-RU" sz="2800" b="0" i="0" dirty="0" err="1">
                <a:solidFill>
                  <a:srgbClr val="000000"/>
                </a:solidFill>
                <a:effectLst/>
                <a:latin typeface="Open Sans"/>
              </a:rPr>
              <a:t>починати</a:t>
            </a:r>
            <a:r>
              <a:rPr lang="ru-RU" sz="2800" b="0" i="0" dirty="0">
                <a:solidFill>
                  <a:srgbClr val="000000"/>
                </a:solidFill>
                <a:effectLst/>
                <a:latin typeface="Open Sans"/>
              </a:rPr>
              <a:t>, особливо коли </a:t>
            </a:r>
            <a:r>
              <a:rPr lang="ru-RU" sz="2800" b="0" i="0" dirty="0" err="1">
                <a:solidFill>
                  <a:srgbClr val="000000"/>
                </a:solidFill>
                <a:effectLst/>
                <a:latin typeface="Open Sans"/>
              </a:rPr>
              <a:t>ви</a:t>
            </a:r>
            <a:r>
              <a:rPr lang="ru-RU" sz="2800" b="0" i="0" dirty="0">
                <a:solidFill>
                  <a:srgbClr val="000000"/>
                </a:solidFill>
                <a:effectLst/>
                <a:latin typeface="Open Sans"/>
              </a:rPr>
              <a:t> в людному </a:t>
            </a:r>
            <a:r>
              <a:rPr lang="ru-RU" sz="2800" b="0" i="0" dirty="0" err="1">
                <a:solidFill>
                  <a:srgbClr val="000000"/>
                </a:solidFill>
                <a:effectLst/>
                <a:latin typeface="Open Sans"/>
              </a:rPr>
              <a:t>місці</a:t>
            </a:r>
            <a:r>
              <a:rPr lang="ru-RU" sz="2800" b="0" i="0" dirty="0">
                <a:solidFill>
                  <a:srgbClr val="000000"/>
                </a:solidFill>
                <a:effectLst/>
                <a:latin typeface="Open Sans"/>
              </a:rPr>
              <a:t>.</a:t>
            </a:r>
          </a:p>
          <a:p>
            <a:pPr algn="l"/>
            <a:r>
              <a:rPr lang="ru-RU" sz="2800" b="0" i="0" dirty="0" err="1">
                <a:solidFill>
                  <a:srgbClr val="000000"/>
                </a:solidFill>
                <a:effectLst/>
                <a:latin typeface="Open Sans"/>
              </a:rPr>
              <a:t>Під</a:t>
            </a:r>
            <a:r>
              <a:rPr lang="ru-RU" sz="2800" b="0" i="0" dirty="0">
                <a:solidFill>
                  <a:srgbClr val="000000"/>
                </a:solidFill>
                <a:effectLst/>
                <a:latin typeface="Open Sans"/>
              </a:rPr>
              <a:t> час </a:t>
            </a:r>
            <a:r>
              <a:rPr lang="ru-RU" sz="2800" b="0" i="0" dirty="0" err="1">
                <a:solidFill>
                  <a:srgbClr val="000000"/>
                </a:solidFill>
                <a:effectLst/>
                <a:latin typeface="Open Sans"/>
              </a:rPr>
              <a:t>панічної</a:t>
            </a:r>
            <a:r>
              <a:rPr lang="ru-RU" sz="2800" b="0" i="0" dirty="0">
                <a:solidFill>
                  <a:srgbClr val="000000"/>
                </a:solidFill>
                <a:effectLst/>
                <a:latin typeface="Open Sans"/>
              </a:rPr>
              <a:t> атаки люди </a:t>
            </a:r>
            <a:r>
              <a:rPr lang="ru-RU" sz="2800" b="0" i="0" dirty="0" err="1">
                <a:solidFill>
                  <a:srgbClr val="000000"/>
                </a:solidFill>
                <a:effectLst/>
                <a:latin typeface="Open Sans"/>
              </a:rPr>
              <a:t>несвідомо</a:t>
            </a:r>
            <a:r>
              <a:rPr lang="ru-RU" sz="2800" b="0" i="0" dirty="0">
                <a:solidFill>
                  <a:srgbClr val="000000"/>
                </a:solidFill>
                <a:effectLst/>
                <a:latin typeface="Open Sans"/>
              </a:rPr>
              <a:t> </a:t>
            </a:r>
            <a:r>
              <a:rPr lang="ru-RU" sz="2800" b="0" i="0" dirty="0" err="1">
                <a:solidFill>
                  <a:srgbClr val="000000"/>
                </a:solidFill>
                <a:effectLst/>
                <a:latin typeface="Open Sans"/>
              </a:rPr>
              <a:t>неглибоко</a:t>
            </a:r>
            <a:r>
              <a:rPr lang="ru-RU" sz="2800" b="0" i="0" dirty="0">
                <a:solidFill>
                  <a:srgbClr val="000000"/>
                </a:solidFill>
                <a:effectLst/>
                <a:latin typeface="Open Sans"/>
              </a:rPr>
              <a:t> і </a:t>
            </a:r>
            <a:r>
              <a:rPr lang="ru-RU" sz="2800" b="0" i="0" dirty="0" err="1">
                <a:solidFill>
                  <a:srgbClr val="000000"/>
                </a:solidFill>
                <a:effectLst/>
                <a:latin typeface="Open Sans"/>
              </a:rPr>
              <a:t>швидко</a:t>
            </a:r>
            <a:r>
              <a:rPr lang="ru-RU" sz="2800" b="0" i="0" dirty="0">
                <a:solidFill>
                  <a:srgbClr val="000000"/>
                </a:solidFill>
                <a:effectLst/>
                <a:latin typeface="Open Sans"/>
              </a:rPr>
              <a:t> </a:t>
            </a:r>
            <a:r>
              <a:rPr lang="ru-RU" sz="2800" b="0" i="0" dirty="0" err="1">
                <a:solidFill>
                  <a:srgbClr val="000000"/>
                </a:solidFill>
                <a:effectLst/>
                <a:latin typeface="Open Sans"/>
              </a:rPr>
              <a:t>дихають</a:t>
            </a:r>
            <a:r>
              <a:rPr lang="ru-RU" sz="2800" b="0" i="0" dirty="0">
                <a:solidFill>
                  <a:srgbClr val="000000"/>
                </a:solidFill>
                <a:effectLst/>
                <a:latin typeface="Open Sans"/>
              </a:rPr>
              <a:t>. </a:t>
            </a:r>
            <a:r>
              <a:rPr lang="ru-RU" sz="2800" b="0" i="0" dirty="0" err="1">
                <a:solidFill>
                  <a:srgbClr val="000000"/>
                </a:solidFill>
                <a:effectLst/>
                <a:latin typeface="Open Sans"/>
              </a:rPr>
              <a:t>Пошукайте</a:t>
            </a:r>
            <a:r>
              <a:rPr lang="ru-RU" sz="2800" b="0" i="0" dirty="0">
                <a:solidFill>
                  <a:srgbClr val="000000"/>
                </a:solidFill>
                <a:effectLst/>
                <a:latin typeface="Open Sans"/>
              </a:rPr>
              <a:t> </a:t>
            </a:r>
            <a:r>
              <a:rPr lang="ru-RU" sz="2800" b="0" i="0" dirty="0" err="1">
                <a:solidFill>
                  <a:srgbClr val="000000"/>
                </a:solidFill>
                <a:effectLst/>
                <a:latin typeface="Open Sans"/>
              </a:rPr>
              <a:t>техніку</a:t>
            </a:r>
            <a:r>
              <a:rPr lang="ru-RU" sz="2800" b="0" i="0" dirty="0">
                <a:solidFill>
                  <a:srgbClr val="000000"/>
                </a:solidFill>
                <a:effectLst/>
                <a:latin typeface="Open Sans"/>
              </a:rPr>
              <a:t> </a:t>
            </a:r>
            <a:r>
              <a:rPr lang="ru-RU" sz="2800" b="0" i="0" dirty="0" err="1">
                <a:solidFill>
                  <a:srgbClr val="000000"/>
                </a:solidFill>
                <a:effectLst/>
                <a:latin typeface="Open Sans"/>
              </a:rPr>
              <a:t>дихання</a:t>
            </a:r>
            <a:r>
              <a:rPr lang="ru-RU" sz="2800" b="0" i="0" dirty="0">
                <a:solidFill>
                  <a:srgbClr val="000000"/>
                </a:solidFill>
                <a:effectLst/>
                <a:latin typeface="Open Sans"/>
              </a:rPr>
              <a:t>, яка </a:t>
            </a:r>
            <a:r>
              <a:rPr lang="ru-RU" sz="2800" b="0" i="0" dirty="0" err="1">
                <a:solidFill>
                  <a:srgbClr val="000000"/>
                </a:solidFill>
                <a:effectLst/>
                <a:latin typeface="Open Sans"/>
              </a:rPr>
              <a:t>підійде</a:t>
            </a:r>
            <a:r>
              <a:rPr lang="ru-RU" sz="2800" b="0" i="0" dirty="0">
                <a:solidFill>
                  <a:srgbClr val="000000"/>
                </a:solidFill>
                <a:effectLst/>
                <a:latin typeface="Open Sans"/>
              </a:rPr>
              <a:t> </a:t>
            </a:r>
            <a:r>
              <a:rPr lang="ru-RU" sz="2800" b="0" i="0" dirty="0" err="1">
                <a:solidFill>
                  <a:srgbClr val="000000"/>
                </a:solidFill>
                <a:effectLst/>
                <a:latin typeface="Open Sans"/>
              </a:rPr>
              <a:t>саме</a:t>
            </a:r>
            <a:r>
              <a:rPr lang="ru-RU" sz="2800" b="0" i="0" dirty="0">
                <a:solidFill>
                  <a:srgbClr val="000000"/>
                </a:solidFill>
                <a:effectLst/>
                <a:latin typeface="Open Sans"/>
              </a:rPr>
              <a:t> для вас. </a:t>
            </a:r>
            <a:r>
              <a:rPr lang="ru-RU" sz="2800" b="0" i="0" dirty="0" err="1">
                <a:solidFill>
                  <a:srgbClr val="000000"/>
                </a:solidFill>
                <a:effectLst/>
                <a:latin typeface="Open Sans"/>
              </a:rPr>
              <a:t>Вивчіть</a:t>
            </a:r>
            <a:r>
              <a:rPr lang="ru-RU" sz="2800" b="0" i="0" dirty="0">
                <a:solidFill>
                  <a:srgbClr val="000000"/>
                </a:solidFill>
                <a:effectLst/>
                <a:latin typeface="Open Sans"/>
              </a:rPr>
              <a:t> </a:t>
            </a:r>
            <a:r>
              <a:rPr lang="ru-RU" sz="2800" b="0" i="0" dirty="0" err="1">
                <a:solidFill>
                  <a:srgbClr val="000000"/>
                </a:solidFill>
                <a:effectLst/>
                <a:latin typeface="Open Sans"/>
              </a:rPr>
              <a:t>її</a:t>
            </a:r>
            <a:r>
              <a:rPr lang="ru-RU" sz="2800" b="0" i="0" dirty="0">
                <a:solidFill>
                  <a:srgbClr val="000000"/>
                </a:solidFill>
                <a:effectLst/>
                <a:latin typeface="Open Sans"/>
              </a:rPr>
              <a:t>, попрактикуйте </a:t>
            </a:r>
            <a:r>
              <a:rPr lang="ru-RU" sz="2800" b="0" i="0" dirty="0" err="1">
                <a:solidFill>
                  <a:srgbClr val="000000"/>
                </a:solidFill>
                <a:effectLst/>
                <a:latin typeface="Open Sans"/>
              </a:rPr>
              <a:t>вдома</a:t>
            </a:r>
            <a:r>
              <a:rPr lang="ru-RU" sz="2800" b="0" i="0" dirty="0">
                <a:solidFill>
                  <a:srgbClr val="000000"/>
                </a:solidFill>
                <a:effectLst/>
                <a:latin typeface="Open Sans"/>
              </a:rPr>
              <a:t> в </a:t>
            </a:r>
            <a:r>
              <a:rPr lang="ru-RU" sz="2800" b="0" i="0" dirty="0" err="1">
                <a:solidFill>
                  <a:srgbClr val="000000"/>
                </a:solidFill>
                <a:effectLst/>
                <a:latin typeface="Open Sans"/>
              </a:rPr>
              <a:t>спокійних</a:t>
            </a:r>
            <a:r>
              <a:rPr lang="ru-RU" sz="2800" b="0" i="0" dirty="0">
                <a:solidFill>
                  <a:srgbClr val="000000"/>
                </a:solidFill>
                <a:effectLst/>
                <a:latin typeface="Open Sans"/>
              </a:rPr>
              <a:t> </a:t>
            </a:r>
            <a:r>
              <a:rPr lang="ru-RU" sz="2800" b="0" i="0" dirty="0" err="1">
                <a:solidFill>
                  <a:srgbClr val="000000"/>
                </a:solidFill>
                <a:effectLst/>
                <a:latin typeface="Open Sans"/>
              </a:rPr>
              <a:t>умовах</a:t>
            </a:r>
            <a:r>
              <a:rPr lang="ru-RU" sz="2800" b="0" i="0" dirty="0">
                <a:solidFill>
                  <a:srgbClr val="000000"/>
                </a:solidFill>
                <a:effectLst/>
                <a:latin typeface="Open Sans"/>
              </a:rPr>
              <a:t>.</a:t>
            </a:r>
          </a:p>
          <a:p>
            <a:endParaRPr lang="ru-RU" dirty="0"/>
          </a:p>
        </p:txBody>
      </p:sp>
      <p:pic>
        <p:nvPicPr>
          <p:cNvPr id="2050" name="Picture 2" descr="Правильне глибоке дихання: вплив на організм, техніки">
            <a:extLst>
              <a:ext uri="{FF2B5EF4-FFF2-40B4-BE49-F238E27FC236}">
                <a16:creationId xmlns:a16="http://schemas.microsoft.com/office/drawing/2014/main" id="{459D65B2-BFF8-46A3-B4BD-279E1956B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8077" y="4205850"/>
            <a:ext cx="2135840" cy="265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29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028666-3730-4C94-B52B-616B5FA79B42}"/>
              </a:ext>
            </a:extLst>
          </p:cNvPr>
          <p:cNvSpPr>
            <a:spLocks noGrp="1"/>
          </p:cNvSpPr>
          <p:nvPr>
            <p:ph type="title"/>
          </p:nvPr>
        </p:nvSpPr>
        <p:spPr>
          <a:xfrm>
            <a:off x="2346496" y="368790"/>
            <a:ext cx="8911687" cy="1280890"/>
          </a:xfrm>
        </p:spPr>
        <p:txBody>
          <a:bodyPr/>
          <a:lstStyle/>
          <a:p>
            <a:pPr algn="ctr"/>
            <a:r>
              <a:rPr lang="ru-RU" i="0" dirty="0" err="1">
                <a:solidFill>
                  <a:srgbClr val="000000"/>
                </a:solidFill>
                <a:effectLst/>
                <a:latin typeface="Open Sans"/>
              </a:rPr>
              <a:t>Зосередьтеся</a:t>
            </a:r>
            <a:r>
              <a:rPr lang="ru-RU" i="0" dirty="0">
                <a:solidFill>
                  <a:srgbClr val="000000"/>
                </a:solidFill>
                <a:effectLst/>
                <a:latin typeface="Open Sans"/>
              </a:rPr>
              <a:t> на </a:t>
            </a:r>
            <a:r>
              <a:rPr lang="ru-RU" i="0" dirty="0" err="1">
                <a:solidFill>
                  <a:srgbClr val="000000"/>
                </a:solidFill>
                <a:effectLst/>
                <a:latin typeface="Open Sans"/>
              </a:rPr>
              <a:t>розслаблянні</a:t>
            </a:r>
            <a:r>
              <a:rPr lang="ru-RU" i="0" dirty="0">
                <a:solidFill>
                  <a:srgbClr val="000000"/>
                </a:solidFill>
                <a:effectLst/>
                <a:latin typeface="Open Sans"/>
              </a:rPr>
              <a:t> </a:t>
            </a:r>
            <a:r>
              <a:rPr lang="ru-RU" i="0" dirty="0" err="1">
                <a:solidFill>
                  <a:srgbClr val="000000"/>
                </a:solidFill>
                <a:effectLst/>
                <a:latin typeface="Open Sans"/>
              </a:rPr>
              <a:t>м'язів</a:t>
            </a:r>
            <a:endParaRPr lang="ru-RU" dirty="0"/>
          </a:p>
        </p:txBody>
      </p:sp>
      <p:sp>
        <p:nvSpPr>
          <p:cNvPr id="3" name="Объект 2">
            <a:extLst>
              <a:ext uri="{FF2B5EF4-FFF2-40B4-BE49-F238E27FC236}">
                <a16:creationId xmlns:a16="http://schemas.microsoft.com/office/drawing/2014/main" id="{93CF9DA1-7F1A-4831-A7AB-4883AF38FC7B}"/>
              </a:ext>
            </a:extLst>
          </p:cNvPr>
          <p:cNvSpPr>
            <a:spLocks noGrp="1"/>
          </p:cNvSpPr>
          <p:nvPr>
            <p:ph idx="1"/>
          </p:nvPr>
        </p:nvSpPr>
        <p:spPr>
          <a:xfrm>
            <a:off x="2591068" y="1649680"/>
            <a:ext cx="8915400" cy="3777622"/>
          </a:xfrm>
        </p:spPr>
        <p:txBody>
          <a:bodyPr/>
          <a:lstStyle/>
          <a:p>
            <a:r>
              <a:rPr lang="ru-RU" sz="2800" b="0" i="0" dirty="0" err="1">
                <a:solidFill>
                  <a:srgbClr val="000000"/>
                </a:solidFill>
                <a:effectLst/>
                <a:latin typeface="Open Sans"/>
              </a:rPr>
              <a:t>Було</a:t>
            </a:r>
            <a:r>
              <a:rPr lang="ru-RU" sz="2800" b="0" i="0" dirty="0">
                <a:solidFill>
                  <a:srgbClr val="000000"/>
                </a:solidFill>
                <a:effectLst/>
                <a:latin typeface="Open Sans"/>
              </a:rPr>
              <a:t> б </a:t>
            </a:r>
            <a:r>
              <a:rPr lang="ru-RU" sz="2800" b="0" i="0" dirty="0" err="1">
                <a:solidFill>
                  <a:srgbClr val="000000"/>
                </a:solidFill>
                <a:effectLst/>
                <a:latin typeface="Open Sans"/>
              </a:rPr>
              <a:t>чудово</a:t>
            </a:r>
            <a:r>
              <a:rPr lang="ru-RU" sz="2800" b="0" i="0" dirty="0">
                <a:solidFill>
                  <a:srgbClr val="000000"/>
                </a:solidFill>
                <a:effectLst/>
                <a:latin typeface="Open Sans"/>
              </a:rPr>
              <a:t>, але коли </a:t>
            </a:r>
            <a:r>
              <a:rPr lang="ru-RU" sz="2800" b="0" i="0" dirty="0" err="1">
                <a:solidFill>
                  <a:srgbClr val="000000"/>
                </a:solidFill>
                <a:effectLst/>
                <a:latin typeface="Open Sans"/>
              </a:rPr>
              <a:t>такої</a:t>
            </a:r>
            <a:r>
              <a:rPr lang="ru-RU" sz="2800" b="0" i="0" dirty="0">
                <a:solidFill>
                  <a:srgbClr val="000000"/>
                </a:solidFill>
                <a:effectLst/>
                <a:latin typeface="Open Sans"/>
              </a:rPr>
              <a:t> </a:t>
            </a:r>
            <a:r>
              <a:rPr lang="ru-RU" sz="2800" b="0" i="0" dirty="0" err="1">
                <a:solidFill>
                  <a:srgbClr val="000000"/>
                </a:solidFill>
                <a:effectLst/>
                <a:latin typeface="Open Sans"/>
              </a:rPr>
              <a:t>змоги</a:t>
            </a:r>
            <a:r>
              <a:rPr lang="ru-RU" sz="2800" b="0" i="0" dirty="0">
                <a:solidFill>
                  <a:srgbClr val="000000"/>
                </a:solidFill>
                <a:effectLst/>
                <a:latin typeface="Open Sans"/>
              </a:rPr>
              <a:t> </a:t>
            </a:r>
            <a:r>
              <a:rPr lang="ru-RU" sz="2800" b="0" i="0" dirty="0" err="1">
                <a:solidFill>
                  <a:srgbClr val="000000"/>
                </a:solidFill>
                <a:effectLst/>
                <a:latin typeface="Open Sans"/>
              </a:rPr>
              <a:t>немає</a:t>
            </a:r>
            <a:r>
              <a:rPr lang="ru-RU" sz="2800" b="0" i="0" dirty="0">
                <a:solidFill>
                  <a:srgbClr val="000000"/>
                </a:solidFill>
                <a:effectLst/>
                <a:latin typeface="Open Sans"/>
              </a:rPr>
              <a:t>, </a:t>
            </a:r>
            <a:r>
              <a:rPr lang="ru-RU" sz="2800" b="0" i="0" dirty="0" err="1">
                <a:solidFill>
                  <a:srgbClr val="000000"/>
                </a:solidFill>
                <a:effectLst/>
                <a:latin typeface="Open Sans"/>
              </a:rPr>
              <a:t>спробуйте</a:t>
            </a:r>
            <a:r>
              <a:rPr lang="ru-RU" sz="2800" b="0" i="0" dirty="0">
                <a:solidFill>
                  <a:srgbClr val="000000"/>
                </a:solidFill>
                <a:effectLst/>
                <a:latin typeface="Open Sans"/>
              </a:rPr>
              <a:t> </a:t>
            </a:r>
            <a:r>
              <a:rPr lang="ru-RU" sz="2800" b="0" i="0" dirty="0" err="1">
                <a:solidFill>
                  <a:srgbClr val="000000"/>
                </a:solidFill>
                <a:effectLst/>
                <a:latin typeface="Open Sans"/>
              </a:rPr>
              <a:t>почергово</a:t>
            </a:r>
            <a:r>
              <a:rPr lang="ru-RU" sz="2800" b="0" i="0" dirty="0">
                <a:solidFill>
                  <a:srgbClr val="000000"/>
                </a:solidFill>
                <a:effectLst/>
                <a:latin typeface="Open Sans"/>
              </a:rPr>
              <a:t> </a:t>
            </a:r>
            <a:r>
              <a:rPr lang="ru-RU" sz="2800" b="0" i="0" dirty="0" err="1">
                <a:solidFill>
                  <a:srgbClr val="000000"/>
                </a:solidFill>
                <a:effectLst/>
                <a:latin typeface="Open Sans"/>
              </a:rPr>
              <a:t>розслабляти</a:t>
            </a:r>
            <a:r>
              <a:rPr lang="ru-RU" sz="2800" b="0" i="0" dirty="0">
                <a:solidFill>
                  <a:srgbClr val="000000"/>
                </a:solidFill>
                <a:effectLst/>
                <a:latin typeface="Open Sans"/>
              </a:rPr>
              <a:t> </a:t>
            </a:r>
            <a:r>
              <a:rPr lang="ru-RU" sz="2800" b="0" i="0" dirty="0" err="1">
                <a:solidFill>
                  <a:srgbClr val="000000"/>
                </a:solidFill>
                <a:effectLst/>
                <a:latin typeface="Open Sans"/>
              </a:rPr>
              <a:t>м'язи</a:t>
            </a:r>
            <a:r>
              <a:rPr lang="ru-RU" sz="2800" b="0" i="0" dirty="0">
                <a:solidFill>
                  <a:srgbClr val="000000"/>
                </a:solidFill>
                <a:effectLst/>
                <a:latin typeface="Open Sans"/>
              </a:rPr>
              <a:t>. </a:t>
            </a:r>
            <a:r>
              <a:rPr lang="ru-RU" sz="2800" b="0" i="0" dirty="0" err="1">
                <a:solidFill>
                  <a:srgbClr val="000000"/>
                </a:solidFill>
                <a:effectLst/>
                <a:latin typeface="Open Sans"/>
              </a:rPr>
              <a:t>Зосередьтеся</a:t>
            </a:r>
            <a:r>
              <a:rPr lang="ru-RU" sz="2800" b="0" i="0" dirty="0">
                <a:solidFill>
                  <a:srgbClr val="000000"/>
                </a:solidFill>
                <a:effectLst/>
                <a:latin typeface="Open Sans"/>
              </a:rPr>
              <a:t> на них, на </a:t>
            </a:r>
            <a:r>
              <a:rPr lang="ru-RU" sz="2800" b="0" i="0" dirty="0" err="1">
                <a:solidFill>
                  <a:srgbClr val="000000"/>
                </a:solidFill>
                <a:effectLst/>
                <a:latin typeface="Open Sans"/>
              </a:rPr>
              <a:t>своїх</a:t>
            </a:r>
            <a:r>
              <a:rPr lang="ru-RU" sz="2800" b="0" i="0" dirty="0">
                <a:solidFill>
                  <a:srgbClr val="000000"/>
                </a:solidFill>
                <a:effectLst/>
                <a:latin typeface="Open Sans"/>
              </a:rPr>
              <a:t> </a:t>
            </a:r>
            <a:r>
              <a:rPr lang="ru-RU" sz="2800" b="0" i="0" dirty="0" err="1">
                <a:solidFill>
                  <a:srgbClr val="000000"/>
                </a:solidFill>
                <a:effectLst/>
                <a:latin typeface="Open Sans"/>
              </a:rPr>
              <a:t>відчуттях</a:t>
            </a:r>
            <a:r>
              <a:rPr lang="ru-RU" sz="2800" b="0" i="0" dirty="0">
                <a:solidFill>
                  <a:srgbClr val="000000"/>
                </a:solidFill>
                <a:effectLst/>
                <a:latin typeface="Open Sans"/>
              </a:rPr>
              <a:t>. </a:t>
            </a:r>
            <a:r>
              <a:rPr lang="ru-RU" sz="2800" b="0" i="0" dirty="0" err="1">
                <a:solidFill>
                  <a:srgbClr val="000000"/>
                </a:solidFill>
                <a:effectLst/>
                <a:latin typeface="Open Sans"/>
              </a:rPr>
              <a:t>Це</a:t>
            </a:r>
            <a:r>
              <a:rPr lang="ru-RU" sz="2800" b="0" i="0" dirty="0">
                <a:solidFill>
                  <a:srgbClr val="000000"/>
                </a:solidFill>
                <a:effectLst/>
                <a:latin typeface="Open Sans"/>
              </a:rPr>
              <a:t> </a:t>
            </a:r>
            <a:r>
              <a:rPr lang="ru-RU" sz="2800" b="0" i="0" dirty="0" err="1">
                <a:solidFill>
                  <a:srgbClr val="000000"/>
                </a:solidFill>
                <a:effectLst/>
                <a:latin typeface="Open Sans"/>
              </a:rPr>
              <a:t>дасть</a:t>
            </a:r>
            <a:r>
              <a:rPr lang="ru-RU" sz="2800" b="0" i="0" dirty="0">
                <a:solidFill>
                  <a:srgbClr val="000000"/>
                </a:solidFill>
                <a:effectLst/>
                <a:latin typeface="Open Sans"/>
              </a:rPr>
              <a:t> вам силу і </a:t>
            </a:r>
            <a:r>
              <a:rPr lang="ru-RU" sz="2800" b="0" i="0" dirty="0" err="1">
                <a:solidFill>
                  <a:srgbClr val="000000"/>
                </a:solidFill>
                <a:effectLst/>
                <a:latin typeface="Open Sans"/>
              </a:rPr>
              <a:t>допоможе</a:t>
            </a:r>
            <a:r>
              <a:rPr lang="ru-RU" sz="2800" b="0" i="0" dirty="0">
                <a:solidFill>
                  <a:srgbClr val="000000"/>
                </a:solidFill>
                <a:effectLst/>
                <a:latin typeface="Open Sans"/>
              </a:rPr>
              <a:t> </a:t>
            </a:r>
            <a:r>
              <a:rPr lang="ru-RU" sz="2800" b="0" i="0" dirty="0" err="1">
                <a:solidFill>
                  <a:srgbClr val="000000"/>
                </a:solidFill>
                <a:effectLst/>
                <a:latin typeface="Open Sans"/>
              </a:rPr>
              <a:t>опанувати</a:t>
            </a:r>
            <a:r>
              <a:rPr lang="ru-RU" sz="2800" b="0" i="0" dirty="0">
                <a:solidFill>
                  <a:srgbClr val="000000"/>
                </a:solidFill>
                <a:effectLst/>
                <a:latin typeface="Open Sans"/>
              </a:rPr>
              <a:t> себе</a:t>
            </a:r>
            <a:r>
              <a:rPr lang="ru-RU" b="0" i="0" dirty="0">
                <a:solidFill>
                  <a:srgbClr val="000000"/>
                </a:solidFill>
                <a:effectLst/>
                <a:latin typeface="Open Sans"/>
              </a:rPr>
              <a:t>.</a:t>
            </a:r>
            <a:endParaRPr lang="ru-RU" dirty="0"/>
          </a:p>
        </p:txBody>
      </p:sp>
      <p:pic>
        <p:nvPicPr>
          <p:cNvPr id="3074" name="Picture 2">
            <a:extLst>
              <a:ext uri="{FF2B5EF4-FFF2-40B4-BE49-F238E27FC236}">
                <a16:creationId xmlns:a16="http://schemas.microsoft.com/office/drawing/2014/main" id="{DCAC3097-D218-4665-80A4-D751BD44C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891" y="3538491"/>
            <a:ext cx="5600896" cy="280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00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70739F-1345-4B30-ACDE-9CD876AF623E}"/>
              </a:ext>
            </a:extLst>
          </p:cNvPr>
          <p:cNvSpPr>
            <a:spLocks noGrp="1"/>
          </p:cNvSpPr>
          <p:nvPr>
            <p:ph type="title"/>
          </p:nvPr>
        </p:nvSpPr>
        <p:spPr>
          <a:xfrm>
            <a:off x="1642013" y="323027"/>
            <a:ext cx="8911687" cy="1280890"/>
          </a:xfrm>
        </p:spPr>
        <p:txBody>
          <a:bodyPr/>
          <a:lstStyle/>
          <a:p>
            <a:pPr algn="ctr"/>
            <a:r>
              <a:rPr lang="ru-RU" i="0" dirty="0" err="1">
                <a:solidFill>
                  <a:srgbClr val="000000"/>
                </a:solidFill>
                <a:effectLst/>
                <a:latin typeface="Open Sans"/>
              </a:rPr>
              <a:t>Обмежте</a:t>
            </a:r>
            <a:r>
              <a:rPr lang="ru-RU" i="0" dirty="0">
                <a:solidFill>
                  <a:srgbClr val="000000"/>
                </a:solidFill>
                <a:effectLst/>
                <a:latin typeface="Open Sans"/>
              </a:rPr>
              <a:t> </a:t>
            </a:r>
            <a:r>
              <a:rPr lang="ru-RU" i="0" dirty="0" err="1">
                <a:solidFill>
                  <a:srgbClr val="000000"/>
                </a:solidFill>
                <a:effectLst/>
                <a:latin typeface="Open Sans"/>
              </a:rPr>
              <a:t>подразники</a:t>
            </a:r>
            <a:endParaRPr lang="ru-RU" dirty="0"/>
          </a:p>
        </p:txBody>
      </p:sp>
      <p:sp>
        <p:nvSpPr>
          <p:cNvPr id="3" name="Объект 2">
            <a:extLst>
              <a:ext uri="{FF2B5EF4-FFF2-40B4-BE49-F238E27FC236}">
                <a16:creationId xmlns:a16="http://schemas.microsoft.com/office/drawing/2014/main" id="{140F5930-2938-4F04-B19B-86909D48DD4E}"/>
              </a:ext>
            </a:extLst>
          </p:cNvPr>
          <p:cNvSpPr>
            <a:spLocks noGrp="1"/>
          </p:cNvSpPr>
          <p:nvPr>
            <p:ph idx="1"/>
          </p:nvPr>
        </p:nvSpPr>
        <p:spPr>
          <a:xfrm>
            <a:off x="1638300" y="1209672"/>
            <a:ext cx="8915400" cy="3777622"/>
          </a:xfrm>
        </p:spPr>
        <p:txBody>
          <a:bodyPr>
            <a:normAutofit fontScale="92500"/>
          </a:bodyPr>
          <a:lstStyle/>
          <a:p>
            <a:pPr algn="l"/>
            <a:r>
              <a:rPr lang="ru-RU" sz="2800" b="0" i="0" dirty="0">
                <a:solidFill>
                  <a:srgbClr val="000000"/>
                </a:solidFill>
                <a:effectLst/>
                <a:latin typeface="Open Sans"/>
              </a:rPr>
              <a:t>Коли </a:t>
            </a:r>
            <a:r>
              <a:rPr lang="ru-RU" sz="2800" b="0" i="0" dirty="0" err="1">
                <a:solidFill>
                  <a:srgbClr val="000000"/>
                </a:solidFill>
                <a:effectLst/>
                <a:latin typeface="Open Sans"/>
              </a:rPr>
              <a:t>відчуваєте</a:t>
            </a:r>
            <a:r>
              <a:rPr lang="ru-RU" sz="2800" b="0" i="0" dirty="0">
                <a:solidFill>
                  <a:srgbClr val="000000"/>
                </a:solidFill>
                <a:effectLst/>
                <a:latin typeface="Open Sans"/>
              </a:rPr>
              <a:t> </a:t>
            </a:r>
            <a:r>
              <a:rPr lang="ru-RU" sz="2800" b="0" i="0" dirty="0" err="1">
                <a:solidFill>
                  <a:srgbClr val="000000"/>
                </a:solidFill>
                <a:effectLst/>
                <a:latin typeface="Open Sans"/>
              </a:rPr>
              <a:t>напад</a:t>
            </a:r>
            <a:r>
              <a:rPr lang="ru-RU" sz="2800" b="0" i="0" dirty="0">
                <a:solidFill>
                  <a:srgbClr val="000000"/>
                </a:solidFill>
                <a:effectLst/>
                <a:latin typeface="Open Sans"/>
              </a:rPr>
              <a:t> </a:t>
            </a:r>
            <a:r>
              <a:rPr lang="ru-RU" sz="2800" b="0" i="0" dirty="0" err="1">
                <a:solidFill>
                  <a:srgbClr val="000000"/>
                </a:solidFill>
                <a:effectLst/>
                <a:latin typeface="Open Sans"/>
              </a:rPr>
              <a:t>панічної</a:t>
            </a:r>
            <a:r>
              <a:rPr lang="ru-RU" sz="2800" b="0" i="0" dirty="0">
                <a:solidFill>
                  <a:srgbClr val="000000"/>
                </a:solidFill>
                <a:effectLst/>
                <a:latin typeface="Open Sans"/>
              </a:rPr>
              <a:t> атаки, </a:t>
            </a:r>
            <a:r>
              <a:rPr lang="ru-RU" sz="2800" b="0" i="0" dirty="0" err="1">
                <a:solidFill>
                  <a:srgbClr val="000000"/>
                </a:solidFill>
                <a:effectLst/>
                <a:latin typeface="Open Sans"/>
              </a:rPr>
              <a:t>спробуйте</a:t>
            </a:r>
            <a:r>
              <a:rPr lang="ru-RU" sz="2800" b="0" i="0" dirty="0">
                <a:solidFill>
                  <a:srgbClr val="000000"/>
                </a:solidFill>
                <a:effectLst/>
                <a:latin typeface="Open Sans"/>
              </a:rPr>
              <a:t> </a:t>
            </a:r>
            <a:r>
              <a:rPr lang="ru-RU" sz="2800" b="0" i="0" dirty="0" err="1">
                <a:solidFill>
                  <a:srgbClr val="000000"/>
                </a:solidFill>
                <a:effectLst/>
                <a:latin typeface="Open Sans"/>
              </a:rPr>
              <a:t>обмежити</a:t>
            </a:r>
            <a:r>
              <a:rPr lang="ru-RU" sz="2800" b="0" i="0" dirty="0">
                <a:solidFill>
                  <a:srgbClr val="000000"/>
                </a:solidFill>
                <a:effectLst/>
                <a:latin typeface="Open Sans"/>
              </a:rPr>
              <a:t> </a:t>
            </a:r>
            <a:r>
              <a:rPr lang="ru-RU" sz="2800" b="0" i="0" dirty="0" err="1">
                <a:solidFill>
                  <a:srgbClr val="000000"/>
                </a:solidFill>
                <a:effectLst/>
                <a:latin typeface="Open Sans"/>
              </a:rPr>
              <a:t>фактори</a:t>
            </a:r>
            <a:r>
              <a:rPr lang="ru-RU" sz="2800" b="0" i="0" dirty="0">
                <a:solidFill>
                  <a:srgbClr val="000000"/>
                </a:solidFill>
                <a:effectLst/>
                <a:latin typeface="Open Sans"/>
              </a:rPr>
              <a:t>, </a:t>
            </a:r>
            <a:r>
              <a:rPr lang="ru-RU" sz="2800" b="0" i="0" dirty="0" err="1">
                <a:solidFill>
                  <a:srgbClr val="000000"/>
                </a:solidFill>
                <a:effectLst/>
                <a:latin typeface="Open Sans"/>
              </a:rPr>
              <a:t>які</a:t>
            </a:r>
            <a:r>
              <a:rPr lang="ru-RU" sz="2800" b="0" i="0" dirty="0">
                <a:solidFill>
                  <a:srgbClr val="000000"/>
                </a:solidFill>
                <a:effectLst/>
                <a:latin typeface="Open Sans"/>
              </a:rPr>
              <a:t> </a:t>
            </a:r>
            <a:r>
              <a:rPr lang="ru-RU" sz="2800" b="0" i="0" dirty="0" err="1">
                <a:solidFill>
                  <a:srgbClr val="000000"/>
                </a:solidFill>
                <a:effectLst/>
                <a:latin typeface="Open Sans"/>
              </a:rPr>
              <a:t>її</a:t>
            </a:r>
            <a:r>
              <a:rPr lang="ru-RU" sz="2800" b="0" i="0" dirty="0">
                <a:solidFill>
                  <a:srgbClr val="000000"/>
                </a:solidFill>
                <a:effectLst/>
                <a:latin typeface="Open Sans"/>
              </a:rPr>
              <a:t> </a:t>
            </a:r>
            <a:r>
              <a:rPr lang="ru-RU" sz="2800" b="0" i="0" dirty="0" err="1">
                <a:solidFill>
                  <a:srgbClr val="000000"/>
                </a:solidFill>
                <a:effectLst/>
                <a:latin typeface="Open Sans"/>
              </a:rPr>
              <a:t>спровокували</a:t>
            </a:r>
            <a:r>
              <a:rPr lang="ru-RU" sz="2800" b="0" i="0" dirty="0">
                <a:solidFill>
                  <a:srgbClr val="000000"/>
                </a:solidFill>
                <a:effectLst/>
                <a:latin typeface="Open Sans"/>
              </a:rPr>
              <a:t>.</a:t>
            </a:r>
          </a:p>
          <a:p>
            <a:pPr algn="l"/>
            <a:r>
              <a:rPr lang="ru-RU" sz="2800" b="0" i="0" dirty="0" err="1">
                <a:solidFill>
                  <a:srgbClr val="000000"/>
                </a:solidFill>
                <a:effectLst/>
                <a:latin typeface="Open Sans"/>
              </a:rPr>
              <a:t>Якщо</a:t>
            </a:r>
            <a:r>
              <a:rPr lang="ru-RU" sz="2800" b="0" i="0" dirty="0">
                <a:solidFill>
                  <a:srgbClr val="000000"/>
                </a:solidFill>
                <a:effectLst/>
                <a:latin typeface="Open Sans"/>
              </a:rPr>
              <a:t> вам </a:t>
            </a:r>
            <a:r>
              <a:rPr lang="ru-RU" sz="2800" b="0" i="0" dirty="0" err="1">
                <a:solidFill>
                  <a:srgbClr val="000000"/>
                </a:solidFill>
                <a:effectLst/>
                <a:latin typeface="Open Sans"/>
              </a:rPr>
              <a:t>це</a:t>
            </a:r>
            <a:r>
              <a:rPr lang="ru-RU" sz="2800" b="0" i="0" dirty="0">
                <a:solidFill>
                  <a:srgbClr val="000000"/>
                </a:solidFill>
                <a:effectLst/>
                <a:latin typeface="Open Sans"/>
              </a:rPr>
              <a:t> </a:t>
            </a:r>
            <a:r>
              <a:rPr lang="ru-RU" sz="2800" b="0" i="0" dirty="0" err="1">
                <a:solidFill>
                  <a:srgbClr val="000000"/>
                </a:solidFill>
                <a:effectLst/>
                <a:latin typeface="Open Sans"/>
              </a:rPr>
              <a:t>потрібно</a:t>
            </a:r>
            <a:r>
              <a:rPr lang="ru-RU" sz="2800" b="0" i="0" dirty="0">
                <a:solidFill>
                  <a:srgbClr val="000000"/>
                </a:solidFill>
                <a:effectLst/>
                <a:latin typeface="Open Sans"/>
              </a:rPr>
              <a:t>, </a:t>
            </a:r>
            <a:r>
              <a:rPr lang="ru-RU" sz="2800" b="0" i="0" dirty="0" err="1">
                <a:solidFill>
                  <a:srgbClr val="000000"/>
                </a:solidFill>
                <a:effectLst/>
                <a:latin typeface="Open Sans"/>
              </a:rPr>
              <a:t>знайдіть</a:t>
            </a:r>
            <a:r>
              <a:rPr lang="ru-RU" sz="2800" b="0" i="0" dirty="0">
                <a:solidFill>
                  <a:srgbClr val="000000"/>
                </a:solidFill>
                <a:effectLst/>
                <a:latin typeface="Open Sans"/>
              </a:rPr>
              <a:t> тихий, </a:t>
            </a:r>
            <a:r>
              <a:rPr lang="ru-RU" sz="2800" b="0" i="0" dirty="0" err="1">
                <a:solidFill>
                  <a:srgbClr val="000000"/>
                </a:solidFill>
                <a:effectLst/>
                <a:latin typeface="Open Sans"/>
              </a:rPr>
              <a:t>спокійний</a:t>
            </a:r>
            <a:r>
              <a:rPr lang="ru-RU" sz="2800" b="0" i="0" dirty="0">
                <a:solidFill>
                  <a:srgbClr val="000000"/>
                </a:solidFill>
                <a:effectLst/>
                <a:latin typeface="Open Sans"/>
              </a:rPr>
              <a:t> </a:t>
            </a:r>
            <a:r>
              <a:rPr lang="ru-RU" sz="2800" b="0" i="0" dirty="0" err="1">
                <a:solidFill>
                  <a:srgbClr val="000000"/>
                </a:solidFill>
                <a:effectLst/>
                <a:latin typeface="Open Sans"/>
              </a:rPr>
              <a:t>куточок</a:t>
            </a:r>
            <a:r>
              <a:rPr lang="ru-RU" sz="2800" b="0" i="0" dirty="0">
                <a:solidFill>
                  <a:srgbClr val="000000"/>
                </a:solidFill>
                <a:effectLst/>
                <a:latin typeface="Open Sans"/>
              </a:rPr>
              <a:t>, </a:t>
            </a:r>
            <a:r>
              <a:rPr lang="ru-RU" sz="2800" b="0" i="0" dirty="0" err="1">
                <a:solidFill>
                  <a:srgbClr val="000000"/>
                </a:solidFill>
                <a:effectLst/>
                <a:latin typeface="Open Sans"/>
              </a:rPr>
              <a:t>щоб</a:t>
            </a:r>
            <a:r>
              <a:rPr lang="ru-RU" sz="2800" b="0" i="0" dirty="0">
                <a:solidFill>
                  <a:srgbClr val="000000"/>
                </a:solidFill>
                <a:effectLst/>
                <a:latin typeface="Open Sans"/>
              </a:rPr>
              <a:t> </a:t>
            </a:r>
            <a:r>
              <a:rPr lang="ru-RU" sz="2800" b="0" i="0" dirty="0" err="1">
                <a:solidFill>
                  <a:srgbClr val="000000"/>
                </a:solidFill>
                <a:effectLst/>
                <a:latin typeface="Open Sans"/>
              </a:rPr>
              <a:t>розслабитися</a:t>
            </a:r>
            <a:r>
              <a:rPr lang="ru-RU" sz="2800" b="0" i="0" dirty="0">
                <a:solidFill>
                  <a:srgbClr val="000000"/>
                </a:solidFill>
                <a:effectLst/>
                <a:latin typeface="Open Sans"/>
              </a:rPr>
              <a:t> та </a:t>
            </a:r>
            <a:r>
              <a:rPr lang="ru-RU" sz="2800" b="0" i="0" dirty="0" err="1">
                <a:solidFill>
                  <a:srgbClr val="000000"/>
                </a:solidFill>
                <a:effectLst/>
                <a:latin typeface="Open Sans"/>
              </a:rPr>
              <a:t>попрактикувати</a:t>
            </a:r>
            <a:r>
              <a:rPr lang="ru-RU" sz="2800" b="0" i="0" dirty="0">
                <a:solidFill>
                  <a:srgbClr val="000000"/>
                </a:solidFill>
                <a:effectLst/>
                <a:latin typeface="Open Sans"/>
              </a:rPr>
              <a:t> </a:t>
            </a:r>
            <a:r>
              <a:rPr lang="ru-RU" sz="2800" b="0" i="0" dirty="0" err="1">
                <a:solidFill>
                  <a:srgbClr val="000000"/>
                </a:solidFill>
                <a:effectLst/>
                <a:latin typeface="Open Sans"/>
              </a:rPr>
              <a:t>дихальні</a:t>
            </a:r>
            <a:r>
              <a:rPr lang="ru-RU" sz="2800" b="0" i="0" dirty="0">
                <a:solidFill>
                  <a:srgbClr val="000000"/>
                </a:solidFill>
                <a:effectLst/>
                <a:latin typeface="Open Sans"/>
              </a:rPr>
              <a:t> </a:t>
            </a:r>
            <a:r>
              <a:rPr lang="ru-RU" sz="2800" b="0" i="0" dirty="0" err="1">
                <a:solidFill>
                  <a:srgbClr val="000000"/>
                </a:solidFill>
                <a:effectLst/>
                <a:latin typeface="Open Sans"/>
              </a:rPr>
              <a:t>вплави</a:t>
            </a:r>
            <a:r>
              <a:rPr lang="ru-RU" sz="2800" b="0" i="0" dirty="0">
                <a:solidFill>
                  <a:srgbClr val="000000"/>
                </a:solidFill>
                <a:effectLst/>
                <a:latin typeface="Open Sans"/>
              </a:rPr>
              <a:t>.</a:t>
            </a:r>
          </a:p>
          <a:p>
            <a:pPr algn="l"/>
            <a:r>
              <a:rPr lang="ru-RU" sz="2800" b="0" i="0" dirty="0" err="1">
                <a:solidFill>
                  <a:srgbClr val="000000"/>
                </a:solidFill>
                <a:effectLst/>
                <a:latin typeface="Open Sans"/>
              </a:rPr>
              <a:t>Якщо</a:t>
            </a:r>
            <a:r>
              <a:rPr lang="ru-RU" sz="2800" b="0" i="0" dirty="0">
                <a:solidFill>
                  <a:srgbClr val="000000"/>
                </a:solidFill>
                <a:effectLst/>
                <a:latin typeface="Open Sans"/>
              </a:rPr>
              <a:t> </a:t>
            </a:r>
            <a:r>
              <a:rPr lang="ru-RU" sz="2800" b="0" i="0" dirty="0" err="1">
                <a:solidFill>
                  <a:srgbClr val="000000"/>
                </a:solidFill>
                <a:effectLst/>
                <a:latin typeface="Open Sans"/>
              </a:rPr>
              <a:t>це</a:t>
            </a:r>
            <a:r>
              <a:rPr lang="ru-RU" sz="2800" b="0" i="0" dirty="0">
                <a:solidFill>
                  <a:srgbClr val="000000"/>
                </a:solidFill>
                <a:effectLst/>
                <a:latin typeface="Open Sans"/>
              </a:rPr>
              <a:t> </a:t>
            </a:r>
            <a:r>
              <a:rPr lang="ru-RU" sz="2800" b="0" i="0" dirty="0" err="1">
                <a:solidFill>
                  <a:srgbClr val="000000"/>
                </a:solidFill>
                <a:effectLst/>
                <a:latin typeface="Open Sans"/>
              </a:rPr>
              <a:t>неможливо</a:t>
            </a:r>
            <a:r>
              <a:rPr lang="ru-RU" sz="2800" b="0" i="0" dirty="0">
                <a:solidFill>
                  <a:srgbClr val="000000"/>
                </a:solidFill>
                <a:effectLst/>
                <a:latin typeface="Open Sans"/>
              </a:rPr>
              <a:t> – </a:t>
            </a:r>
            <a:r>
              <a:rPr lang="ru-RU" sz="2800" b="0" i="0" dirty="0" err="1">
                <a:solidFill>
                  <a:srgbClr val="000000"/>
                </a:solidFill>
                <a:effectLst/>
                <a:latin typeface="Open Sans"/>
              </a:rPr>
              <a:t>зосередьтеся</a:t>
            </a:r>
            <a:r>
              <a:rPr lang="ru-RU" sz="2800" b="0" i="0" dirty="0">
                <a:solidFill>
                  <a:srgbClr val="000000"/>
                </a:solidFill>
                <a:effectLst/>
                <a:latin typeface="Open Sans"/>
              </a:rPr>
              <a:t> на </a:t>
            </a:r>
            <a:r>
              <a:rPr lang="ru-RU" sz="2800" b="0" i="0" dirty="0" err="1">
                <a:solidFill>
                  <a:srgbClr val="000000"/>
                </a:solidFill>
                <a:effectLst/>
                <a:latin typeface="Open Sans"/>
              </a:rPr>
              <a:t>одній</a:t>
            </a:r>
            <a:r>
              <a:rPr lang="ru-RU" sz="2800" b="0" i="0" dirty="0">
                <a:solidFill>
                  <a:srgbClr val="000000"/>
                </a:solidFill>
                <a:effectLst/>
                <a:latin typeface="Open Sans"/>
              </a:rPr>
              <a:t> </a:t>
            </a:r>
            <a:r>
              <a:rPr lang="ru-RU" sz="2800" b="0" i="0" dirty="0" err="1">
                <a:solidFill>
                  <a:srgbClr val="000000"/>
                </a:solidFill>
                <a:effectLst/>
                <a:latin typeface="Open Sans"/>
              </a:rPr>
              <a:t>справі</a:t>
            </a:r>
            <a:r>
              <a:rPr lang="ru-RU" sz="2800" b="0" i="0" dirty="0">
                <a:solidFill>
                  <a:srgbClr val="000000"/>
                </a:solidFill>
                <a:effectLst/>
                <a:latin typeface="Open Sans"/>
              </a:rPr>
              <a:t>, </a:t>
            </a:r>
            <a:r>
              <a:rPr lang="ru-RU" sz="2800" b="0" i="0" dirty="0" err="1">
                <a:solidFill>
                  <a:srgbClr val="000000"/>
                </a:solidFill>
                <a:effectLst/>
                <a:latin typeface="Open Sans"/>
              </a:rPr>
              <a:t>думці</a:t>
            </a:r>
            <a:r>
              <a:rPr lang="ru-RU" sz="2800" b="0" i="0" dirty="0">
                <a:solidFill>
                  <a:srgbClr val="000000"/>
                </a:solidFill>
                <a:effectLst/>
                <a:latin typeface="Open Sans"/>
              </a:rPr>
              <a:t> </a:t>
            </a:r>
            <a:r>
              <a:rPr lang="ru-RU" sz="2800" b="0" i="0" dirty="0" err="1">
                <a:solidFill>
                  <a:srgbClr val="000000"/>
                </a:solidFill>
                <a:effectLst/>
                <a:latin typeface="Open Sans"/>
              </a:rPr>
              <a:t>чи</a:t>
            </a:r>
            <a:r>
              <a:rPr lang="ru-RU" sz="2800" b="0" i="0" dirty="0">
                <a:solidFill>
                  <a:srgbClr val="000000"/>
                </a:solidFill>
                <a:effectLst/>
                <a:latin typeface="Open Sans"/>
              </a:rPr>
              <a:t> </a:t>
            </a:r>
            <a:r>
              <a:rPr lang="ru-RU" sz="2800" b="0" i="0" dirty="0" err="1">
                <a:solidFill>
                  <a:srgbClr val="000000"/>
                </a:solidFill>
                <a:effectLst/>
                <a:latin typeface="Open Sans"/>
              </a:rPr>
              <a:t>фразі</a:t>
            </a:r>
            <a:r>
              <a:rPr lang="ru-RU" sz="2800" b="0" i="0" dirty="0">
                <a:solidFill>
                  <a:srgbClr val="000000"/>
                </a:solidFill>
                <a:effectLst/>
                <a:latin typeface="Open Sans"/>
              </a:rPr>
              <a:t>, яка вас </a:t>
            </a:r>
            <a:r>
              <a:rPr lang="ru-RU" sz="2800" b="0" i="0" dirty="0" err="1">
                <a:solidFill>
                  <a:srgbClr val="000000"/>
                </a:solidFill>
                <a:effectLst/>
                <a:latin typeface="Open Sans"/>
              </a:rPr>
              <a:t>заспокоює</a:t>
            </a:r>
            <a:r>
              <a:rPr lang="ru-RU" sz="2800" b="0" i="0" dirty="0">
                <a:solidFill>
                  <a:srgbClr val="000000"/>
                </a:solidFill>
                <a:effectLst/>
                <a:latin typeface="Open Sans"/>
              </a:rPr>
              <a:t>.</a:t>
            </a:r>
          </a:p>
          <a:p>
            <a:pPr algn="l"/>
            <a:r>
              <a:rPr lang="ru-RU" sz="2800" b="0" i="0" dirty="0">
                <a:solidFill>
                  <a:srgbClr val="000000"/>
                </a:solidFill>
                <a:effectLst/>
                <a:latin typeface="Open Sans"/>
              </a:rPr>
              <a:t>"</a:t>
            </a:r>
            <a:r>
              <a:rPr lang="ru-RU" sz="2800" b="0" i="0" dirty="0" err="1">
                <a:solidFill>
                  <a:srgbClr val="000000"/>
                </a:solidFill>
                <a:effectLst/>
                <a:latin typeface="Open Sans"/>
              </a:rPr>
              <a:t>Прокручуйте</a:t>
            </a:r>
            <a:r>
              <a:rPr lang="ru-RU" sz="2800" b="0" i="0" dirty="0">
                <a:solidFill>
                  <a:srgbClr val="000000"/>
                </a:solidFill>
                <a:effectLst/>
                <a:latin typeface="Open Sans"/>
              </a:rPr>
              <a:t>" </a:t>
            </a:r>
            <a:r>
              <a:rPr lang="ru-RU" sz="2800" b="0" i="0" dirty="0" err="1">
                <a:solidFill>
                  <a:srgbClr val="000000"/>
                </a:solidFill>
                <a:effectLst/>
                <a:latin typeface="Open Sans"/>
              </a:rPr>
              <a:t>її</a:t>
            </a:r>
            <a:r>
              <a:rPr lang="ru-RU" sz="2800" b="0" i="0" dirty="0">
                <a:solidFill>
                  <a:srgbClr val="000000"/>
                </a:solidFill>
                <a:effectLst/>
                <a:latin typeface="Open Sans"/>
              </a:rPr>
              <a:t> в </a:t>
            </a:r>
            <a:r>
              <a:rPr lang="ru-RU" sz="2800" b="0" i="0" dirty="0" err="1">
                <a:solidFill>
                  <a:srgbClr val="000000"/>
                </a:solidFill>
                <a:effectLst/>
                <a:latin typeface="Open Sans"/>
              </a:rPr>
              <a:t>голові</a:t>
            </a:r>
            <a:endParaRPr lang="ru-RU" sz="2800" b="0" i="0" dirty="0">
              <a:solidFill>
                <a:srgbClr val="000000"/>
              </a:solidFill>
              <a:effectLst/>
              <a:latin typeface="Open Sans"/>
            </a:endParaRPr>
          </a:p>
          <a:p>
            <a:endParaRPr lang="ru-RU" dirty="0"/>
          </a:p>
        </p:txBody>
      </p:sp>
      <p:pic>
        <p:nvPicPr>
          <p:cNvPr id="4098" name="Picture 2" descr="Картина по цифрам Babylon Тихий куточок (VP1158) 40 х 50 см">
            <a:extLst>
              <a:ext uri="{FF2B5EF4-FFF2-40B4-BE49-F238E27FC236}">
                <a16:creationId xmlns:a16="http://schemas.microsoft.com/office/drawing/2014/main" id="{A0FB114F-875A-4495-A8E3-BA39C6599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6821" y="4382429"/>
            <a:ext cx="2914395" cy="233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95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F3FB64-4559-459C-9811-10167DA1B8F4}"/>
              </a:ext>
            </a:extLst>
          </p:cNvPr>
          <p:cNvSpPr>
            <a:spLocks noGrp="1"/>
          </p:cNvSpPr>
          <p:nvPr>
            <p:ph type="title"/>
          </p:nvPr>
        </p:nvSpPr>
        <p:spPr>
          <a:xfrm>
            <a:off x="2247238" y="371610"/>
            <a:ext cx="8911687" cy="1280890"/>
          </a:xfrm>
        </p:spPr>
        <p:txBody>
          <a:bodyPr/>
          <a:lstStyle/>
          <a:p>
            <a:pPr algn="ctr"/>
            <a:r>
              <a:rPr lang="ru-RU" i="0" dirty="0" err="1">
                <a:solidFill>
                  <a:srgbClr val="000000"/>
                </a:solidFill>
                <a:effectLst/>
                <a:latin typeface="Open Sans"/>
              </a:rPr>
              <a:t>Тримайте</a:t>
            </a:r>
            <a:r>
              <a:rPr lang="ru-RU" i="0" dirty="0">
                <a:solidFill>
                  <a:srgbClr val="000000"/>
                </a:solidFill>
                <a:effectLst/>
                <a:latin typeface="Open Sans"/>
              </a:rPr>
              <a:t> </a:t>
            </a:r>
            <a:r>
              <a:rPr lang="ru-RU" i="0" dirty="0" err="1">
                <a:solidFill>
                  <a:srgbClr val="000000"/>
                </a:solidFill>
                <a:effectLst/>
                <a:latin typeface="Open Sans"/>
              </a:rPr>
              <a:t>поблизу</a:t>
            </a:r>
            <a:r>
              <a:rPr lang="ru-RU" i="0" dirty="0">
                <a:solidFill>
                  <a:srgbClr val="000000"/>
                </a:solidFill>
                <a:effectLst/>
                <a:latin typeface="Open Sans"/>
              </a:rPr>
              <a:t> ноутбук </a:t>
            </a:r>
            <a:r>
              <a:rPr lang="ru-RU" i="0" dirty="0" err="1">
                <a:solidFill>
                  <a:srgbClr val="000000"/>
                </a:solidFill>
                <a:effectLst/>
                <a:latin typeface="Open Sans"/>
              </a:rPr>
              <a:t>або</a:t>
            </a:r>
            <a:r>
              <a:rPr lang="ru-RU" i="0" dirty="0">
                <a:solidFill>
                  <a:srgbClr val="000000"/>
                </a:solidFill>
                <a:effectLst/>
                <a:latin typeface="Open Sans"/>
              </a:rPr>
              <a:t> </a:t>
            </a:r>
            <a:r>
              <a:rPr lang="ru-RU" i="0" dirty="0" err="1">
                <a:solidFill>
                  <a:srgbClr val="000000"/>
                </a:solidFill>
                <a:effectLst/>
                <a:latin typeface="Open Sans"/>
              </a:rPr>
              <a:t>записник</a:t>
            </a:r>
            <a:endParaRPr lang="ru-RU" dirty="0"/>
          </a:p>
        </p:txBody>
      </p:sp>
      <p:sp>
        <p:nvSpPr>
          <p:cNvPr id="3" name="Объект 2">
            <a:extLst>
              <a:ext uri="{FF2B5EF4-FFF2-40B4-BE49-F238E27FC236}">
                <a16:creationId xmlns:a16="http://schemas.microsoft.com/office/drawing/2014/main" id="{40E05BAE-FBDF-4F07-881F-280FEADE7396}"/>
              </a:ext>
            </a:extLst>
          </p:cNvPr>
          <p:cNvSpPr>
            <a:spLocks noGrp="1"/>
          </p:cNvSpPr>
          <p:nvPr>
            <p:ph idx="1"/>
          </p:nvPr>
        </p:nvSpPr>
        <p:spPr>
          <a:xfrm>
            <a:off x="2098559" y="1761997"/>
            <a:ext cx="8915400" cy="3777622"/>
          </a:xfrm>
        </p:spPr>
        <p:txBody>
          <a:bodyPr>
            <a:normAutofit/>
          </a:bodyPr>
          <a:lstStyle/>
          <a:p>
            <a:r>
              <a:rPr lang="ru-RU" sz="2800" b="0" i="0" dirty="0" err="1">
                <a:solidFill>
                  <a:srgbClr val="000000"/>
                </a:solidFill>
                <a:effectLst/>
                <a:latin typeface="Open Sans"/>
              </a:rPr>
              <a:t>Він</a:t>
            </a:r>
            <a:r>
              <a:rPr lang="ru-RU" sz="2800" b="0" i="0" dirty="0">
                <a:solidFill>
                  <a:srgbClr val="000000"/>
                </a:solidFill>
                <a:effectLst/>
                <a:latin typeface="Open Sans"/>
              </a:rPr>
              <a:t> </a:t>
            </a:r>
            <a:r>
              <a:rPr lang="ru-RU" sz="2800" b="0" i="0" dirty="0" err="1">
                <a:solidFill>
                  <a:srgbClr val="000000"/>
                </a:solidFill>
                <a:effectLst/>
                <a:latin typeface="Open Sans"/>
              </a:rPr>
              <a:t>може</a:t>
            </a:r>
            <a:r>
              <a:rPr lang="ru-RU" sz="2800" b="0" i="0" dirty="0">
                <a:solidFill>
                  <a:srgbClr val="000000"/>
                </a:solidFill>
                <a:effectLst/>
                <a:latin typeface="Open Sans"/>
              </a:rPr>
              <a:t> стати </a:t>
            </a:r>
            <a:r>
              <a:rPr lang="ru-RU" sz="2800" b="0" i="0" dirty="0" err="1">
                <a:solidFill>
                  <a:srgbClr val="000000"/>
                </a:solidFill>
                <a:effectLst/>
                <a:latin typeface="Open Sans"/>
              </a:rPr>
              <a:t>зброєю</a:t>
            </a:r>
            <a:r>
              <a:rPr lang="ru-RU" sz="2800" b="0" i="0" dirty="0">
                <a:solidFill>
                  <a:srgbClr val="000000"/>
                </a:solidFill>
                <a:effectLst/>
                <a:latin typeface="Open Sans"/>
              </a:rPr>
              <a:t> </a:t>
            </a:r>
            <a:r>
              <a:rPr lang="ru-RU" sz="2800" b="0" i="0" dirty="0" err="1">
                <a:solidFill>
                  <a:srgbClr val="000000"/>
                </a:solidFill>
                <a:effectLst/>
                <a:latin typeface="Open Sans"/>
              </a:rPr>
              <a:t>проти</a:t>
            </a:r>
            <a:r>
              <a:rPr lang="ru-RU" sz="2800" b="0" i="0" dirty="0">
                <a:solidFill>
                  <a:srgbClr val="000000"/>
                </a:solidFill>
                <a:effectLst/>
                <a:latin typeface="Open Sans"/>
              </a:rPr>
              <a:t> ваших </a:t>
            </a:r>
            <a:r>
              <a:rPr lang="ru-RU" sz="2800" b="0" i="0" dirty="0" err="1">
                <a:solidFill>
                  <a:srgbClr val="000000"/>
                </a:solidFill>
                <a:effectLst/>
                <a:latin typeface="Open Sans"/>
              </a:rPr>
              <a:t>панічних</a:t>
            </a:r>
            <a:r>
              <a:rPr lang="ru-RU" sz="2800" b="0" i="0" dirty="0">
                <a:solidFill>
                  <a:srgbClr val="000000"/>
                </a:solidFill>
                <a:effectLst/>
                <a:latin typeface="Open Sans"/>
              </a:rPr>
              <a:t> атак. </a:t>
            </a:r>
            <a:r>
              <a:rPr lang="ru-RU" sz="2800" b="0" i="0" dirty="0" err="1">
                <a:solidFill>
                  <a:srgbClr val="000000"/>
                </a:solidFill>
                <a:effectLst/>
                <a:latin typeface="Open Sans"/>
              </a:rPr>
              <a:t>Запишіть</a:t>
            </a:r>
            <a:r>
              <a:rPr lang="ru-RU" sz="2800" b="0" i="0" dirty="0">
                <a:solidFill>
                  <a:srgbClr val="000000"/>
                </a:solidFill>
                <a:effectLst/>
                <a:latin typeface="Open Sans"/>
              </a:rPr>
              <a:t> думки, </a:t>
            </a:r>
            <a:r>
              <a:rPr lang="ru-RU" sz="2800" b="0" i="0" dirty="0" err="1">
                <a:solidFill>
                  <a:srgbClr val="000000"/>
                </a:solidFill>
                <a:effectLst/>
                <a:latin typeface="Open Sans"/>
              </a:rPr>
              <a:t>які</a:t>
            </a:r>
            <a:r>
              <a:rPr lang="ru-RU" sz="2800" b="0" i="0" dirty="0">
                <a:solidFill>
                  <a:srgbClr val="000000"/>
                </a:solidFill>
                <a:effectLst/>
                <a:latin typeface="Open Sans"/>
              </a:rPr>
              <a:t> вас мучать, страхи, причину атаки, </a:t>
            </a:r>
            <a:r>
              <a:rPr lang="ru-RU" sz="2800" b="0" i="0" dirty="0" err="1">
                <a:solidFill>
                  <a:srgbClr val="000000"/>
                </a:solidFill>
                <a:effectLst/>
                <a:latin typeface="Open Sans"/>
              </a:rPr>
              <a:t>якщо</a:t>
            </a:r>
            <a:r>
              <a:rPr lang="ru-RU" sz="2800" b="0" i="0" dirty="0">
                <a:solidFill>
                  <a:srgbClr val="000000"/>
                </a:solidFill>
                <a:effectLst/>
                <a:latin typeface="Open Sans"/>
              </a:rPr>
              <a:t> </a:t>
            </a:r>
            <a:r>
              <a:rPr lang="ru-RU" sz="2800" b="0" i="0" dirty="0" err="1">
                <a:solidFill>
                  <a:srgbClr val="000000"/>
                </a:solidFill>
                <a:effectLst/>
                <a:latin typeface="Open Sans"/>
              </a:rPr>
              <a:t>ви</a:t>
            </a:r>
            <a:r>
              <a:rPr lang="ru-RU" sz="2800" b="0" i="0" dirty="0">
                <a:solidFill>
                  <a:srgbClr val="000000"/>
                </a:solidFill>
                <a:effectLst/>
                <a:latin typeface="Open Sans"/>
              </a:rPr>
              <a:t> </a:t>
            </a:r>
            <a:r>
              <a:rPr lang="ru-RU" sz="2800" b="0" i="0" dirty="0" err="1">
                <a:solidFill>
                  <a:srgbClr val="000000"/>
                </a:solidFill>
                <a:effectLst/>
                <a:latin typeface="Open Sans"/>
              </a:rPr>
              <a:t>знаєте</a:t>
            </a:r>
            <a:r>
              <a:rPr lang="ru-RU" sz="2800" b="0" i="0" dirty="0">
                <a:solidFill>
                  <a:srgbClr val="000000"/>
                </a:solidFill>
                <a:effectLst/>
                <a:latin typeface="Open Sans"/>
              </a:rPr>
              <a:t> про </a:t>
            </a:r>
            <a:r>
              <a:rPr lang="ru-RU" sz="2800" b="0" i="0" dirty="0" err="1">
                <a:solidFill>
                  <a:srgbClr val="000000"/>
                </a:solidFill>
                <a:effectLst/>
                <a:latin typeface="Open Sans"/>
              </a:rPr>
              <a:t>неї</a:t>
            </a:r>
            <a:r>
              <a:rPr lang="ru-RU" sz="2800" b="0" i="0" dirty="0">
                <a:solidFill>
                  <a:srgbClr val="000000"/>
                </a:solidFill>
                <a:effectLst/>
                <a:latin typeface="Open Sans"/>
              </a:rPr>
              <a:t>, </a:t>
            </a:r>
            <a:r>
              <a:rPr lang="ru-RU" sz="2800" b="0" i="0" dirty="0" err="1">
                <a:solidFill>
                  <a:srgbClr val="000000"/>
                </a:solidFill>
                <a:effectLst/>
                <a:latin typeface="Open Sans"/>
              </a:rPr>
              <a:t>роздрукуйте</a:t>
            </a:r>
            <a:r>
              <a:rPr lang="ru-RU" sz="2800" b="0" i="0" dirty="0">
                <a:solidFill>
                  <a:srgbClr val="000000"/>
                </a:solidFill>
                <a:effectLst/>
                <a:latin typeface="Open Sans"/>
              </a:rPr>
              <a:t> і </a:t>
            </a:r>
            <a:r>
              <a:rPr lang="ru-RU" sz="2800" b="0" i="0" dirty="0" err="1">
                <a:solidFill>
                  <a:srgbClr val="000000"/>
                </a:solidFill>
                <a:effectLst/>
                <a:latin typeface="Open Sans"/>
              </a:rPr>
              <a:t>викиньте</a:t>
            </a:r>
            <a:r>
              <a:rPr lang="ru-RU" sz="2800" b="0" i="0" dirty="0">
                <a:solidFill>
                  <a:srgbClr val="000000"/>
                </a:solidFill>
                <a:effectLst/>
                <a:latin typeface="Open Sans"/>
              </a:rPr>
              <a:t>. Так </a:t>
            </a:r>
            <a:r>
              <a:rPr lang="ru-RU" sz="2800" b="0" i="0" dirty="0" err="1">
                <a:solidFill>
                  <a:srgbClr val="000000"/>
                </a:solidFill>
                <a:effectLst/>
                <a:latin typeface="Open Sans"/>
              </a:rPr>
              <a:t>ви</a:t>
            </a:r>
            <a:r>
              <a:rPr lang="ru-RU" sz="2800" b="0" i="0" dirty="0">
                <a:solidFill>
                  <a:srgbClr val="000000"/>
                </a:solidFill>
                <a:effectLst/>
                <a:latin typeface="Open Sans"/>
              </a:rPr>
              <a:t> </a:t>
            </a:r>
            <a:r>
              <a:rPr lang="ru-RU" sz="2800" b="0" i="0" dirty="0" err="1">
                <a:solidFill>
                  <a:srgbClr val="000000"/>
                </a:solidFill>
                <a:effectLst/>
                <a:latin typeface="Open Sans"/>
              </a:rPr>
              <a:t>матеріалізуєте</a:t>
            </a:r>
            <a:r>
              <a:rPr lang="ru-RU" sz="2800" b="0" i="0" dirty="0">
                <a:solidFill>
                  <a:srgbClr val="000000"/>
                </a:solidFill>
                <a:effectLst/>
                <a:latin typeface="Open Sans"/>
              </a:rPr>
              <a:t> </a:t>
            </a:r>
            <a:r>
              <a:rPr lang="ru-RU" sz="2800" b="0" i="0" dirty="0" err="1">
                <a:solidFill>
                  <a:srgbClr val="000000"/>
                </a:solidFill>
                <a:effectLst/>
                <a:latin typeface="Open Sans"/>
              </a:rPr>
              <a:t>свої</a:t>
            </a:r>
            <a:r>
              <a:rPr lang="ru-RU" sz="2800" b="0" i="0" dirty="0">
                <a:solidFill>
                  <a:srgbClr val="000000"/>
                </a:solidFill>
                <a:effectLst/>
                <a:latin typeface="Open Sans"/>
              </a:rPr>
              <a:t> </a:t>
            </a:r>
            <a:r>
              <a:rPr lang="ru-RU" sz="2800" b="0" i="0" dirty="0" err="1">
                <a:solidFill>
                  <a:srgbClr val="000000"/>
                </a:solidFill>
                <a:effectLst/>
                <a:latin typeface="Open Sans"/>
              </a:rPr>
              <a:t>проблеми</a:t>
            </a:r>
            <a:r>
              <a:rPr lang="ru-RU" sz="2800" b="0" i="0" dirty="0">
                <a:solidFill>
                  <a:srgbClr val="000000"/>
                </a:solidFill>
                <a:effectLst/>
                <a:latin typeface="Open Sans"/>
              </a:rPr>
              <a:t> і </a:t>
            </a:r>
            <a:r>
              <a:rPr lang="ru-RU" sz="2800" b="0" i="0" dirty="0" err="1">
                <a:solidFill>
                  <a:srgbClr val="000000"/>
                </a:solidFill>
                <a:effectLst/>
                <a:latin typeface="Open Sans"/>
              </a:rPr>
              <a:t>фізично</a:t>
            </a:r>
            <a:r>
              <a:rPr lang="ru-RU" sz="2800" b="0" i="0" dirty="0">
                <a:solidFill>
                  <a:srgbClr val="000000"/>
                </a:solidFill>
                <a:effectLst/>
                <a:latin typeface="Open Sans"/>
              </a:rPr>
              <a:t> </a:t>
            </a:r>
            <a:r>
              <a:rPr lang="ru-RU" sz="2800" b="0" i="0" dirty="0" err="1">
                <a:solidFill>
                  <a:srgbClr val="000000"/>
                </a:solidFill>
                <a:effectLst/>
                <a:latin typeface="Open Sans"/>
              </a:rPr>
              <a:t>позбудетеся</a:t>
            </a:r>
            <a:r>
              <a:rPr lang="ru-RU" sz="2800" b="0" i="0" dirty="0">
                <a:solidFill>
                  <a:srgbClr val="000000"/>
                </a:solidFill>
                <a:effectLst/>
                <a:latin typeface="Open Sans"/>
              </a:rPr>
              <a:t> </a:t>
            </a:r>
            <a:r>
              <a:rPr lang="ru-RU" sz="2800" b="0" i="0" dirty="0" err="1">
                <a:solidFill>
                  <a:srgbClr val="000000"/>
                </a:solidFill>
                <a:effectLst/>
                <a:latin typeface="Open Sans"/>
              </a:rPr>
              <a:t>від</a:t>
            </a:r>
            <a:r>
              <a:rPr lang="ru-RU" sz="2800" b="0" i="0" dirty="0">
                <a:solidFill>
                  <a:srgbClr val="000000"/>
                </a:solidFill>
                <a:effectLst/>
                <a:latin typeface="Open Sans"/>
              </a:rPr>
              <a:t> них.</a:t>
            </a:r>
            <a:endParaRPr lang="ru-RU" sz="2800" dirty="0"/>
          </a:p>
        </p:txBody>
      </p:sp>
      <p:pic>
        <p:nvPicPr>
          <p:cNvPr id="5122" name="Picture 2" descr="До чого сниться папір, сонник – папір уві сні">
            <a:extLst>
              <a:ext uri="{FF2B5EF4-FFF2-40B4-BE49-F238E27FC236}">
                <a16:creationId xmlns:a16="http://schemas.microsoft.com/office/drawing/2014/main" id="{F0FF1983-A26A-4BB5-892A-129DB6BD0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444" y="4376691"/>
            <a:ext cx="3611577" cy="2325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948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A01A6E-AB98-4498-9C1D-A2ED3C46FDA9}"/>
              </a:ext>
            </a:extLst>
          </p:cNvPr>
          <p:cNvSpPr>
            <a:spLocks noGrp="1"/>
          </p:cNvSpPr>
          <p:nvPr>
            <p:ph type="title"/>
          </p:nvPr>
        </p:nvSpPr>
        <p:spPr/>
        <p:txBody>
          <a:bodyPr/>
          <a:lstStyle/>
          <a:p>
            <a:pPr algn="ctr"/>
            <a:r>
              <a:rPr lang="ru-RU" i="0" dirty="0" err="1">
                <a:solidFill>
                  <a:srgbClr val="000000"/>
                </a:solidFill>
                <a:effectLst/>
                <a:latin typeface="Open Sans"/>
              </a:rPr>
              <a:t>Менше</a:t>
            </a:r>
            <a:r>
              <a:rPr lang="ru-RU" i="0" dirty="0">
                <a:solidFill>
                  <a:srgbClr val="000000"/>
                </a:solidFill>
                <a:effectLst/>
                <a:latin typeface="Open Sans"/>
              </a:rPr>
              <a:t> кави</a:t>
            </a:r>
            <a:endParaRPr lang="ru-RU" dirty="0"/>
          </a:p>
        </p:txBody>
      </p:sp>
      <p:sp>
        <p:nvSpPr>
          <p:cNvPr id="3" name="Объект 2">
            <a:extLst>
              <a:ext uri="{FF2B5EF4-FFF2-40B4-BE49-F238E27FC236}">
                <a16:creationId xmlns:a16="http://schemas.microsoft.com/office/drawing/2014/main" id="{63635AEB-A4EF-4025-ACA1-4AF162C3074D}"/>
              </a:ext>
            </a:extLst>
          </p:cNvPr>
          <p:cNvSpPr>
            <a:spLocks noGrp="1"/>
          </p:cNvSpPr>
          <p:nvPr>
            <p:ph idx="1"/>
          </p:nvPr>
        </p:nvSpPr>
        <p:spPr>
          <a:xfrm>
            <a:off x="2136451" y="1396754"/>
            <a:ext cx="8915400" cy="3777622"/>
          </a:xfrm>
        </p:spPr>
        <p:txBody>
          <a:bodyPr/>
          <a:lstStyle/>
          <a:p>
            <a:pPr algn="l"/>
            <a:r>
              <a:rPr lang="ru-RU" sz="2800" b="0" i="0" dirty="0">
                <a:solidFill>
                  <a:srgbClr val="000000"/>
                </a:solidFill>
                <a:effectLst/>
                <a:latin typeface="Open Sans"/>
              </a:rPr>
              <a:t>Але, </a:t>
            </a:r>
            <a:r>
              <a:rPr lang="ru-RU" sz="2800" b="0" i="0" dirty="0" err="1">
                <a:solidFill>
                  <a:srgbClr val="000000"/>
                </a:solidFill>
                <a:effectLst/>
                <a:latin typeface="Open Sans"/>
              </a:rPr>
              <a:t>науковці</a:t>
            </a:r>
            <a:r>
              <a:rPr lang="ru-RU" sz="2800" b="0" i="0" dirty="0">
                <a:solidFill>
                  <a:srgbClr val="000000"/>
                </a:solidFill>
                <a:effectLst/>
                <a:latin typeface="Open Sans"/>
              </a:rPr>
              <a:t> </a:t>
            </a:r>
            <a:r>
              <a:rPr lang="ru-RU" sz="2800" b="0" i="0" dirty="0" err="1">
                <a:solidFill>
                  <a:srgbClr val="000000"/>
                </a:solidFill>
                <a:effectLst/>
                <a:latin typeface="Open Sans"/>
              </a:rPr>
              <a:t>кажуть</a:t>
            </a:r>
            <a:r>
              <a:rPr lang="ru-RU" sz="2800" b="0" i="0" dirty="0">
                <a:solidFill>
                  <a:srgbClr val="000000"/>
                </a:solidFill>
                <a:effectLst/>
                <a:latin typeface="Open Sans"/>
              </a:rPr>
              <a:t>, </a:t>
            </a:r>
            <a:r>
              <a:rPr lang="ru-RU" sz="2800" b="0" i="0" dirty="0" err="1">
                <a:solidFill>
                  <a:srgbClr val="000000"/>
                </a:solidFill>
                <a:effectLst/>
                <a:latin typeface="Open Sans"/>
              </a:rPr>
              <a:t>що</a:t>
            </a:r>
            <a:r>
              <a:rPr lang="ru-RU" sz="2800" b="0" i="0" dirty="0">
                <a:solidFill>
                  <a:srgbClr val="000000"/>
                </a:solidFill>
                <a:effectLst/>
                <a:latin typeface="Open Sans"/>
              </a:rPr>
              <a:t> </a:t>
            </a:r>
            <a:r>
              <a:rPr lang="ru-RU" sz="2800" b="0" i="0" dirty="0" err="1">
                <a:solidFill>
                  <a:srgbClr val="000000"/>
                </a:solidFill>
                <a:effectLst/>
                <a:latin typeface="Open Sans"/>
              </a:rPr>
              <a:t>кофеїн</a:t>
            </a:r>
            <a:r>
              <a:rPr lang="ru-RU" sz="2800" b="0" i="0" dirty="0">
                <a:solidFill>
                  <a:srgbClr val="000000"/>
                </a:solidFill>
                <a:effectLst/>
                <a:latin typeface="Open Sans"/>
              </a:rPr>
              <a:t> </a:t>
            </a:r>
            <a:r>
              <a:rPr lang="ru-RU" sz="2800" b="0" i="0" dirty="0" err="1">
                <a:solidFill>
                  <a:srgbClr val="000000"/>
                </a:solidFill>
                <a:effectLst/>
                <a:latin typeface="Open Sans"/>
              </a:rPr>
              <a:t>може</a:t>
            </a:r>
            <a:r>
              <a:rPr lang="ru-RU" sz="2800" b="0" i="0" dirty="0">
                <a:solidFill>
                  <a:srgbClr val="000000"/>
                </a:solidFill>
                <a:effectLst/>
                <a:latin typeface="Open Sans"/>
              </a:rPr>
              <a:t> </a:t>
            </a:r>
            <a:r>
              <a:rPr lang="ru-RU" sz="2800" b="0" i="0" dirty="0" err="1">
                <a:solidFill>
                  <a:srgbClr val="000000"/>
                </a:solidFill>
                <a:effectLst/>
                <a:latin typeface="Open Sans"/>
              </a:rPr>
              <a:t>спровокувати</a:t>
            </a:r>
            <a:r>
              <a:rPr lang="ru-RU" sz="2800" b="0" i="0" dirty="0">
                <a:solidFill>
                  <a:srgbClr val="000000"/>
                </a:solidFill>
                <a:effectLst/>
                <a:latin typeface="Open Sans"/>
              </a:rPr>
              <a:t> </a:t>
            </a:r>
            <a:r>
              <a:rPr lang="ru-RU" sz="2800" b="0" i="0" dirty="0" err="1">
                <a:solidFill>
                  <a:srgbClr val="000000"/>
                </a:solidFill>
                <a:effectLst/>
                <a:latin typeface="Open Sans"/>
              </a:rPr>
              <a:t>панічну</a:t>
            </a:r>
            <a:r>
              <a:rPr lang="ru-RU" sz="2800" b="0" i="0" dirty="0">
                <a:solidFill>
                  <a:srgbClr val="000000"/>
                </a:solidFill>
                <a:effectLst/>
                <a:latin typeface="Open Sans"/>
              </a:rPr>
              <a:t> атаку, особливо </a:t>
            </a:r>
            <a:r>
              <a:rPr lang="ru-RU" sz="2800" b="0" i="0" dirty="0" err="1">
                <a:solidFill>
                  <a:srgbClr val="000000"/>
                </a:solidFill>
                <a:effectLst/>
                <a:latin typeface="Open Sans"/>
              </a:rPr>
              <a:t>якщо</a:t>
            </a:r>
            <a:r>
              <a:rPr lang="ru-RU" sz="2800" b="0" i="0" dirty="0">
                <a:solidFill>
                  <a:srgbClr val="000000"/>
                </a:solidFill>
                <a:effectLst/>
                <a:latin typeface="Open Sans"/>
              </a:rPr>
              <a:t> вас </a:t>
            </a:r>
            <a:r>
              <a:rPr lang="ru-RU" sz="2800" b="0" i="0" dirty="0" err="1">
                <a:solidFill>
                  <a:srgbClr val="000000"/>
                </a:solidFill>
                <a:effectLst/>
                <a:latin typeface="Open Sans"/>
              </a:rPr>
              <a:t>лякають</a:t>
            </a:r>
            <a:r>
              <a:rPr lang="ru-RU" sz="2800" b="0" i="0" dirty="0">
                <a:solidFill>
                  <a:srgbClr val="000000"/>
                </a:solidFill>
                <a:effectLst/>
                <a:latin typeface="Open Sans"/>
              </a:rPr>
              <a:t> </a:t>
            </a:r>
            <a:r>
              <a:rPr lang="ru-RU" sz="2800" b="0" i="0" dirty="0" err="1">
                <a:solidFill>
                  <a:srgbClr val="000000"/>
                </a:solidFill>
                <a:effectLst/>
                <a:latin typeface="Open Sans"/>
              </a:rPr>
              <a:t>натовп</a:t>
            </a:r>
            <a:r>
              <a:rPr lang="ru-RU" sz="2800" b="0" i="0" dirty="0">
                <a:solidFill>
                  <a:srgbClr val="000000"/>
                </a:solidFill>
                <a:effectLst/>
                <a:latin typeface="Open Sans"/>
              </a:rPr>
              <a:t> </a:t>
            </a:r>
            <a:r>
              <a:rPr lang="ru-RU" sz="2800" b="0" i="0" dirty="0" err="1">
                <a:solidFill>
                  <a:srgbClr val="000000"/>
                </a:solidFill>
                <a:effectLst/>
                <a:latin typeface="Open Sans"/>
              </a:rPr>
              <a:t>або</a:t>
            </a:r>
            <a:r>
              <a:rPr lang="ru-RU" sz="2800" b="0" i="0" dirty="0">
                <a:solidFill>
                  <a:srgbClr val="000000"/>
                </a:solidFill>
                <a:effectLst/>
                <a:latin typeface="Open Sans"/>
              </a:rPr>
              <a:t> </a:t>
            </a:r>
            <a:r>
              <a:rPr lang="ru-RU" sz="2800" b="0" i="0" dirty="0" err="1">
                <a:solidFill>
                  <a:srgbClr val="000000"/>
                </a:solidFill>
                <a:effectLst/>
                <a:latin typeface="Open Sans"/>
              </a:rPr>
              <a:t>замкнутий</a:t>
            </a:r>
            <a:r>
              <a:rPr lang="ru-RU" sz="2800" b="0" i="0" dirty="0">
                <a:solidFill>
                  <a:srgbClr val="000000"/>
                </a:solidFill>
                <a:effectLst/>
                <a:latin typeface="Open Sans"/>
              </a:rPr>
              <a:t> </a:t>
            </a:r>
            <a:r>
              <a:rPr lang="ru-RU" sz="2800" b="0" i="0" dirty="0" err="1">
                <a:solidFill>
                  <a:srgbClr val="000000"/>
                </a:solidFill>
                <a:effectLst/>
                <a:latin typeface="Open Sans"/>
              </a:rPr>
              <a:t>простір</a:t>
            </a:r>
            <a:r>
              <a:rPr lang="ru-RU" sz="2800" b="0" i="0" dirty="0">
                <a:solidFill>
                  <a:srgbClr val="000000"/>
                </a:solidFill>
                <a:effectLst/>
                <a:latin typeface="Open Sans"/>
              </a:rPr>
              <a:t>. </a:t>
            </a:r>
            <a:r>
              <a:rPr lang="ru-RU" sz="2800" b="0" i="0" dirty="0" err="1">
                <a:solidFill>
                  <a:srgbClr val="000000"/>
                </a:solidFill>
                <a:effectLst/>
                <a:latin typeface="Open Sans"/>
              </a:rPr>
              <a:t>Замість</a:t>
            </a:r>
            <a:r>
              <a:rPr lang="ru-RU" sz="2800" b="0" i="0" dirty="0">
                <a:solidFill>
                  <a:srgbClr val="000000"/>
                </a:solidFill>
                <a:effectLst/>
                <a:latin typeface="Open Sans"/>
              </a:rPr>
              <a:t> </a:t>
            </a:r>
            <a:r>
              <a:rPr lang="ru-RU" sz="2800" b="0" i="0" dirty="0" err="1">
                <a:solidFill>
                  <a:srgbClr val="000000"/>
                </a:solidFill>
                <a:effectLst/>
                <a:latin typeface="Open Sans"/>
              </a:rPr>
              <a:t>неї</a:t>
            </a:r>
            <a:r>
              <a:rPr lang="ru-RU" sz="2800" b="0" i="0" dirty="0">
                <a:solidFill>
                  <a:srgbClr val="000000"/>
                </a:solidFill>
                <a:effectLst/>
                <a:latin typeface="Open Sans"/>
              </a:rPr>
              <a:t> </a:t>
            </a:r>
            <a:r>
              <a:rPr lang="ru-RU" sz="2800" b="0" i="0" dirty="0" err="1">
                <a:solidFill>
                  <a:srgbClr val="000000"/>
                </a:solidFill>
                <a:effectLst/>
                <a:latin typeface="Open Sans"/>
              </a:rPr>
              <a:t>пийте</a:t>
            </a:r>
            <a:r>
              <a:rPr lang="ru-RU" sz="2800" b="0" i="0" dirty="0">
                <a:solidFill>
                  <a:srgbClr val="000000"/>
                </a:solidFill>
                <a:effectLst/>
                <a:latin typeface="Open Sans"/>
              </a:rPr>
              <a:t> воду – вона </a:t>
            </a:r>
            <a:r>
              <a:rPr lang="ru-RU" sz="2800" b="0" i="0" dirty="0" err="1">
                <a:solidFill>
                  <a:srgbClr val="000000"/>
                </a:solidFill>
                <a:effectLst/>
                <a:latin typeface="Open Sans"/>
              </a:rPr>
              <a:t>запобігає</a:t>
            </a:r>
            <a:r>
              <a:rPr lang="ru-RU" sz="2800" b="0" i="0" dirty="0">
                <a:solidFill>
                  <a:srgbClr val="000000"/>
                </a:solidFill>
                <a:effectLst/>
                <a:latin typeface="Open Sans"/>
              </a:rPr>
              <a:t> </a:t>
            </a:r>
            <a:r>
              <a:rPr lang="ru-RU" sz="2800" b="0" i="0" dirty="0" err="1">
                <a:solidFill>
                  <a:srgbClr val="000000"/>
                </a:solidFill>
                <a:effectLst/>
                <a:latin typeface="Open Sans"/>
              </a:rPr>
              <a:t>зневодненню</a:t>
            </a:r>
            <a:r>
              <a:rPr lang="ru-RU" sz="2800" b="0" i="0" dirty="0">
                <a:solidFill>
                  <a:srgbClr val="000000"/>
                </a:solidFill>
                <a:effectLst/>
                <a:latin typeface="Open Sans"/>
              </a:rPr>
              <a:t> </a:t>
            </a:r>
            <a:r>
              <a:rPr lang="ru-RU" sz="2800" b="0" i="0" dirty="0" err="1">
                <a:solidFill>
                  <a:srgbClr val="000000"/>
                </a:solidFill>
                <a:effectLst/>
                <a:latin typeface="Open Sans"/>
              </a:rPr>
              <a:t>організму</a:t>
            </a:r>
            <a:endParaRPr lang="ru-RU" sz="2800" b="0" i="0" dirty="0">
              <a:solidFill>
                <a:srgbClr val="000000"/>
              </a:solidFill>
              <a:effectLst/>
              <a:latin typeface="Open Sans"/>
            </a:endParaRPr>
          </a:p>
          <a:p>
            <a:endParaRPr lang="ru-RU" dirty="0"/>
          </a:p>
        </p:txBody>
      </p:sp>
      <p:pic>
        <p:nvPicPr>
          <p:cNvPr id="6146" name="Picture 2" descr="Випита склянка води перед сном врятує вам життя">
            <a:extLst>
              <a:ext uri="{FF2B5EF4-FFF2-40B4-BE49-F238E27FC236}">
                <a16:creationId xmlns:a16="http://schemas.microsoft.com/office/drawing/2014/main" id="{28C29849-D2D8-401B-815D-9B05A30DC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3429000"/>
            <a:ext cx="5459859" cy="324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8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A144AC-FC1B-43FB-B326-B0B44198D209}"/>
              </a:ext>
            </a:extLst>
          </p:cNvPr>
          <p:cNvSpPr>
            <a:spLocks noGrp="1"/>
          </p:cNvSpPr>
          <p:nvPr>
            <p:ph type="title"/>
          </p:nvPr>
        </p:nvSpPr>
        <p:spPr>
          <a:xfrm>
            <a:off x="1640156" y="348509"/>
            <a:ext cx="8911687" cy="1280890"/>
          </a:xfrm>
        </p:spPr>
        <p:txBody>
          <a:bodyPr/>
          <a:lstStyle/>
          <a:p>
            <a:pPr algn="ctr"/>
            <a:r>
              <a:rPr lang="ru-RU" i="0" dirty="0" err="1">
                <a:solidFill>
                  <a:srgbClr val="000000"/>
                </a:solidFill>
                <a:effectLst/>
                <a:latin typeface="Open Sans"/>
              </a:rPr>
              <a:t>Використовуйте</a:t>
            </a:r>
            <a:r>
              <a:rPr lang="ru-RU" i="0" dirty="0">
                <a:solidFill>
                  <a:srgbClr val="000000"/>
                </a:solidFill>
                <a:effectLst/>
                <a:latin typeface="Open Sans"/>
              </a:rPr>
              <a:t> </a:t>
            </a:r>
            <a:r>
              <a:rPr lang="ru-RU" i="0" dirty="0" err="1">
                <a:solidFill>
                  <a:srgbClr val="000000"/>
                </a:solidFill>
                <a:effectLst/>
                <a:latin typeface="Open Sans"/>
              </a:rPr>
              <a:t>аудіододатки</a:t>
            </a:r>
            <a:endParaRPr lang="ru-RU" dirty="0"/>
          </a:p>
        </p:txBody>
      </p:sp>
      <p:sp>
        <p:nvSpPr>
          <p:cNvPr id="3" name="Объект 2">
            <a:extLst>
              <a:ext uri="{FF2B5EF4-FFF2-40B4-BE49-F238E27FC236}">
                <a16:creationId xmlns:a16="http://schemas.microsoft.com/office/drawing/2014/main" id="{0D6394B3-9A60-4800-9443-7A1E5FCC73B6}"/>
              </a:ext>
            </a:extLst>
          </p:cNvPr>
          <p:cNvSpPr>
            <a:spLocks noGrp="1"/>
          </p:cNvSpPr>
          <p:nvPr>
            <p:ph idx="1"/>
          </p:nvPr>
        </p:nvSpPr>
        <p:spPr>
          <a:xfrm>
            <a:off x="1856046" y="1450979"/>
            <a:ext cx="8915400" cy="3777622"/>
          </a:xfrm>
        </p:spPr>
        <p:txBody>
          <a:bodyPr>
            <a:normAutofit/>
          </a:bodyPr>
          <a:lstStyle/>
          <a:p>
            <a:r>
              <a:rPr lang="ru-RU" sz="2800" b="0" i="0" dirty="0">
                <a:solidFill>
                  <a:srgbClr val="000000"/>
                </a:solidFill>
                <a:effectLst/>
                <a:latin typeface="Open Sans"/>
              </a:rPr>
              <a:t>Вони </a:t>
            </a:r>
            <a:r>
              <a:rPr lang="ru-RU" sz="2800" b="0" i="0" dirty="0" err="1">
                <a:solidFill>
                  <a:srgbClr val="000000"/>
                </a:solidFill>
                <a:effectLst/>
                <a:latin typeface="Open Sans"/>
              </a:rPr>
              <a:t>можуть</a:t>
            </a:r>
            <a:r>
              <a:rPr lang="ru-RU" sz="2800" b="0" i="0" dirty="0">
                <a:solidFill>
                  <a:srgbClr val="000000"/>
                </a:solidFill>
                <a:effectLst/>
                <a:latin typeface="Open Sans"/>
              </a:rPr>
              <a:t> </a:t>
            </a:r>
            <a:r>
              <a:rPr lang="ru-RU" sz="2800" b="0" i="0" dirty="0" err="1">
                <a:solidFill>
                  <a:srgbClr val="000000"/>
                </a:solidFill>
                <a:effectLst/>
                <a:latin typeface="Open Sans"/>
              </a:rPr>
              <a:t>допомогти</a:t>
            </a:r>
            <a:r>
              <a:rPr lang="ru-RU" sz="2800" b="0" i="0" dirty="0">
                <a:solidFill>
                  <a:srgbClr val="000000"/>
                </a:solidFill>
                <a:effectLst/>
                <a:latin typeface="Open Sans"/>
              </a:rPr>
              <a:t> </a:t>
            </a:r>
            <a:r>
              <a:rPr lang="ru-RU" sz="2800" b="0" i="0" dirty="0" err="1">
                <a:solidFill>
                  <a:srgbClr val="000000"/>
                </a:solidFill>
                <a:effectLst/>
                <a:latin typeface="Open Sans"/>
              </a:rPr>
              <a:t>попередити</a:t>
            </a:r>
            <a:r>
              <a:rPr lang="ru-RU" sz="2800" b="0" i="0" dirty="0">
                <a:solidFill>
                  <a:srgbClr val="000000"/>
                </a:solidFill>
                <a:effectLst/>
                <a:latin typeface="Open Sans"/>
              </a:rPr>
              <a:t> </a:t>
            </a:r>
            <a:r>
              <a:rPr lang="ru-RU" sz="2800" b="0" i="0" dirty="0" err="1">
                <a:solidFill>
                  <a:srgbClr val="000000"/>
                </a:solidFill>
                <a:effectLst/>
                <a:latin typeface="Open Sans"/>
              </a:rPr>
              <a:t>панічні</a:t>
            </a:r>
            <a:r>
              <a:rPr lang="ru-RU" sz="2800" b="0" i="0" dirty="0">
                <a:solidFill>
                  <a:srgbClr val="000000"/>
                </a:solidFill>
                <a:effectLst/>
                <a:latin typeface="Open Sans"/>
              </a:rPr>
              <a:t> атаки, </a:t>
            </a:r>
            <a:r>
              <a:rPr lang="ru-RU" sz="2800" b="0" i="0" dirty="0" err="1">
                <a:solidFill>
                  <a:srgbClr val="000000"/>
                </a:solidFill>
                <a:effectLst/>
                <a:latin typeface="Open Sans"/>
              </a:rPr>
              <a:t>наприклад</a:t>
            </a:r>
            <a:r>
              <a:rPr lang="ru-RU" sz="2800" b="0" i="0" dirty="0">
                <a:solidFill>
                  <a:srgbClr val="000000"/>
                </a:solidFill>
                <a:effectLst/>
                <a:latin typeface="Open Sans"/>
              </a:rPr>
              <a:t>, коли </a:t>
            </a:r>
            <a:r>
              <a:rPr lang="ru-RU" sz="2800" b="0" i="0" dirty="0" err="1">
                <a:solidFill>
                  <a:srgbClr val="000000"/>
                </a:solidFill>
                <a:effectLst/>
                <a:latin typeface="Open Sans"/>
              </a:rPr>
              <a:t>їдете</a:t>
            </a:r>
            <a:r>
              <a:rPr lang="ru-RU" sz="2800" b="0" i="0" dirty="0">
                <a:solidFill>
                  <a:srgbClr val="000000"/>
                </a:solidFill>
                <a:effectLst/>
                <a:latin typeface="Open Sans"/>
              </a:rPr>
              <a:t> у </a:t>
            </a:r>
            <a:r>
              <a:rPr lang="ru-RU" sz="2800" b="0" i="0" dirty="0" err="1">
                <a:solidFill>
                  <a:srgbClr val="000000"/>
                </a:solidFill>
                <a:effectLst/>
                <a:latin typeface="Open Sans"/>
              </a:rPr>
              <a:t>громадському</a:t>
            </a:r>
            <a:r>
              <a:rPr lang="ru-RU" sz="2800" b="0" i="0" dirty="0">
                <a:solidFill>
                  <a:srgbClr val="000000"/>
                </a:solidFill>
                <a:effectLst/>
                <a:latin typeface="Open Sans"/>
              </a:rPr>
              <a:t> </a:t>
            </a:r>
            <a:r>
              <a:rPr lang="ru-RU" sz="2800" b="0" i="0" dirty="0" err="1">
                <a:solidFill>
                  <a:srgbClr val="000000"/>
                </a:solidFill>
                <a:effectLst/>
                <a:latin typeface="Open Sans"/>
              </a:rPr>
              <a:t>транспорті</a:t>
            </a:r>
            <a:r>
              <a:rPr lang="ru-RU" sz="2800" b="0" i="0" dirty="0">
                <a:solidFill>
                  <a:srgbClr val="000000"/>
                </a:solidFill>
                <a:effectLst/>
                <a:latin typeface="Open Sans"/>
              </a:rPr>
              <a:t>. </a:t>
            </a:r>
            <a:r>
              <a:rPr lang="ru-RU" sz="2800" b="0" i="0" dirty="0" err="1">
                <a:solidFill>
                  <a:srgbClr val="000000"/>
                </a:solidFill>
                <a:effectLst/>
                <a:latin typeface="Open Sans"/>
              </a:rPr>
              <a:t>Завантажте</a:t>
            </a:r>
            <a:r>
              <a:rPr lang="ru-RU" sz="2800" b="0" i="0" dirty="0">
                <a:solidFill>
                  <a:srgbClr val="000000"/>
                </a:solidFill>
                <a:effectLst/>
                <a:latin typeface="Open Sans"/>
              </a:rPr>
              <a:t> </a:t>
            </a:r>
            <a:r>
              <a:rPr lang="ru-RU" sz="2800" b="0" i="0" dirty="0" err="1">
                <a:solidFill>
                  <a:srgbClr val="000000"/>
                </a:solidFill>
                <a:effectLst/>
                <a:latin typeface="Open Sans"/>
              </a:rPr>
              <a:t>музику</a:t>
            </a:r>
            <a:r>
              <a:rPr lang="ru-RU" sz="2800" b="0" i="0" dirty="0">
                <a:solidFill>
                  <a:srgbClr val="000000"/>
                </a:solidFill>
                <a:effectLst/>
                <a:latin typeface="Open Sans"/>
              </a:rPr>
              <a:t>, </a:t>
            </a:r>
            <a:r>
              <a:rPr lang="ru-RU" sz="2800" b="0" i="0" dirty="0" err="1">
                <a:solidFill>
                  <a:srgbClr val="000000"/>
                </a:solidFill>
                <a:effectLst/>
                <a:latin typeface="Open Sans"/>
              </a:rPr>
              <a:t>аудіокнигу</a:t>
            </a:r>
            <a:r>
              <a:rPr lang="ru-RU" sz="2800" b="0" i="0" dirty="0">
                <a:solidFill>
                  <a:srgbClr val="000000"/>
                </a:solidFill>
                <a:effectLst/>
                <a:latin typeface="Open Sans"/>
              </a:rPr>
              <a:t>, звуки </a:t>
            </a:r>
            <a:r>
              <a:rPr lang="ru-RU" sz="2800" b="0" i="0" dirty="0" err="1">
                <a:solidFill>
                  <a:srgbClr val="000000"/>
                </a:solidFill>
                <a:effectLst/>
                <a:latin typeface="Open Sans"/>
              </a:rPr>
              <a:t>природи</a:t>
            </a:r>
            <a:r>
              <a:rPr lang="ru-RU" sz="2800" b="0" i="0" dirty="0">
                <a:solidFill>
                  <a:srgbClr val="000000"/>
                </a:solidFill>
                <a:effectLst/>
                <a:latin typeface="Open Sans"/>
              </a:rPr>
              <a:t> – </a:t>
            </a:r>
            <a:r>
              <a:rPr lang="ru-RU" sz="2800" b="0" i="0" dirty="0" err="1">
                <a:solidFill>
                  <a:srgbClr val="000000"/>
                </a:solidFill>
                <a:effectLst/>
                <a:latin typeface="Open Sans"/>
              </a:rPr>
              <a:t>щось</a:t>
            </a:r>
            <a:r>
              <a:rPr lang="ru-RU" sz="2800" b="0" i="0" dirty="0">
                <a:solidFill>
                  <a:srgbClr val="000000"/>
                </a:solidFill>
                <a:effectLst/>
                <a:latin typeface="Open Sans"/>
              </a:rPr>
              <a:t>, </a:t>
            </a:r>
            <a:r>
              <a:rPr lang="ru-RU" sz="2800" b="0" i="0" dirty="0" err="1">
                <a:solidFill>
                  <a:srgbClr val="000000"/>
                </a:solidFill>
                <a:effectLst/>
                <a:latin typeface="Open Sans"/>
              </a:rPr>
              <a:t>що</a:t>
            </a:r>
            <a:r>
              <a:rPr lang="ru-RU" sz="2800" b="0" i="0" dirty="0">
                <a:solidFill>
                  <a:srgbClr val="000000"/>
                </a:solidFill>
                <a:effectLst/>
                <a:latin typeface="Open Sans"/>
              </a:rPr>
              <a:t> </a:t>
            </a:r>
            <a:r>
              <a:rPr lang="ru-RU" sz="2800" b="0" i="0" dirty="0" err="1">
                <a:solidFill>
                  <a:srgbClr val="000000"/>
                </a:solidFill>
                <a:effectLst/>
                <a:latin typeface="Open Sans"/>
              </a:rPr>
              <a:t>допоможе</a:t>
            </a:r>
            <a:r>
              <a:rPr lang="ru-RU" sz="2800" b="0" i="0" dirty="0">
                <a:solidFill>
                  <a:srgbClr val="000000"/>
                </a:solidFill>
                <a:effectLst/>
                <a:latin typeface="Open Sans"/>
              </a:rPr>
              <a:t> вам </a:t>
            </a:r>
            <a:r>
              <a:rPr lang="ru-RU" sz="2800" b="0" i="0" dirty="0" err="1">
                <a:solidFill>
                  <a:srgbClr val="000000"/>
                </a:solidFill>
                <a:effectLst/>
                <a:latin typeface="Open Sans"/>
              </a:rPr>
              <a:t>сконцентруватися</a:t>
            </a:r>
            <a:r>
              <a:rPr lang="ru-RU" sz="2800" b="0" i="0" dirty="0">
                <a:solidFill>
                  <a:srgbClr val="000000"/>
                </a:solidFill>
                <a:effectLst/>
                <a:latin typeface="Open Sans"/>
              </a:rPr>
              <a:t> і </a:t>
            </a:r>
            <a:r>
              <a:rPr lang="ru-RU" sz="2800" b="0" i="0" dirty="0" err="1">
                <a:solidFill>
                  <a:srgbClr val="000000"/>
                </a:solidFill>
                <a:effectLst/>
                <a:latin typeface="Open Sans"/>
              </a:rPr>
              <a:t>взяти</a:t>
            </a:r>
            <a:r>
              <a:rPr lang="ru-RU" sz="2800" b="0" i="0" dirty="0">
                <a:solidFill>
                  <a:srgbClr val="000000"/>
                </a:solidFill>
                <a:effectLst/>
                <a:latin typeface="Open Sans"/>
              </a:rPr>
              <a:t> себе в руки</a:t>
            </a:r>
            <a:endParaRPr lang="ru-RU" sz="2800" dirty="0"/>
          </a:p>
        </p:txBody>
      </p:sp>
      <p:pic>
        <p:nvPicPr>
          <p:cNvPr id="7170" name="Picture 2" descr="Чим можуть зашкодити навушники - Погляд – новини Чернівці">
            <a:extLst>
              <a:ext uri="{FF2B5EF4-FFF2-40B4-BE49-F238E27FC236}">
                <a16:creationId xmlns:a16="http://schemas.microsoft.com/office/drawing/2014/main" id="{C4539915-1D9A-4E80-A9C1-B53236809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8654" y="3845170"/>
            <a:ext cx="4690214" cy="290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20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D3CBD6-3250-4796-AD3B-E23755CEE12F}"/>
              </a:ext>
            </a:extLst>
          </p:cNvPr>
          <p:cNvSpPr>
            <a:spLocks noGrp="1"/>
          </p:cNvSpPr>
          <p:nvPr>
            <p:ph type="title"/>
          </p:nvPr>
        </p:nvSpPr>
        <p:spPr>
          <a:xfrm>
            <a:off x="1640156" y="378784"/>
            <a:ext cx="8911687" cy="1280890"/>
          </a:xfrm>
        </p:spPr>
        <p:txBody>
          <a:bodyPr>
            <a:normAutofit fontScale="90000"/>
          </a:bodyPr>
          <a:lstStyle/>
          <a:p>
            <a:pPr algn="ctr"/>
            <a:r>
              <a:rPr lang="ru-RU" b="0" i="0" cap="all" dirty="0">
                <a:solidFill>
                  <a:schemeClr val="accent6">
                    <a:lumMod val="75000"/>
                  </a:schemeClr>
                </a:solidFill>
                <a:effectLst/>
                <a:latin typeface="Arial" panose="020B0604020202020204" pitchFamily="34" charset="0"/>
              </a:rPr>
              <a:t>ЯК ВПОРАТИСЯ ЗІ СТРЕСОМ В ПЕРІОД ДІЇ ВОЄННОГО СТАНУ</a:t>
            </a:r>
            <a:br>
              <a:rPr lang="ru-RU" b="0" i="0" cap="all" dirty="0">
                <a:solidFill>
                  <a:srgbClr val="4B4B4B"/>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3B76D096-386D-49FF-A90B-6A54082CAE8E}"/>
              </a:ext>
            </a:extLst>
          </p:cNvPr>
          <p:cNvSpPr>
            <a:spLocks noGrp="1"/>
          </p:cNvSpPr>
          <p:nvPr>
            <p:ph idx="1"/>
          </p:nvPr>
        </p:nvSpPr>
        <p:spPr>
          <a:xfrm>
            <a:off x="1772467" y="1540189"/>
            <a:ext cx="8915400" cy="3777622"/>
          </a:xfrm>
        </p:spPr>
        <p:txBody>
          <a:bodyPr>
            <a:normAutofit fontScale="25000" lnSpcReduction="20000"/>
          </a:bodyPr>
          <a:lstStyle/>
          <a:p>
            <a:pPr>
              <a:lnSpc>
                <a:spcPct val="120000"/>
              </a:lnSpc>
              <a:buFont typeface="Arial" panose="020B0604020202020204" pitchFamily="34" charset="0"/>
              <a:buChar char="•"/>
            </a:pPr>
            <a:r>
              <a:rPr lang="ru-RU" sz="8000" b="0" i="0" dirty="0" err="1">
                <a:solidFill>
                  <a:srgbClr val="333333"/>
                </a:solidFill>
                <a:effectLst/>
                <a:latin typeface="Open Sans"/>
              </a:rPr>
              <a:t>Зосередьтеся</a:t>
            </a:r>
            <a:r>
              <a:rPr lang="ru-RU" sz="8000" b="0" i="0" dirty="0">
                <a:solidFill>
                  <a:srgbClr val="333333"/>
                </a:solidFill>
                <a:effectLst/>
                <a:latin typeface="Open Sans"/>
              </a:rPr>
              <a:t> на тому, </a:t>
            </a:r>
            <a:r>
              <a:rPr lang="ru-RU" sz="8000" b="0" i="0" dirty="0" err="1">
                <a:solidFill>
                  <a:srgbClr val="333333"/>
                </a:solidFill>
                <a:effectLst/>
                <a:latin typeface="Open Sans"/>
              </a:rPr>
              <a:t>що</a:t>
            </a:r>
            <a:r>
              <a:rPr lang="ru-RU" sz="8000" b="0" i="0" dirty="0">
                <a:solidFill>
                  <a:srgbClr val="333333"/>
                </a:solidFill>
                <a:effectLst/>
                <a:latin typeface="Open Sans"/>
              </a:rPr>
              <a:t> </a:t>
            </a:r>
            <a:r>
              <a:rPr lang="ru-RU" sz="8000" b="0" i="0" dirty="0" err="1">
                <a:solidFill>
                  <a:srgbClr val="333333"/>
                </a:solidFill>
                <a:effectLst/>
                <a:latin typeface="Open Sans"/>
              </a:rPr>
              <a:t>ви</a:t>
            </a:r>
            <a:r>
              <a:rPr lang="ru-RU" sz="8000" b="0" i="0" dirty="0">
                <a:solidFill>
                  <a:srgbClr val="333333"/>
                </a:solidFill>
                <a:effectLst/>
                <a:latin typeface="Open Sans"/>
              </a:rPr>
              <a:t> можете </a:t>
            </a:r>
            <a:r>
              <a:rPr lang="ru-RU" sz="8000" b="0" i="0" dirty="0" err="1">
                <a:solidFill>
                  <a:srgbClr val="333333"/>
                </a:solidFill>
                <a:effectLst/>
                <a:latin typeface="Open Sans"/>
              </a:rPr>
              <a:t>контролювати</a:t>
            </a:r>
            <a:r>
              <a:rPr lang="ru-RU" sz="8000" b="0" i="0" dirty="0">
                <a:solidFill>
                  <a:srgbClr val="333333"/>
                </a:solidFill>
                <a:effectLst/>
                <a:latin typeface="Open Sans"/>
              </a:rPr>
              <a:t>.  </a:t>
            </a:r>
          </a:p>
          <a:p>
            <a:pPr>
              <a:lnSpc>
                <a:spcPct val="120000"/>
              </a:lnSpc>
              <a:buFont typeface="Arial" panose="020B0604020202020204" pitchFamily="34" charset="0"/>
              <a:buChar char="•"/>
            </a:pPr>
            <a:r>
              <a:rPr lang="ru-RU" sz="8000" b="0" i="0" dirty="0" err="1">
                <a:solidFill>
                  <a:srgbClr val="333333"/>
                </a:solidFill>
                <a:effectLst/>
                <a:latin typeface="Open Sans"/>
              </a:rPr>
              <a:t>Довіряйте</a:t>
            </a:r>
            <a:r>
              <a:rPr lang="ru-RU" sz="8000" b="0" i="0" dirty="0">
                <a:solidFill>
                  <a:srgbClr val="333333"/>
                </a:solidFill>
                <a:effectLst/>
                <a:latin typeface="Open Sans"/>
              </a:rPr>
              <a:t>  </a:t>
            </a:r>
            <a:r>
              <a:rPr lang="ru-RU" sz="8000" b="0" i="0" dirty="0" err="1">
                <a:solidFill>
                  <a:srgbClr val="333333"/>
                </a:solidFill>
                <a:effectLst/>
                <a:latin typeface="Open Sans"/>
              </a:rPr>
              <a:t>лише</a:t>
            </a:r>
            <a:r>
              <a:rPr lang="ru-RU" sz="8000" b="0" i="0" dirty="0">
                <a:solidFill>
                  <a:srgbClr val="333333"/>
                </a:solidFill>
                <a:effectLst/>
                <a:latin typeface="Open Sans"/>
              </a:rPr>
              <a:t> </a:t>
            </a:r>
            <a:r>
              <a:rPr lang="ru-RU" sz="8000" b="0" i="0" dirty="0" err="1">
                <a:solidFill>
                  <a:srgbClr val="333333"/>
                </a:solidFill>
                <a:effectLst/>
                <a:latin typeface="Open Sans"/>
              </a:rPr>
              <a:t>достовірній</a:t>
            </a:r>
            <a:r>
              <a:rPr lang="ru-RU" sz="8000" b="0" i="0" dirty="0">
                <a:solidFill>
                  <a:srgbClr val="333333"/>
                </a:solidFill>
                <a:effectLst/>
                <a:latin typeface="Open Sans"/>
              </a:rPr>
              <a:t> </a:t>
            </a:r>
            <a:r>
              <a:rPr lang="ru-RU" sz="8000" b="0" i="0" dirty="0" err="1">
                <a:solidFill>
                  <a:srgbClr val="333333"/>
                </a:solidFill>
                <a:effectLst/>
                <a:latin typeface="Open Sans"/>
              </a:rPr>
              <a:t>інформації</a:t>
            </a:r>
            <a:r>
              <a:rPr lang="ru-RU" sz="8000" b="0" i="0" dirty="0">
                <a:solidFill>
                  <a:srgbClr val="333333"/>
                </a:solidFill>
                <a:effectLst/>
                <a:latin typeface="Open Sans"/>
              </a:rPr>
              <a:t> з </a:t>
            </a:r>
            <a:r>
              <a:rPr lang="ru-RU" sz="8000" b="0" i="0" dirty="0" err="1">
                <a:solidFill>
                  <a:srgbClr val="333333"/>
                </a:solidFill>
                <a:effectLst/>
                <a:latin typeface="Open Sans"/>
              </a:rPr>
              <a:t>офіційних</a:t>
            </a:r>
            <a:r>
              <a:rPr lang="ru-RU" sz="8000" b="0" i="0" dirty="0">
                <a:solidFill>
                  <a:srgbClr val="333333"/>
                </a:solidFill>
                <a:effectLst/>
                <a:latin typeface="Open Sans"/>
              </a:rPr>
              <a:t> </a:t>
            </a:r>
            <a:r>
              <a:rPr lang="ru-RU" sz="8000" b="0" i="0" dirty="0" err="1">
                <a:solidFill>
                  <a:srgbClr val="333333"/>
                </a:solidFill>
                <a:effectLst/>
                <a:latin typeface="Open Sans"/>
              </a:rPr>
              <a:t>джерел</a:t>
            </a:r>
            <a:r>
              <a:rPr lang="ru-RU" sz="8000" b="0" i="0" dirty="0">
                <a:solidFill>
                  <a:srgbClr val="333333"/>
                </a:solidFill>
                <a:effectLst/>
                <a:latin typeface="Open Sans"/>
              </a:rPr>
              <a:t>. Не </a:t>
            </a:r>
            <a:r>
              <a:rPr lang="ru-RU" sz="8000" b="0" i="0" dirty="0" err="1">
                <a:solidFill>
                  <a:srgbClr val="333333"/>
                </a:solidFill>
                <a:effectLst/>
                <a:latin typeface="Open Sans"/>
              </a:rPr>
              <a:t>варто</a:t>
            </a:r>
            <a:r>
              <a:rPr lang="ru-RU" sz="8000" b="0" i="0" dirty="0">
                <a:solidFill>
                  <a:srgbClr val="333333"/>
                </a:solidFill>
                <a:effectLst/>
                <a:latin typeface="Open Sans"/>
              </a:rPr>
              <a:t> </a:t>
            </a:r>
            <a:r>
              <a:rPr lang="ru-RU" sz="8000" b="0" i="0" dirty="0" err="1">
                <a:solidFill>
                  <a:srgbClr val="333333"/>
                </a:solidFill>
                <a:effectLst/>
                <a:latin typeface="Open Sans"/>
              </a:rPr>
              <a:t>переглядати</a:t>
            </a:r>
            <a:r>
              <a:rPr lang="ru-RU" sz="8000" b="0" i="0" dirty="0">
                <a:solidFill>
                  <a:srgbClr val="333333"/>
                </a:solidFill>
                <a:effectLst/>
                <a:latin typeface="Open Sans"/>
              </a:rPr>
              <a:t>  </a:t>
            </a:r>
            <a:r>
              <a:rPr lang="ru-RU" sz="8000" b="0" i="0" dirty="0" err="1">
                <a:solidFill>
                  <a:srgbClr val="333333"/>
                </a:solidFill>
                <a:effectLst/>
                <a:latin typeface="Open Sans"/>
              </a:rPr>
              <a:t>новини</a:t>
            </a:r>
            <a:r>
              <a:rPr lang="ru-RU" sz="8000" b="0" i="0" dirty="0">
                <a:solidFill>
                  <a:srgbClr val="333333"/>
                </a:solidFill>
                <a:effectLst/>
                <a:latin typeface="Open Sans"/>
              </a:rPr>
              <a:t> у </a:t>
            </a:r>
            <a:r>
              <a:rPr lang="ru-RU" sz="8000" b="0" i="0" dirty="0" err="1">
                <a:solidFill>
                  <a:srgbClr val="333333"/>
                </a:solidFill>
                <a:effectLst/>
                <a:latin typeface="Open Sans"/>
              </a:rPr>
              <a:t>режимі</a:t>
            </a:r>
            <a:r>
              <a:rPr lang="ru-RU" sz="8000" b="0" i="0" dirty="0">
                <a:solidFill>
                  <a:srgbClr val="333333"/>
                </a:solidFill>
                <a:effectLst/>
                <a:latin typeface="Open Sans"/>
              </a:rPr>
              <a:t> 24/7, </a:t>
            </a:r>
            <a:r>
              <a:rPr lang="ru-RU" sz="8000" b="0" i="0" dirty="0" err="1">
                <a:solidFill>
                  <a:srgbClr val="333333"/>
                </a:solidFill>
                <a:effectLst/>
                <a:latin typeface="Open Sans"/>
              </a:rPr>
              <a:t>адже</a:t>
            </a:r>
            <a:r>
              <a:rPr lang="ru-RU" sz="8000" b="0" i="0" dirty="0">
                <a:solidFill>
                  <a:srgbClr val="333333"/>
                </a:solidFill>
                <a:effectLst/>
                <a:latin typeface="Open Sans"/>
              </a:rPr>
              <a:t> </a:t>
            </a:r>
            <a:r>
              <a:rPr lang="ru-RU" sz="8000" b="0" i="0" dirty="0" err="1">
                <a:solidFill>
                  <a:srgbClr val="333333"/>
                </a:solidFill>
                <a:effectLst/>
                <a:latin typeface="Open Sans"/>
              </a:rPr>
              <a:t>це</a:t>
            </a:r>
            <a:r>
              <a:rPr lang="ru-RU" sz="8000" b="0" i="0" dirty="0">
                <a:solidFill>
                  <a:srgbClr val="333333"/>
                </a:solidFill>
                <a:effectLst/>
                <a:latin typeface="Open Sans"/>
              </a:rPr>
              <a:t> </a:t>
            </a:r>
            <a:r>
              <a:rPr lang="ru-RU" sz="8000" b="0" i="0" dirty="0" err="1">
                <a:solidFill>
                  <a:srgbClr val="333333"/>
                </a:solidFill>
                <a:effectLst/>
                <a:latin typeface="Open Sans"/>
              </a:rPr>
              <a:t>підвищує</a:t>
            </a:r>
            <a:r>
              <a:rPr lang="ru-RU" sz="8000" b="0" i="0" dirty="0">
                <a:solidFill>
                  <a:srgbClr val="333333"/>
                </a:solidFill>
                <a:effectLst/>
                <a:latin typeface="Open Sans"/>
              </a:rPr>
              <a:t> </a:t>
            </a:r>
            <a:r>
              <a:rPr lang="ru-RU" sz="8000" b="0" i="0" dirty="0" err="1">
                <a:solidFill>
                  <a:srgbClr val="333333"/>
                </a:solidFill>
                <a:effectLst/>
                <a:latin typeface="Open Sans"/>
              </a:rPr>
              <a:t>панічні</a:t>
            </a:r>
            <a:r>
              <a:rPr lang="ru-RU" sz="8000" b="0" i="0" dirty="0">
                <a:solidFill>
                  <a:srgbClr val="333333"/>
                </a:solidFill>
                <a:effectLst/>
                <a:latin typeface="Open Sans"/>
              </a:rPr>
              <a:t> </a:t>
            </a:r>
            <a:r>
              <a:rPr lang="ru-RU" sz="8000" b="0" i="0" dirty="0" err="1">
                <a:solidFill>
                  <a:srgbClr val="333333"/>
                </a:solidFill>
                <a:effectLst/>
                <a:latin typeface="Open Sans"/>
              </a:rPr>
              <a:t>настрої</a:t>
            </a:r>
            <a:r>
              <a:rPr lang="ru-RU" sz="8000" b="0" i="0" dirty="0">
                <a:solidFill>
                  <a:srgbClr val="333333"/>
                </a:solidFill>
                <a:effectLst/>
                <a:latin typeface="Open Sans"/>
              </a:rPr>
              <a:t>, </a:t>
            </a:r>
            <a:r>
              <a:rPr lang="ru-RU" sz="8000" b="0" i="0" dirty="0" err="1">
                <a:solidFill>
                  <a:srgbClr val="333333"/>
                </a:solidFill>
                <a:effectLst/>
                <a:latin typeface="Open Sans"/>
              </a:rPr>
              <a:t>тривогу</a:t>
            </a:r>
            <a:r>
              <a:rPr lang="ru-RU" sz="8000" b="0" i="0" dirty="0">
                <a:solidFill>
                  <a:srgbClr val="333333"/>
                </a:solidFill>
                <a:effectLst/>
                <a:latin typeface="Open Sans"/>
              </a:rPr>
              <a:t> та  </a:t>
            </a:r>
            <a:r>
              <a:rPr lang="ru-RU" sz="8000" b="0" i="0" dirty="0" err="1">
                <a:solidFill>
                  <a:srgbClr val="333333"/>
                </a:solidFill>
                <a:effectLst/>
                <a:latin typeface="Open Sans"/>
              </a:rPr>
              <a:t>відчуття</a:t>
            </a:r>
            <a:r>
              <a:rPr lang="ru-RU" sz="8000" b="0" i="0" dirty="0">
                <a:solidFill>
                  <a:srgbClr val="333333"/>
                </a:solidFill>
                <a:effectLst/>
                <a:latin typeface="Open Sans"/>
              </a:rPr>
              <a:t> страху за </a:t>
            </a:r>
            <a:r>
              <a:rPr lang="ru-RU" sz="8000" b="0" i="0" dirty="0" err="1">
                <a:solidFill>
                  <a:srgbClr val="333333"/>
                </a:solidFill>
                <a:effectLst/>
                <a:latin typeface="Open Sans"/>
              </a:rPr>
              <a:t>близьких</a:t>
            </a:r>
            <a:r>
              <a:rPr lang="ru-RU" sz="8000" b="0" i="0" dirty="0">
                <a:solidFill>
                  <a:srgbClr val="333333"/>
                </a:solidFill>
                <a:effectLst/>
                <a:latin typeface="Open Sans"/>
              </a:rPr>
              <a:t> та себе. </a:t>
            </a:r>
          </a:p>
          <a:p>
            <a:pPr>
              <a:lnSpc>
                <a:spcPct val="120000"/>
              </a:lnSpc>
              <a:buFont typeface="Arial" panose="020B0604020202020204" pitchFamily="34" charset="0"/>
              <a:buChar char="•"/>
            </a:pPr>
            <a:r>
              <a:rPr lang="ru-RU" sz="8000" b="0" i="0" dirty="0" err="1">
                <a:solidFill>
                  <a:srgbClr val="333333"/>
                </a:solidFill>
                <a:effectLst/>
                <a:latin typeface="Open Sans"/>
              </a:rPr>
              <a:t>Подбайте</a:t>
            </a:r>
            <a:r>
              <a:rPr lang="ru-RU" sz="8000" b="0" i="0" dirty="0">
                <a:solidFill>
                  <a:srgbClr val="333333"/>
                </a:solidFill>
                <a:effectLst/>
                <a:latin typeface="Open Sans"/>
              </a:rPr>
              <a:t> про </a:t>
            </a:r>
            <a:r>
              <a:rPr lang="ru-RU" sz="8000" b="0" i="0" dirty="0" err="1">
                <a:solidFill>
                  <a:srgbClr val="333333"/>
                </a:solidFill>
                <a:effectLst/>
                <a:latin typeface="Open Sans"/>
              </a:rPr>
              <a:t>можливі</a:t>
            </a:r>
            <a:r>
              <a:rPr lang="ru-RU" sz="8000" b="0" i="0" dirty="0">
                <a:solidFill>
                  <a:srgbClr val="333333"/>
                </a:solidFill>
                <a:effectLst/>
                <a:latin typeface="Open Sans"/>
              </a:rPr>
              <a:t> запаси </a:t>
            </a:r>
            <a:r>
              <a:rPr lang="ru-RU" sz="8000" b="0" i="0" dirty="0" err="1">
                <a:solidFill>
                  <a:srgbClr val="333333"/>
                </a:solidFill>
                <a:effectLst/>
                <a:latin typeface="Open Sans"/>
              </a:rPr>
              <a:t>продуктів</a:t>
            </a:r>
            <a:r>
              <a:rPr lang="ru-RU" sz="8000" b="0" i="0" dirty="0">
                <a:solidFill>
                  <a:srgbClr val="333333"/>
                </a:solidFill>
                <a:effectLst/>
                <a:latin typeface="Open Sans"/>
              </a:rPr>
              <a:t> </a:t>
            </a:r>
            <a:r>
              <a:rPr lang="ru-RU" sz="8000" b="0" i="0" dirty="0" err="1">
                <a:solidFill>
                  <a:srgbClr val="333333"/>
                </a:solidFill>
                <a:effectLst/>
                <a:latin typeface="Open Sans"/>
              </a:rPr>
              <a:t>харчування</a:t>
            </a:r>
            <a:r>
              <a:rPr lang="ru-RU" sz="8000" b="0" i="0" dirty="0">
                <a:solidFill>
                  <a:srgbClr val="333333"/>
                </a:solidFill>
                <a:effectLst/>
                <a:latin typeface="Open Sans"/>
              </a:rPr>
              <a:t> та </a:t>
            </a:r>
            <a:r>
              <a:rPr lang="ru-RU" sz="8000" b="0" i="0" dirty="0" err="1">
                <a:solidFill>
                  <a:srgbClr val="333333"/>
                </a:solidFill>
                <a:effectLst/>
                <a:latin typeface="Open Sans"/>
              </a:rPr>
              <a:t>питної</a:t>
            </a:r>
            <a:r>
              <a:rPr lang="ru-RU" sz="8000" b="0" i="0" dirty="0">
                <a:solidFill>
                  <a:srgbClr val="333333"/>
                </a:solidFill>
                <a:effectLst/>
                <a:latin typeface="Open Sans"/>
              </a:rPr>
              <a:t> води.</a:t>
            </a:r>
          </a:p>
          <a:p>
            <a:pPr>
              <a:lnSpc>
                <a:spcPct val="120000"/>
              </a:lnSpc>
              <a:buFont typeface="Arial" panose="020B0604020202020204" pitchFamily="34" charset="0"/>
              <a:buChar char="•"/>
            </a:pPr>
            <a:r>
              <a:rPr lang="ru-RU" sz="8000" b="0" i="0" dirty="0" err="1">
                <a:solidFill>
                  <a:srgbClr val="333333"/>
                </a:solidFill>
                <a:effectLst/>
                <a:latin typeface="Open Sans"/>
              </a:rPr>
              <a:t>Намагайтеся</a:t>
            </a:r>
            <a:r>
              <a:rPr lang="ru-RU" sz="8000" b="0" i="0" dirty="0">
                <a:solidFill>
                  <a:srgbClr val="333333"/>
                </a:solidFill>
                <a:effectLst/>
                <a:latin typeface="Open Sans"/>
              </a:rPr>
              <a:t> за </a:t>
            </a:r>
            <a:r>
              <a:rPr lang="ru-RU" sz="8000" b="0" i="0" dirty="0" err="1">
                <a:solidFill>
                  <a:srgbClr val="333333"/>
                </a:solidFill>
                <a:effectLst/>
                <a:latin typeface="Open Sans"/>
              </a:rPr>
              <a:t>можливості</a:t>
            </a:r>
            <a:r>
              <a:rPr lang="ru-RU" sz="8000" b="0" i="0" dirty="0">
                <a:solidFill>
                  <a:srgbClr val="333333"/>
                </a:solidFill>
                <a:effectLst/>
                <a:latin typeface="Open Sans"/>
              </a:rPr>
              <a:t> </a:t>
            </a:r>
            <a:r>
              <a:rPr lang="ru-RU" sz="8000" b="0" i="0" dirty="0" err="1">
                <a:solidFill>
                  <a:srgbClr val="333333"/>
                </a:solidFill>
                <a:effectLst/>
                <a:latin typeface="Open Sans"/>
              </a:rPr>
              <a:t>дотримуватися</a:t>
            </a:r>
            <a:r>
              <a:rPr lang="ru-RU" sz="8000" b="0" i="0" dirty="0">
                <a:solidFill>
                  <a:srgbClr val="333333"/>
                </a:solidFill>
                <a:effectLst/>
                <a:latin typeface="Open Sans"/>
              </a:rPr>
              <a:t> режиму дня та сну.  </a:t>
            </a:r>
          </a:p>
          <a:p>
            <a:pPr>
              <a:lnSpc>
                <a:spcPct val="120000"/>
              </a:lnSpc>
              <a:buFont typeface="Arial" panose="020B0604020202020204" pitchFamily="34" charset="0"/>
              <a:buChar char="•"/>
            </a:pPr>
            <a:r>
              <a:rPr lang="ru-RU" sz="8000" b="0" i="0" dirty="0">
                <a:solidFill>
                  <a:srgbClr val="333333"/>
                </a:solidFill>
                <a:effectLst/>
                <a:latin typeface="Open Sans"/>
              </a:rPr>
              <a:t>У </a:t>
            </a:r>
            <a:r>
              <a:rPr lang="ru-RU" sz="8000" b="0" i="0" dirty="0" err="1">
                <a:solidFill>
                  <a:srgbClr val="333333"/>
                </a:solidFill>
                <a:effectLst/>
                <a:latin typeface="Open Sans"/>
              </a:rPr>
              <a:t>важкі</a:t>
            </a:r>
            <a:r>
              <a:rPr lang="ru-RU" sz="8000" b="0" i="0" dirty="0">
                <a:solidFill>
                  <a:srgbClr val="333333"/>
                </a:solidFill>
                <a:effectLst/>
                <a:latin typeface="Open Sans"/>
              </a:rPr>
              <a:t> </a:t>
            </a:r>
            <a:r>
              <a:rPr lang="ru-RU" sz="8000" b="0" i="0" dirty="0" err="1">
                <a:solidFill>
                  <a:srgbClr val="333333"/>
                </a:solidFill>
                <a:effectLst/>
                <a:latin typeface="Open Sans"/>
              </a:rPr>
              <a:t>часи</a:t>
            </a:r>
            <a:r>
              <a:rPr lang="ru-RU" sz="8000" b="0" i="0" dirty="0">
                <a:solidFill>
                  <a:srgbClr val="333333"/>
                </a:solidFill>
                <a:effectLst/>
                <a:latin typeface="Open Sans"/>
              </a:rPr>
              <a:t> </a:t>
            </a:r>
            <a:r>
              <a:rPr lang="ru-RU" sz="8000" b="0" i="0" dirty="0" err="1">
                <a:solidFill>
                  <a:srgbClr val="333333"/>
                </a:solidFill>
                <a:effectLst/>
                <a:latin typeface="Open Sans"/>
              </a:rPr>
              <a:t>важливо</a:t>
            </a:r>
            <a:r>
              <a:rPr lang="ru-RU" sz="8000" b="0" i="0" dirty="0">
                <a:solidFill>
                  <a:srgbClr val="333333"/>
                </a:solidFill>
                <a:effectLst/>
                <a:latin typeface="Open Sans"/>
              </a:rPr>
              <a:t> </a:t>
            </a:r>
            <a:r>
              <a:rPr lang="ru-RU" sz="8000" b="0" i="0" dirty="0" err="1">
                <a:solidFill>
                  <a:srgbClr val="333333"/>
                </a:solidFill>
                <a:effectLst/>
                <a:latin typeface="Open Sans"/>
              </a:rPr>
              <a:t>гуртуватися</a:t>
            </a:r>
            <a:r>
              <a:rPr lang="ru-RU" sz="8000" b="0" i="0" dirty="0">
                <a:solidFill>
                  <a:srgbClr val="333333"/>
                </a:solidFill>
                <a:effectLst/>
                <a:latin typeface="Open Sans"/>
              </a:rPr>
              <a:t> разом та </a:t>
            </a:r>
            <a:r>
              <a:rPr lang="ru-RU" sz="8000" b="0" i="0" dirty="0" err="1">
                <a:solidFill>
                  <a:srgbClr val="333333"/>
                </a:solidFill>
                <a:effectLst/>
                <a:latin typeface="Open Sans"/>
              </a:rPr>
              <a:t>підтримувати</a:t>
            </a:r>
            <a:r>
              <a:rPr lang="ru-RU" sz="8000" b="0" i="0" dirty="0">
                <a:solidFill>
                  <a:srgbClr val="333333"/>
                </a:solidFill>
                <a:effectLst/>
                <a:latin typeface="Open Sans"/>
              </a:rPr>
              <a:t> один одного. </a:t>
            </a:r>
            <a:r>
              <a:rPr lang="ru-RU" sz="8000" b="0" i="0" dirty="0" err="1">
                <a:solidFill>
                  <a:srgbClr val="333333"/>
                </a:solidFill>
                <a:effectLst/>
                <a:latin typeface="Open Sans"/>
              </a:rPr>
              <a:t>Якщо</a:t>
            </a:r>
            <a:r>
              <a:rPr lang="ru-RU" sz="8000" b="0" i="0" dirty="0">
                <a:solidFill>
                  <a:srgbClr val="333333"/>
                </a:solidFill>
                <a:effectLst/>
                <a:latin typeface="Open Sans"/>
              </a:rPr>
              <a:t> у вас є </a:t>
            </a:r>
            <a:r>
              <a:rPr lang="ru-RU" sz="8000" b="0" i="0" dirty="0" err="1">
                <a:solidFill>
                  <a:srgbClr val="333333"/>
                </a:solidFill>
                <a:effectLst/>
                <a:latin typeface="Open Sans"/>
              </a:rPr>
              <a:t>можливість</a:t>
            </a:r>
            <a:r>
              <a:rPr lang="ru-RU" sz="8000" b="0" i="0" dirty="0">
                <a:solidFill>
                  <a:srgbClr val="333333"/>
                </a:solidFill>
                <a:effectLst/>
                <a:latin typeface="Open Sans"/>
              </a:rPr>
              <a:t>, будьте на </a:t>
            </a:r>
            <a:r>
              <a:rPr lang="ru-RU" sz="8000" b="0" i="0" dirty="0" err="1">
                <a:solidFill>
                  <a:srgbClr val="333333"/>
                </a:solidFill>
                <a:effectLst/>
                <a:latin typeface="Open Sans"/>
              </a:rPr>
              <a:t>зв’язку</a:t>
            </a:r>
            <a:r>
              <a:rPr lang="ru-RU" sz="8000" b="0" i="0" dirty="0">
                <a:solidFill>
                  <a:srgbClr val="333333"/>
                </a:solidFill>
                <a:effectLst/>
                <a:latin typeface="Open Sans"/>
              </a:rPr>
              <a:t> з </a:t>
            </a:r>
            <a:r>
              <a:rPr lang="ru-RU" sz="8000" b="0" i="0" dirty="0" err="1">
                <a:solidFill>
                  <a:srgbClr val="333333"/>
                </a:solidFill>
                <a:effectLst/>
                <a:latin typeface="Open Sans"/>
              </a:rPr>
              <a:t>близькими</a:t>
            </a:r>
            <a:r>
              <a:rPr lang="ru-RU" sz="8000" b="0" i="0" dirty="0">
                <a:solidFill>
                  <a:srgbClr val="333333"/>
                </a:solidFill>
                <a:effectLst/>
                <a:latin typeface="Open Sans"/>
              </a:rPr>
              <a:t>.  </a:t>
            </a:r>
          </a:p>
          <a:p>
            <a:pPr>
              <a:lnSpc>
                <a:spcPct val="120000"/>
              </a:lnSpc>
              <a:buFont typeface="Arial" panose="020B0604020202020204" pitchFamily="34" charset="0"/>
              <a:buChar char="•"/>
            </a:pPr>
            <a:r>
              <a:rPr lang="ru-RU" sz="8000" b="0" i="0" dirty="0">
                <a:solidFill>
                  <a:srgbClr val="333333"/>
                </a:solidFill>
                <a:effectLst/>
                <a:latin typeface="Open Sans"/>
              </a:rPr>
              <a:t>У кого є </a:t>
            </a:r>
            <a:r>
              <a:rPr lang="ru-RU" sz="8000" b="0" i="0" dirty="0" err="1">
                <a:solidFill>
                  <a:srgbClr val="333333"/>
                </a:solidFill>
                <a:effectLst/>
                <a:latin typeface="Open Sans"/>
              </a:rPr>
              <a:t>можливість</a:t>
            </a:r>
            <a:r>
              <a:rPr lang="ru-RU" sz="8000" b="0" i="0" dirty="0">
                <a:solidFill>
                  <a:srgbClr val="333333"/>
                </a:solidFill>
                <a:effectLst/>
                <a:latin typeface="Open Sans"/>
              </a:rPr>
              <a:t> — </a:t>
            </a:r>
            <a:r>
              <a:rPr lang="ru-RU" sz="8000" b="0" i="0" dirty="0" err="1">
                <a:solidFill>
                  <a:srgbClr val="333333"/>
                </a:solidFill>
                <a:effectLst/>
                <a:latin typeface="Open Sans"/>
              </a:rPr>
              <a:t>допомагайте</a:t>
            </a:r>
            <a:r>
              <a:rPr lang="ru-RU" sz="8000" b="0" i="0" dirty="0">
                <a:solidFill>
                  <a:srgbClr val="333333"/>
                </a:solidFill>
                <a:effectLst/>
                <a:latin typeface="Open Sans"/>
              </a:rPr>
              <a:t> </a:t>
            </a:r>
            <a:r>
              <a:rPr lang="ru-RU" sz="8000" b="0" i="0" dirty="0" err="1">
                <a:solidFill>
                  <a:srgbClr val="333333"/>
                </a:solidFill>
                <a:effectLst/>
                <a:latin typeface="Open Sans"/>
              </a:rPr>
              <a:t>тим</a:t>
            </a:r>
            <a:r>
              <a:rPr lang="ru-RU" sz="8000" b="0" i="0" dirty="0">
                <a:solidFill>
                  <a:srgbClr val="333333"/>
                </a:solidFill>
                <a:effectLst/>
                <a:latin typeface="Open Sans"/>
              </a:rPr>
              <a:t>, </a:t>
            </a:r>
            <a:r>
              <a:rPr lang="ru-RU" sz="8000" b="0" i="0" dirty="0" err="1">
                <a:solidFill>
                  <a:srgbClr val="333333"/>
                </a:solidFill>
                <a:effectLst/>
                <a:latin typeface="Open Sans"/>
              </a:rPr>
              <a:t>хто</a:t>
            </a:r>
            <a:r>
              <a:rPr lang="ru-RU" sz="8000" b="0" i="0" dirty="0">
                <a:solidFill>
                  <a:srgbClr val="333333"/>
                </a:solidFill>
                <a:effectLst/>
                <a:latin typeface="Open Sans"/>
              </a:rPr>
              <a:t> </a:t>
            </a:r>
            <a:r>
              <a:rPr lang="ru-RU" sz="8000" b="0" i="0" dirty="0" err="1">
                <a:solidFill>
                  <a:srgbClr val="333333"/>
                </a:solidFill>
                <a:effectLst/>
                <a:latin typeface="Open Sans"/>
              </a:rPr>
              <a:t>цього</a:t>
            </a:r>
            <a:r>
              <a:rPr lang="ru-RU" sz="8000" b="0" i="0" dirty="0">
                <a:solidFill>
                  <a:srgbClr val="333333"/>
                </a:solidFill>
                <a:effectLst/>
                <a:latin typeface="Open Sans"/>
              </a:rPr>
              <a:t> </a:t>
            </a:r>
            <a:r>
              <a:rPr lang="ru-RU" sz="8000" b="0" i="0" dirty="0" err="1">
                <a:solidFill>
                  <a:srgbClr val="333333"/>
                </a:solidFill>
                <a:effectLst/>
                <a:latin typeface="Open Sans"/>
              </a:rPr>
              <a:t>потребує</a:t>
            </a:r>
            <a:r>
              <a:rPr lang="ru-RU" sz="8000" b="0" i="0" dirty="0">
                <a:solidFill>
                  <a:srgbClr val="333333"/>
                </a:solidFill>
                <a:effectLst/>
                <a:latin typeface="Open Sans"/>
              </a:rPr>
              <a:t>. </a:t>
            </a:r>
            <a:r>
              <a:rPr lang="ru-RU" sz="8000" b="0" i="0" dirty="0" err="1">
                <a:solidFill>
                  <a:srgbClr val="333333"/>
                </a:solidFill>
                <a:effectLst/>
                <a:latin typeface="Open Sans"/>
              </a:rPr>
              <a:t>Добрі</a:t>
            </a:r>
            <a:r>
              <a:rPr lang="ru-RU" sz="8000" b="0" i="0" dirty="0">
                <a:solidFill>
                  <a:srgbClr val="333333"/>
                </a:solidFill>
                <a:effectLst/>
                <a:latin typeface="Open Sans"/>
              </a:rPr>
              <a:t> </a:t>
            </a:r>
            <a:r>
              <a:rPr lang="ru-RU" sz="8000" b="0" i="0" dirty="0" err="1">
                <a:solidFill>
                  <a:srgbClr val="333333"/>
                </a:solidFill>
                <a:effectLst/>
                <a:latin typeface="Open Sans"/>
              </a:rPr>
              <a:t>справи</a:t>
            </a:r>
            <a:r>
              <a:rPr lang="ru-RU" sz="8000" b="0" i="0" dirty="0">
                <a:solidFill>
                  <a:srgbClr val="333333"/>
                </a:solidFill>
                <a:effectLst/>
                <a:latin typeface="Open Sans"/>
              </a:rPr>
              <a:t>, </a:t>
            </a:r>
            <a:r>
              <a:rPr lang="ru-RU" sz="8000" b="0" i="0" dirty="0" err="1">
                <a:solidFill>
                  <a:srgbClr val="333333"/>
                </a:solidFill>
                <a:effectLst/>
                <a:latin typeface="Open Sans"/>
              </a:rPr>
              <a:t>волонтерство</a:t>
            </a:r>
            <a:r>
              <a:rPr lang="ru-RU" sz="8000" b="0" i="0" dirty="0">
                <a:solidFill>
                  <a:srgbClr val="333333"/>
                </a:solidFill>
                <a:effectLst/>
                <a:latin typeface="Open Sans"/>
              </a:rPr>
              <a:t> та </a:t>
            </a:r>
            <a:r>
              <a:rPr lang="ru-RU" sz="8000" b="0" i="0" dirty="0" err="1">
                <a:solidFill>
                  <a:srgbClr val="333333"/>
                </a:solidFill>
                <a:effectLst/>
                <a:latin typeface="Open Sans"/>
              </a:rPr>
              <a:t>підтримка</a:t>
            </a:r>
            <a:r>
              <a:rPr lang="ru-RU" sz="8000" b="0" i="0" dirty="0">
                <a:solidFill>
                  <a:srgbClr val="333333"/>
                </a:solidFill>
                <a:effectLst/>
                <a:latin typeface="Open Sans"/>
              </a:rPr>
              <a:t> </a:t>
            </a:r>
            <a:r>
              <a:rPr lang="ru-RU" sz="8000" b="0" i="0" dirty="0" err="1">
                <a:solidFill>
                  <a:srgbClr val="333333"/>
                </a:solidFill>
                <a:effectLst/>
                <a:latin typeface="Open Sans"/>
              </a:rPr>
              <a:t>інших</a:t>
            </a:r>
            <a:r>
              <a:rPr lang="ru-RU" sz="8000" b="0" i="0" dirty="0">
                <a:solidFill>
                  <a:srgbClr val="333333"/>
                </a:solidFill>
                <a:effectLst/>
                <a:latin typeface="Open Sans"/>
              </a:rPr>
              <a:t> </a:t>
            </a:r>
            <a:r>
              <a:rPr lang="ru-RU" sz="8000" b="0" i="0" dirty="0" err="1">
                <a:solidFill>
                  <a:srgbClr val="333333"/>
                </a:solidFill>
                <a:effectLst/>
                <a:latin typeface="Open Sans"/>
              </a:rPr>
              <a:t>дозволяють</a:t>
            </a:r>
            <a:r>
              <a:rPr lang="ru-RU" sz="8000" b="0" i="0" dirty="0">
                <a:solidFill>
                  <a:srgbClr val="333333"/>
                </a:solidFill>
                <a:effectLst/>
                <a:latin typeface="Open Sans"/>
              </a:rPr>
              <a:t> </a:t>
            </a:r>
            <a:r>
              <a:rPr lang="ru-RU" sz="8000" b="0" i="0" dirty="0" err="1">
                <a:solidFill>
                  <a:srgbClr val="333333"/>
                </a:solidFill>
                <a:effectLst/>
                <a:latin typeface="Open Sans"/>
              </a:rPr>
              <a:t>почуватися</a:t>
            </a:r>
            <a:r>
              <a:rPr lang="ru-RU" sz="8000" b="0" i="0" dirty="0">
                <a:solidFill>
                  <a:srgbClr val="333333"/>
                </a:solidFill>
                <a:effectLst/>
                <a:latin typeface="Open Sans"/>
              </a:rPr>
              <a:t> </a:t>
            </a:r>
            <a:r>
              <a:rPr lang="ru-RU" sz="8000" b="0" i="0" dirty="0" err="1">
                <a:solidFill>
                  <a:srgbClr val="333333"/>
                </a:solidFill>
                <a:effectLst/>
                <a:latin typeface="Open Sans"/>
              </a:rPr>
              <a:t>краще</a:t>
            </a:r>
            <a:r>
              <a:rPr lang="ru-RU" sz="8000" b="0" i="0" dirty="0">
                <a:solidFill>
                  <a:srgbClr val="333333"/>
                </a:solidFill>
                <a:effectLst/>
                <a:latin typeface="Open Sans"/>
              </a:rPr>
              <a:t>.</a:t>
            </a:r>
          </a:p>
          <a:p>
            <a:pPr marL="0" indent="0">
              <a:lnSpc>
                <a:spcPct val="120000"/>
              </a:lnSpc>
              <a:buNone/>
            </a:pPr>
            <a:endParaRPr lang="ru-RU" sz="8000" b="0" i="0" dirty="0">
              <a:solidFill>
                <a:srgbClr val="333333"/>
              </a:solidFill>
              <a:effectLst/>
              <a:latin typeface="Open Sans"/>
            </a:endParaRPr>
          </a:p>
          <a:p>
            <a:endParaRPr lang="ru-RU" dirty="0"/>
          </a:p>
        </p:txBody>
      </p:sp>
    </p:spTree>
    <p:extLst>
      <p:ext uri="{BB962C8B-B14F-4D97-AF65-F5344CB8AC3E}">
        <p14:creationId xmlns:p14="http://schemas.microsoft.com/office/powerpoint/2010/main" val="3741165998"/>
      </p:ext>
    </p:extLst>
  </p:cSld>
  <p:clrMapOvr>
    <a:masterClrMapping/>
  </p:clrMapOvr>
</p:sld>
</file>

<file path=ppt/theme/theme1.xml><?xml version="1.0" encoding="utf-8"?>
<a:theme xmlns:a="http://schemas.openxmlformats.org/drawingml/2006/main" name="Легкий дым">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164</TotalTime>
  <Words>987</Words>
  <Application>Microsoft Macintosh PowerPoint</Application>
  <PresentationFormat>Широкоэкранный</PresentationFormat>
  <Paragraphs>93</Paragraphs>
  <Slides>19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19</vt:i4>
      </vt:variant>
    </vt:vector>
  </HeadingPairs>
  <TitlesOfParts>
    <vt:vector size="26" baseType="lpstr">
      <vt:lpstr>Arial</vt:lpstr>
      <vt:lpstr>Century Gothic</vt:lpstr>
      <vt:lpstr>Open Sans</vt:lpstr>
      <vt:lpstr>Times New Roman</vt:lpstr>
      <vt:lpstr>Wingdings</vt:lpstr>
      <vt:lpstr>Wingdings 3</vt:lpstr>
      <vt:lpstr>Легкий дым</vt:lpstr>
      <vt:lpstr>Самодопомога та невідкладна допомога</vt:lpstr>
      <vt:lpstr>З'ясуйте, що з вами відбувається</vt:lpstr>
      <vt:lpstr>Дихайте</vt:lpstr>
      <vt:lpstr>Зосередьтеся на розслаблянні м'язів</vt:lpstr>
      <vt:lpstr>Обмежте подразники</vt:lpstr>
      <vt:lpstr>Тримайте поблизу ноутбук або записник</vt:lpstr>
      <vt:lpstr>Менше кави</vt:lpstr>
      <vt:lpstr>Використовуйте аудіододатки</vt:lpstr>
      <vt:lpstr>ЯК ВПОРАТИСЯ ЗІ СТРЕСОМ В ПЕРІОД ДІЇ ВОЄННОГО СТАНУ </vt:lpstr>
      <vt:lpstr>Презентация PowerPoint</vt:lpstr>
      <vt:lpstr>Загальні принципи надання медичної допомоги у надзвичайних ситуаціях</vt:lpstr>
      <vt:lpstr>Стан постраждалого визначається</vt:lpstr>
      <vt:lpstr>Знепритомлення</vt:lpstr>
      <vt:lpstr>Кровотечі</vt:lpstr>
      <vt:lpstr>Презентация PowerPoint</vt:lpstr>
      <vt:lpstr>Що таке опік  Опік – ураження шкіри та тканин організму під дією високих температур, їдких хімічних речовин, інтенсивного короткохвильового випромінювання, що призводить до втрати клітинами організму своєї молекулярної структури. Залежно від походження, опіки поділяють на кілька типів. </vt:lpstr>
      <vt:lpstr>Презентация PowerPoint</vt:lpstr>
      <vt:lpstr>Завдання</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Самодопомога та невідкладна допомога</dc:title>
  <dc:creator>Svetlana</dc:creator>
  <cp:lastModifiedBy>zhannaandre95@gmail.com</cp:lastModifiedBy>
  <cp:revision>21</cp:revision>
  <dcterms:created xsi:type="dcterms:W3CDTF">2022-09-15T06:26:38Z</dcterms:created>
  <dcterms:modified xsi:type="dcterms:W3CDTF">2022-09-29T10:05:03Z</dcterms:modified>
</cp:coreProperties>
</file>