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7C9FD-0455-4CA6-8EFC-6FE8CB67C92B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158AA-9426-4065-B00C-74F4FE2A7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43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За період незалежності українські спортсмени взяли участь у 7 літніх та 8 зимових Олімпіадах та здобули 38 золотих, 38 срібних та 75 бронзових</a:t>
            </a:r>
            <a:r>
              <a:rPr lang="uk-UA" baseline="0" dirty="0" smtClean="0"/>
              <a:t> медалей.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278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21 зимові</a:t>
            </a:r>
            <a:r>
              <a:rPr lang="uk-UA" baseline="0" dirty="0" smtClean="0"/>
              <a:t> Олімпійські ігри 2010 року проходили в канадському місті Ванкувері. Нажаль виступ на Олімпіаді у Ванкувері став найневдалішим для України за весь час виступів на зимових Олімпійських іграх. Без нагород.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217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30 літні Олімпійські ігри 2012 проходили в Лондоні Англія. На цих іграх Україна здобула 5 золотих медалей. Одна з них це медаль </a:t>
            </a:r>
            <a:r>
              <a:rPr lang="uk-UA" dirty="0" err="1" smtClean="0"/>
              <a:t>шпажистки</a:t>
            </a:r>
            <a:r>
              <a:rPr lang="uk-UA" dirty="0" smtClean="0"/>
              <a:t> Яни </a:t>
            </a:r>
            <a:r>
              <a:rPr lang="uk-UA" dirty="0" err="1" smtClean="0"/>
              <a:t>Шемякіної</a:t>
            </a:r>
            <a:r>
              <a:rPr lang="uk-UA" dirty="0" smtClean="0"/>
              <a:t>. Медаль вищого </a:t>
            </a:r>
            <a:r>
              <a:rPr lang="uk-UA" dirty="0" err="1" smtClean="0"/>
              <a:t>гатунку</a:t>
            </a:r>
            <a:r>
              <a:rPr lang="uk-UA" dirty="0" smtClean="0"/>
              <a:t> завоювала наша четвірка у академічному веслуванні у складі Яни </a:t>
            </a:r>
            <a:r>
              <a:rPr lang="uk-UA" dirty="0" err="1" smtClean="0"/>
              <a:t>Демєнтьєвої</a:t>
            </a:r>
            <a:r>
              <a:rPr lang="uk-UA" dirty="0" smtClean="0"/>
              <a:t>, Катерини Тарасенко, Наталії </a:t>
            </a:r>
            <a:r>
              <a:rPr lang="uk-UA" dirty="0" err="1" smtClean="0"/>
              <a:t>Довгодько</a:t>
            </a:r>
            <a:r>
              <a:rPr lang="uk-UA" dirty="0" smtClean="0"/>
              <a:t> і Анастасії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Коженкової</a:t>
            </a:r>
            <a:r>
              <a:rPr lang="uk-UA" baseline="0" dirty="0" smtClean="0"/>
              <a:t>. Юрій </a:t>
            </a:r>
            <a:r>
              <a:rPr lang="uk-UA" baseline="0" dirty="0" err="1" smtClean="0"/>
              <a:t>Чебан</a:t>
            </a:r>
            <a:r>
              <a:rPr lang="uk-UA" baseline="0" dirty="0" smtClean="0"/>
              <a:t> здобув золоту медаль у веслуванні на каное-одинаках на 200м. Також золото здобув боксер Василь </a:t>
            </a:r>
            <a:r>
              <a:rPr lang="uk-UA" baseline="0" dirty="0" err="1" smtClean="0"/>
              <a:t>Ломаченко</a:t>
            </a:r>
            <a:r>
              <a:rPr lang="uk-UA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229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22 зимові Олімпійські ігри проходили у 2014 році в місті Сочі Росія. Частина української делегації спортсменів покинула Сочі і відмовилась від участі в Олімпіаді на знак протесту проти кровопролиття в Україні. Проте, ми </a:t>
            </a:r>
            <a:r>
              <a:rPr lang="uk-UA" dirty="0" err="1" smtClean="0"/>
              <a:t>всжетаки</a:t>
            </a:r>
            <a:r>
              <a:rPr lang="uk-UA" dirty="0" smtClean="0"/>
              <a:t> здобули 2 медалі: одну золоту і одну бронзову. Золото українській збірній принесли біатлоністки Олена </a:t>
            </a:r>
            <a:r>
              <a:rPr lang="uk-UA" dirty="0" err="1" smtClean="0"/>
              <a:t>Підгрушна</a:t>
            </a:r>
            <a:r>
              <a:rPr lang="uk-UA" dirty="0" smtClean="0"/>
              <a:t>, Валя </a:t>
            </a:r>
            <a:r>
              <a:rPr lang="uk-UA" dirty="0" err="1" smtClean="0"/>
              <a:t>Семеренко</a:t>
            </a:r>
            <a:r>
              <a:rPr lang="uk-UA" dirty="0" smtClean="0"/>
              <a:t>, Юлія </a:t>
            </a:r>
            <a:r>
              <a:rPr lang="uk-UA" dirty="0" err="1" smtClean="0"/>
              <a:t>Джима</a:t>
            </a:r>
            <a:r>
              <a:rPr lang="uk-UA" dirty="0" smtClean="0"/>
              <a:t> та Віта </a:t>
            </a:r>
            <a:r>
              <a:rPr lang="uk-UA" dirty="0" err="1" smtClean="0"/>
              <a:t>Семеренко</a:t>
            </a:r>
            <a:r>
              <a:rPr lang="uk-UA" dirty="0" smtClean="0"/>
              <a:t> ( що згодом здобуде бронзу у спринті) в жіночій естафеті.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762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31 літні Олімпійські ігри 2016 відбувались в Ріо-де-Жанейро Бразилія. Тоді Україна виборола два золота. Олег </a:t>
            </a:r>
            <a:r>
              <a:rPr lang="uk-UA" dirty="0" err="1" smtClean="0"/>
              <a:t>Верняєв</a:t>
            </a:r>
            <a:r>
              <a:rPr lang="uk-UA" dirty="0" smtClean="0"/>
              <a:t> на паралельних брусах, веслувальник Юрій </a:t>
            </a:r>
            <a:r>
              <a:rPr lang="uk-UA" dirty="0" err="1" smtClean="0"/>
              <a:t>Чебан</a:t>
            </a:r>
            <a:r>
              <a:rPr lang="uk-UA" dirty="0" smtClean="0"/>
              <a:t> (каное-одиночки). Збірна України повернулась з </a:t>
            </a:r>
            <a:r>
              <a:rPr lang="uk-UA" dirty="0" err="1" smtClean="0"/>
              <a:t>Ріо</a:t>
            </a:r>
            <a:r>
              <a:rPr lang="uk-UA" dirty="0" smtClean="0"/>
              <a:t> з 11 медалями</a:t>
            </a:r>
            <a:r>
              <a:rPr lang="uk-UA" baseline="0" dirty="0" smtClean="0"/>
              <a:t> – 2 золотих, 5 срібних і 4 </a:t>
            </a:r>
            <a:r>
              <a:rPr lang="uk-UA" baseline="0" dirty="0" err="1" smtClean="0"/>
              <a:t>бронзових.У</a:t>
            </a:r>
            <a:r>
              <a:rPr lang="uk-UA" baseline="0" dirty="0" smtClean="0"/>
              <a:t> медальній таблиці наші атлети зайняли 31 місце.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472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23 зимові Олімпійські ігри 2018 проходили у місті </a:t>
            </a:r>
            <a:r>
              <a:rPr lang="uk-UA" dirty="0" err="1" smtClean="0"/>
              <a:t>Пхьончхан</a:t>
            </a:r>
            <a:r>
              <a:rPr lang="uk-UA" dirty="0" smtClean="0"/>
              <a:t> Південна Корея. На цих іграх Україна здобула лише одну золоту медаль. І здобув її </a:t>
            </a:r>
            <a:r>
              <a:rPr lang="uk-UA" dirty="0" err="1" smtClean="0"/>
              <a:t>фрейсталіст</a:t>
            </a:r>
            <a:r>
              <a:rPr lang="uk-UA" dirty="0" smtClean="0"/>
              <a:t> Олександр </a:t>
            </a:r>
            <a:r>
              <a:rPr lang="uk-UA" dirty="0" err="1" smtClean="0"/>
              <a:t>Абраменко</a:t>
            </a:r>
            <a:r>
              <a:rPr lang="uk-UA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785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32 літні Олімпійські ігри 2020 проходили в Токіо </a:t>
            </a:r>
            <a:r>
              <a:rPr lang="uk-UA" dirty="0" err="1" smtClean="0"/>
              <a:t>Япоія</a:t>
            </a:r>
            <a:r>
              <a:rPr lang="uk-UA" dirty="0" smtClean="0"/>
              <a:t>. Через </a:t>
            </a:r>
            <a:r>
              <a:rPr lang="en-US" dirty="0" smtClean="0"/>
              <a:t>COVID-19</a:t>
            </a:r>
            <a:r>
              <a:rPr lang="uk-UA" dirty="0" smtClean="0"/>
              <a:t> їх було перенесено на 2021 рік, але не зважаючи на заміну дати проведення Олімпійським іграм залишили назву Токіо 2020. Україна здобула 19 медалей: 1 золоту, 6 срібних та</a:t>
            </a:r>
            <a:r>
              <a:rPr lang="uk-UA" baseline="0" dirty="0" smtClean="0"/>
              <a:t> 12 бронзових. Єдиним олімпійським чемпіоном став борець </a:t>
            </a:r>
            <a:r>
              <a:rPr lang="uk-UA" baseline="0" dirty="0" err="1" smtClean="0"/>
              <a:t>греко-римського</a:t>
            </a:r>
            <a:r>
              <a:rPr lang="uk-UA" baseline="0" dirty="0" smtClean="0"/>
              <a:t> стилю Жан </a:t>
            </a:r>
            <a:r>
              <a:rPr lang="uk-UA" baseline="0" dirty="0" err="1" smtClean="0"/>
              <a:t>Беленюк</a:t>
            </a:r>
            <a:r>
              <a:rPr lang="uk-UA" baseline="0" dirty="0" smtClean="0"/>
              <a:t>. В загальному заліку Україна посіла 44 місце чим показала досить непоганий результат.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6606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24 зимові Олімпійські ігри 2022 проходили в Пекіні Китай. Єдину срібну нагороду в цій Олімпіаді виборов український </a:t>
            </a:r>
            <a:r>
              <a:rPr lang="uk-UA" dirty="0" err="1" smtClean="0"/>
              <a:t>фрийсталіст</a:t>
            </a:r>
            <a:r>
              <a:rPr lang="uk-UA" dirty="0" smtClean="0"/>
              <a:t> Олександр</a:t>
            </a:r>
            <a:r>
              <a:rPr lang="uk-UA" baseline="0" dirty="0" smtClean="0"/>
              <a:t> </a:t>
            </a:r>
            <a:r>
              <a:rPr lang="uk-UA" baseline="0" dirty="0" err="1" smtClean="0"/>
              <a:t>Абраменко</a:t>
            </a:r>
            <a:r>
              <a:rPr lang="uk-UA" baseline="0" dirty="0" smtClean="0"/>
              <a:t>. В медальному заліку Україна посіла 25 місце.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612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1994</a:t>
            </a:r>
            <a:r>
              <a:rPr lang="uk-UA" baseline="0" dirty="0" smtClean="0"/>
              <a:t> року Україна вперше взяла участь в зимових Олімпійських іграх окремою командою, які проходили в норвезькому місті Ліллехаммері. Тоді українська команда завоювала одну золоту й одну бронзову медалі. Фігуристка Оксана Баюл стала першою Олімпійською чемпіонкою України, а першою бронзовою медалісткою стала біатлоністка Валентина </a:t>
            </a:r>
            <a:r>
              <a:rPr lang="uk-UA" baseline="0" dirty="0" err="1" smtClean="0"/>
              <a:t>Цербе</a:t>
            </a:r>
            <a:r>
              <a:rPr lang="uk-UA" baseline="0" dirty="0" smtClean="0"/>
              <a:t>. Відтоді наші спортсмени змагаються на всіх літніх та зимових Олімпійських іграх.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06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26  Років тому  1996 року на літніх Олімпійських іграх в Атланті (США) вперше виступила команда незалежної України зі своєю символікою – прапором, гімном і гербом. Це був успішний дебют. Українці здобули 23</a:t>
            </a:r>
            <a:r>
              <a:rPr lang="uk-UA" baseline="0" dirty="0" smtClean="0"/>
              <a:t> нагороди, 9 з яких були золоті і посіли високе 9 місце в медальному заліку. Олімпійськими чемпіонами були Інеса Кравець  легкоатлетка, переможниця у потрійному стрибку. Володимир Кличко – боксер. Рустам </a:t>
            </a:r>
            <a:r>
              <a:rPr lang="uk-UA" baseline="0" dirty="0" err="1" smtClean="0"/>
              <a:t>Шаріпов</a:t>
            </a:r>
            <a:r>
              <a:rPr lang="uk-UA" baseline="0" dirty="0" smtClean="0"/>
              <a:t> володар золота на паралельних брусах. Лілія </a:t>
            </a:r>
            <a:r>
              <a:rPr lang="uk-UA" baseline="0" dirty="0" err="1" smtClean="0"/>
              <a:t>Подкопаєва</a:t>
            </a:r>
            <a:r>
              <a:rPr lang="uk-UA" baseline="0" dirty="0" smtClean="0"/>
              <a:t> - спортивна гімнастка здобула дві нагороди вищого </a:t>
            </a:r>
            <a:r>
              <a:rPr lang="uk-UA" baseline="0" dirty="0" err="1" smtClean="0"/>
              <a:t>гатунку</a:t>
            </a:r>
            <a:r>
              <a:rPr lang="uk-UA" baseline="0" dirty="0" smtClean="0"/>
              <a:t>. Виграла Олімпійське золото в художній гімнастиці Катерина </a:t>
            </a:r>
            <a:r>
              <a:rPr lang="uk-UA" baseline="0" dirty="0" err="1" smtClean="0"/>
              <a:t>Серебрянська</a:t>
            </a:r>
            <a:r>
              <a:rPr lang="uk-UA" baseline="0" dirty="0" smtClean="0"/>
              <a:t>. Золото здобули важкоатлет </a:t>
            </a:r>
            <a:r>
              <a:rPr lang="uk-UA" baseline="0" dirty="0" err="1" smtClean="0"/>
              <a:t>Тімур</a:t>
            </a:r>
            <a:r>
              <a:rPr lang="uk-UA" baseline="0" dirty="0" smtClean="0"/>
              <a:t> </a:t>
            </a:r>
            <a:r>
              <a:rPr lang="uk-UA" baseline="0" dirty="0" err="1" smtClean="0"/>
              <a:t>Таймазов</a:t>
            </a:r>
            <a:r>
              <a:rPr lang="uk-UA" baseline="0" dirty="0" smtClean="0"/>
              <a:t>, В’ячеслав Олейник – український борець </a:t>
            </a:r>
            <a:r>
              <a:rPr lang="uk-UA" baseline="0" dirty="0" err="1" smtClean="0"/>
              <a:t>греко-римського</a:t>
            </a:r>
            <a:r>
              <a:rPr lang="uk-UA" baseline="0" dirty="0" smtClean="0"/>
              <a:t> стилю, Євген </a:t>
            </a:r>
            <a:r>
              <a:rPr lang="uk-UA" baseline="0" dirty="0" err="1" smtClean="0"/>
              <a:t>Браславець</a:t>
            </a:r>
            <a:r>
              <a:rPr lang="uk-UA" baseline="0" dirty="0" smtClean="0"/>
              <a:t> та Ігор Матвієнко – українські яхтсмени. Це був великій успіх та прекрасний дебют олімпійської збірної України.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513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Наступні зимові Олімпійські ігри проходили в місті </a:t>
            </a:r>
            <a:r>
              <a:rPr lang="uk-UA" dirty="0" err="1" smtClean="0"/>
              <a:t>Нагано</a:t>
            </a:r>
            <a:r>
              <a:rPr lang="uk-UA" dirty="0" smtClean="0"/>
              <a:t> Японія 1998 </a:t>
            </a:r>
            <a:r>
              <a:rPr lang="uk-UA" dirty="0" err="1" smtClean="0"/>
              <a:t>року.Єдину</a:t>
            </a:r>
            <a:r>
              <a:rPr lang="uk-UA" dirty="0" smtClean="0"/>
              <a:t> срібну медаль для України здобула Олена Петрова у біатлоні в індивідуальній гонці на 15 км.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78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Сідней Австралія 2000 рік. 27 літні Олімпійські ігри. Українські спортсмени завоювали на сіднейській Олімпіаді 23 медалі,</a:t>
            </a:r>
            <a:r>
              <a:rPr lang="uk-UA" baseline="0" dirty="0" smtClean="0"/>
              <a:t> з них 3 золоті, 10 срібних і 10 бронзових. Олімпійськими чемпіонами стали </a:t>
            </a:r>
            <a:r>
              <a:rPr lang="uk-UA" baseline="0" dirty="0" err="1" smtClean="0"/>
              <a:t>плавчиня</a:t>
            </a:r>
            <a:r>
              <a:rPr lang="uk-UA" baseline="0" dirty="0" smtClean="0"/>
              <a:t> Яна </a:t>
            </a:r>
            <a:r>
              <a:rPr lang="uk-UA" baseline="0" dirty="0" err="1" smtClean="0"/>
              <a:t>Клочкова</a:t>
            </a:r>
            <a:r>
              <a:rPr lang="uk-UA" baseline="0" dirty="0" smtClean="0"/>
              <a:t> (українська «золота рибка»), яка здобула дві золоті медалі 200м та 400м комплексним плаванням, а також срібло у 800м вільним стилем. Микола </a:t>
            </a:r>
            <a:r>
              <a:rPr lang="uk-UA" baseline="0" dirty="0" err="1" smtClean="0"/>
              <a:t>Мільчев</a:t>
            </a:r>
            <a:r>
              <a:rPr lang="uk-UA" baseline="0" dirty="0" smtClean="0"/>
              <a:t> завоював звання чемпіона зі стендової стрільби набравши 150 очок зі 150 можливих. Завдяки цим результатам Україна посіла 21 місце в медальному заліку.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29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Зимові Олімпійські ігри 2002 проходили у місті </a:t>
            </a:r>
            <a:r>
              <a:rPr lang="uk-UA" dirty="0" err="1" smtClean="0"/>
              <a:t>Солт-Лейк-Сіті</a:t>
            </a:r>
            <a:r>
              <a:rPr lang="uk-UA" dirty="0" smtClean="0"/>
              <a:t> США. На цих іграх українська збірна нажаль не здобула жодної медалі.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35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28 літні Олімпійські ігри проходили 2004 року в Афінах Греція. Наша команда виступила успішно, виборовши 22 медалі, з яких 8 золотих, 5 срібних в 9 бронзових. Золото здобули: Юрій Нікітін у стрибках на батуті, Валерій </a:t>
            </a:r>
            <a:r>
              <a:rPr lang="uk-UA" dirty="0" err="1" smtClean="0"/>
              <a:t>Гончаров</a:t>
            </a:r>
            <a:r>
              <a:rPr lang="uk-UA" dirty="0" smtClean="0"/>
              <a:t> у вправах на паралельних брусах, </a:t>
            </a:r>
            <a:r>
              <a:rPr lang="uk-UA" dirty="0" err="1" smtClean="0"/>
              <a:t>важкоатлетка</a:t>
            </a:r>
            <a:r>
              <a:rPr lang="uk-UA" dirty="0" smtClean="0"/>
              <a:t> Наталія Скакун, Ірина </a:t>
            </a:r>
            <a:r>
              <a:rPr lang="uk-UA" dirty="0" err="1" smtClean="0"/>
              <a:t>Мерлені</a:t>
            </a:r>
            <a:r>
              <a:rPr lang="uk-UA" dirty="0" smtClean="0"/>
              <a:t> вільна боротьба,</a:t>
            </a:r>
            <a:r>
              <a:rPr lang="uk-UA" baseline="0" dirty="0" smtClean="0"/>
              <a:t> Яна </a:t>
            </a:r>
            <a:r>
              <a:rPr lang="uk-UA" baseline="0" dirty="0" err="1" smtClean="0"/>
              <a:t>Клочкова</a:t>
            </a:r>
            <a:r>
              <a:rPr lang="uk-UA" baseline="0" dirty="0" smtClean="0"/>
              <a:t> плавання, яка здобула дві золоті нагороди. Олена </a:t>
            </a:r>
            <a:r>
              <a:rPr lang="uk-UA" baseline="0" dirty="0" err="1" smtClean="0"/>
              <a:t>Костевич</a:t>
            </a:r>
            <a:r>
              <a:rPr lang="uk-UA" baseline="0" dirty="0" smtClean="0"/>
              <a:t>, яка виграла змагання у стрільбі з пневматичного пістолета. З такими успішними спортивними досягненнями Україна посіла 13 місце в медальному заліку.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161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20 зимові Олімпійські ігри проводились в </a:t>
            </a:r>
            <a:r>
              <a:rPr lang="uk-UA" dirty="0" err="1" smtClean="0"/>
              <a:t>Турині</a:t>
            </a:r>
            <a:r>
              <a:rPr lang="uk-UA" dirty="0" smtClean="0"/>
              <a:t> Італія у 2006 році. Україна завоювала на цих іграх 2 бронзові медалі. Їх отримали Лілія Єфремова українська біатлоністка, та Олена Грушина і Руслан </a:t>
            </a:r>
            <a:r>
              <a:rPr lang="uk-UA" dirty="0" err="1" smtClean="0"/>
              <a:t>Гончаров</a:t>
            </a:r>
            <a:r>
              <a:rPr lang="uk-UA" dirty="0" smtClean="0"/>
              <a:t> у парному фігурному катанні.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311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 smtClean="0"/>
              <a:t>29 літні Олімпійські</a:t>
            </a:r>
            <a:r>
              <a:rPr lang="uk-UA" baseline="0" dirty="0" smtClean="0"/>
              <a:t> ігри проводились у 2008 році в Пекіні Китай. Тоді Україна здобула 7 золотих нагород. Чемпіонами командної першості стали фехтувальниці Галина Пундик, Ольга </a:t>
            </a:r>
            <a:r>
              <a:rPr lang="uk-UA" baseline="0" dirty="0" err="1" smtClean="0"/>
              <a:t>Харлан</a:t>
            </a:r>
            <a:r>
              <a:rPr lang="uk-UA" baseline="0" dirty="0" smtClean="0"/>
              <a:t>, Олена Хромова та Ольга Жовнір. Золото приніс український лучник Віктор Рубан. Золото з кульової стрільби здобув Олександр Петрів. Олімпійською чемпіонкою з веслування на байдарках та каное стала Інна </a:t>
            </a:r>
            <a:r>
              <a:rPr lang="uk-UA" baseline="0" dirty="0" err="1" smtClean="0"/>
              <a:t>Радомська</a:t>
            </a:r>
            <a:r>
              <a:rPr lang="uk-UA" baseline="0" dirty="0" smtClean="0"/>
              <a:t>. Першість з семиборства здобула </a:t>
            </a:r>
            <a:r>
              <a:rPr lang="uk-UA" baseline="0" dirty="0" err="1" smtClean="0"/>
              <a:t>українсьа</a:t>
            </a:r>
            <a:r>
              <a:rPr lang="uk-UA" baseline="0" dirty="0" smtClean="0"/>
              <a:t> легкоатлетка Наталія </a:t>
            </a:r>
            <a:r>
              <a:rPr lang="uk-UA" baseline="0" dirty="0" err="1" smtClean="0"/>
              <a:t>Добринська</a:t>
            </a:r>
            <a:r>
              <a:rPr lang="uk-UA" baseline="0" dirty="0" smtClean="0"/>
              <a:t>. Золоту медаль виграв боксер Василь </a:t>
            </a:r>
            <a:r>
              <a:rPr lang="uk-UA" baseline="0" dirty="0" err="1" smtClean="0"/>
              <a:t>Ломаченко</a:t>
            </a:r>
            <a:r>
              <a:rPr lang="uk-UA" baseline="0" dirty="0" smtClean="0"/>
              <a:t>. Загалом українська збірна здобула 27 нагород: 7 золотих, 4 срібних та 13 бронзових медалей. А у підсумковій таблиці посіла 11 місце.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9158AA-9426-4065-B00C-74F4FE2A72C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60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21.08.2022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44824"/>
            <a:ext cx="9144000" cy="501317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Олімпійський урок: «Участь незалежної України в Олімпійських іграх».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3341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551837"/>
            <a:ext cx="907868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  <a:latin typeface="Calibri"/>
              </a:rPr>
              <a:t>Сідней Австралія 2000 рік. 27 літні Олімпійські ігри. Українські спортсмени завоювали на сіднейській Олімпіаді 23 медалі, з них 3 золоті, 10 срібних і 10 бронзових. Олімпійськими чемпіонами стали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плавчиня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Яна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Клочкова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(українська «золота рибка»), яка здобула дві золоті медалі 200м та 400м комплексним плаванням, а також срібло у 800м вільним стилем. Микола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Мільчев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завоював звання чемпіона зі стендової стрільби набравши 150 очок зі 150 можливих. Завдяки цим результатам Україна посіла 21 місце в медальному заліку.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00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636"/>
            <a:ext cx="9144000" cy="659735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431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9592" y="3198168"/>
            <a:ext cx="7344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Зимові Олімпійські ігри 2002 проходили у місті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Солт-Лейк-Сіті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США. На цих іграх українська збірна нажаль не здобула жодної медалі.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7129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4000" cy="666936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07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551837"/>
            <a:ext cx="9036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28 літні Олімпійські ігри проходили 2004 року в Афінах Греція. Наша команда виступила успішно, виборовши 22 медалі, з яких 8 золотих, 5 срібних в 9 бронзових. Золото здобули: Юрій Нікітін у стрибках на батуті, Валерій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Гончаров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у вправах на паралельних брусах,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важкоатлетка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Наталія Скакун, Ірина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Мерлені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вільна боротьба, Яна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Клочкова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плавання, яка здобула дві золоті нагороди. Олена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Костевич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, яка виграла змагання у стрільбі з пневматичного пістолета. З такими успішними спортивними досягненнями Україна посіла 13 місце в медальному заліку.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091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81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013502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20 зимові Олімпійські ігри проводились в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Турині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Італія у 2006 році. Україна завоювала на цих іграх 2 бронзові медалі. Їх отримали Лілія Єфремова українська біатлоністка, та Олена Грушина і Руслан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Гончаров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у парному фігурному катанні.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8345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0" y="-99392"/>
            <a:ext cx="9144000" cy="695739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2367171"/>
            <a:ext cx="65527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  <a:latin typeface="Calibri"/>
              </a:rPr>
              <a:t>29 літні Олімпійські ігри проводились у 2008 році в Пекіні Китай. Тоді Україна здобула 7 золотих нагород. Чемпіонами командної першості стали фехтувальниці Галина Пундик, Ольга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Харлан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, Олена Хромова та Ольга Жовнір. Золото приніс український лучник Віктор Рубан. Золото з кульової стрільби здобув Олександр Петрів. Олімпійською чемпіонкою з веслування на байдарках та каное стала Інна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Радомська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. Першість з семиборства здобула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українсьа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легкоатлетка Наталія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Добринська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. Золоту медаль виграв боксер Василь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Ломаченко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. Загалом українська збірна здобула 27 нагород: 7 золотих, 4 срібних та 13 бронзових медалей. А у підсумковій таблиці посіла 11 </a:t>
            </a:r>
            <a:r>
              <a:rPr lang="uk-UA" sz="2000" dirty="0" smtClean="0">
                <a:solidFill>
                  <a:prstClr val="black"/>
                </a:solidFill>
                <a:latin typeface="Calibri"/>
              </a:rPr>
              <a:t>місце.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6179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"/>
            <a:ext cx="9144000" cy="6956113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828836"/>
            <a:ext cx="87484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400" dirty="0"/>
              <a:t>За період незалежності українські спортсмени взяли участь у 7 літніх та 8 зимових Олімпіадах та здобули 38 золотих, 38 срібних та 75 бронзових </a:t>
            </a:r>
            <a:r>
              <a:rPr lang="uk-UA" sz="4400" dirty="0" smtClean="0"/>
              <a:t> медалей.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08199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352938"/>
            <a:ext cx="8892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21 зимові Олімпійські ігри 2010 року проходили в канадському місті Ванкувері. Нажаль виступ на Олімпіаді у Ванкувері став найневдалішим для України за весь час виступів на зимових Олімпійських іграх. Без нагород.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41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3999" cy="666935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91056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50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91680" y="2780928"/>
            <a:ext cx="60841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prstClr val="black"/>
                </a:solidFill>
                <a:latin typeface="Calibri"/>
              </a:rPr>
              <a:t>30 літні Олімпійські ігри 2012 проходили в Лондоні Англія. На цих іграх Україна здобула 5 золотих медалей. Одна з них це медаль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шпажистки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Яни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Шемякіної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. Медаль вищого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гатунку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завоювала наша четвірка у академічному веслуванні у складі Яни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Демєнтьєвої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, Катерини Тарасенко, Наталії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Довгодько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і Анастасії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Коженкової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. Юрій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Чебан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здобув золоту медаль у веслуванні на каное-одинаках на 200м. Також золото здобув боксер Василь </a:t>
            </a:r>
            <a:r>
              <a:rPr lang="uk-UA" sz="2000" dirty="0" err="1" smtClean="0">
                <a:solidFill>
                  <a:prstClr val="black"/>
                </a:solidFill>
                <a:latin typeface="Calibri"/>
              </a:rPr>
              <a:t>Ломаченко</a:t>
            </a:r>
            <a:r>
              <a:rPr lang="uk-UA" sz="2000" dirty="0" smtClean="0">
                <a:solidFill>
                  <a:prstClr val="black"/>
                </a:solidFill>
                <a:latin typeface="Calibri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90252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3999" cy="652534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14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87624" y="3111028"/>
            <a:ext cx="76328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prstClr val="black"/>
                </a:solidFill>
                <a:latin typeface="Calibri"/>
              </a:rPr>
              <a:t>22 зимові Олімпійські ігри проходили у 2014 році в місті Сочі Росія. Частина української делегації спортсменів покинула Сочі і відмовилась від участі в Олімпіаді на знак протесту проти кровопролиття в Україні. Проте, ми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всжетаки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здобули 2 медалі: одну золоту і одну бронзову. Золото українській збірній принесли біатлоністки Олена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Підгрушна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, Валя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Семеренко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, Юлія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Джима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та Віта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Семеренко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( що згодом здобуде бронзу у спринті) в жіночій </a:t>
            </a:r>
            <a:r>
              <a:rPr lang="uk-UA" sz="2400" dirty="0" smtClean="0">
                <a:solidFill>
                  <a:prstClr val="black"/>
                </a:solidFill>
                <a:latin typeface="Calibri"/>
              </a:rPr>
              <a:t>естафеті.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2107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640"/>
            <a:ext cx="9143999" cy="666936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031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2828836"/>
            <a:ext cx="7848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31 літні Олімпійські ігри 2016 відбувались в Ріо-де-Жанейро Бразилія. Тоді Україна виборола два золота. Олег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Верняєв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на паралельних брусах, веслувальник Юрій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Чебан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(каное-одиночки). Збірна України повернулась з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Ріо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з 11 медалями – 2 золотих, 5 срібних і 4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бронзових.У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медальній таблиці наші атлети зайняли 31 місце.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401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695739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15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43608" y="3105835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23 зимові Олімпійські ігри 2018 проходили у місті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Пхьончхан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Південна Корея. На цих іграх Україна здобула лише одну золоту медаль. І здобув її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фрейсталіст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Олександр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Абраменко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0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9144000" cy="652534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73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59735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775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59632" y="2736503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prstClr val="black"/>
                </a:solidFill>
                <a:latin typeface="Calibri"/>
              </a:rPr>
              <a:t>32 літні Олімпійські ігри 2020 проходили в Токіо </a:t>
            </a:r>
            <a:r>
              <a:rPr lang="uk-UA" sz="2400" dirty="0" smtClean="0">
                <a:solidFill>
                  <a:prstClr val="black"/>
                </a:solidFill>
                <a:latin typeface="Calibri"/>
              </a:rPr>
              <a:t>Японія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. Через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COVID-19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їх було перенесено на 2021 рік, але не зважаючи на заміну дати проведення Олімпійським іграм залишили назву Токіо 2020. Україна здобула 19 медалей: 1 золоту, 6 срібних та 12 бронзових. Єдиним олімпійським чемпіоном став борець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греко-римського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стилю Жан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Беленюк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. В загальному заліку Україна посіла 44 місце чим показала досить непоганий результат.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67284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6627649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89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75656" y="2958401"/>
            <a:ext cx="64087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24 зимові Олімпійські ігри 2022 проходили в Пекіні Китай. Єдину срібну нагороду в цій Олімпіаді виборов український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фрийсталіст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Олександр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Абраменко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. В медальному заліку Україна посіла 25 місце.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2666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88840"/>
            <a:ext cx="9144000" cy="486916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Наступна літня Олімпіада відбудеться в 2024 році в Парижі Франція.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710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4824"/>
            <a:ext cx="9143999" cy="501317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Наступна зимова Олімпіада відбудеться в Мілані та </a:t>
            </a:r>
            <a:r>
              <a:rPr lang="uk-UA" dirty="0" err="1" smtClean="0"/>
              <a:t>Кортіна</a:t>
            </a:r>
            <a:r>
              <a:rPr lang="uk-UA" dirty="0" smtClean="0"/>
              <a:t> </a:t>
            </a:r>
            <a:r>
              <a:rPr lang="uk-UA" dirty="0" err="1" smtClean="0"/>
              <a:t>д’Ампеццо</a:t>
            </a:r>
            <a:r>
              <a:rPr lang="uk-UA" dirty="0" smtClean="0"/>
              <a:t> </a:t>
            </a:r>
            <a:r>
              <a:rPr lang="uk-UA" dirty="0" err="1" smtClean="0"/>
              <a:t>Ітілія</a:t>
            </a:r>
            <a:r>
              <a:rPr lang="uk-UA" dirty="0" smtClean="0"/>
              <a:t> у 2026 році.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2644170"/>
            <a:ext cx="69847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1994 року Україна вперше взяла участь в зимових Олімпійських іграх окремою командою, які проходили в норвезькому місті Ліллехаммері. Тоді українська команда завоювала одну золоту й одну бронзову медалі. Фігуристка Оксана Баюл стала першою Олімпійською чемпіонкою України, а першою бронзовою медалісткою стала біатлоністка Валентина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Цербе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. Відтоді наші спортсмени змагаються на всіх літніх та зимових Олімпійських іграх.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459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3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09017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000" dirty="0">
                <a:solidFill>
                  <a:prstClr val="black"/>
                </a:solidFill>
                <a:latin typeface="Calibri"/>
              </a:rPr>
              <a:t>26  Років тому  1996 року на літніх Олімпійських іграх в Атланті (США) вперше виступила команда незалежної України зі своєю символікою – прапором, гімном і гербом. Це був успішний дебют. Українці здобули 23 нагороди, 9 з яких були золоті і посіли високе 9 місце в медальному заліку. Олімпійськими чемпіонами були Інеса Кравець  легкоатлетка, переможниця у потрійному стрибку. Володимир Кличко – боксер. Рустам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Шаріпов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володар золота на паралельних брусах. Лілія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Подкопаєва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- спортивна гімнастка здобула дві нагороди вищого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гатунку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. Виграла Олімпійське золото в художній гімнастиці Катерина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Серебрянська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. Золото здобули важкоатлет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Тімур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Таймазов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, В’ячеслав Олейник – український борець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греко-римського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стилю, Євген </a:t>
            </a:r>
            <a:r>
              <a:rPr lang="uk-UA" sz="2000" dirty="0" err="1">
                <a:solidFill>
                  <a:prstClr val="black"/>
                </a:solidFill>
                <a:latin typeface="Calibri"/>
              </a:rPr>
              <a:t>Браславець</a:t>
            </a:r>
            <a:r>
              <a:rPr lang="uk-UA" sz="2000" dirty="0">
                <a:solidFill>
                  <a:prstClr val="black"/>
                </a:solidFill>
                <a:latin typeface="Calibri"/>
              </a:rPr>
              <a:t> та Ігор Матвієнко – українські яхтсмени. Це був великій успіх та прекрасний дебют олімпійської збірної України.</a:t>
            </a:r>
            <a:endParaRPr lang="ru-RU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6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408"/>
            <a:ext cx="9144000" cy="7101407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43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105835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sz="2400" dirty="0">
                <a:solidFill>
                  <a:prstClr val="black"/>
                </a:solidFill>
                <a:latin typeface="Calibri"/>
              </a:rPr>
              <a:t>Наступні зимові Олімпійські ігри проходили в місті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Нагано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Японія 1998 </a:t>
            </a:r>
            <a:r>
              <a:rPr lang="uk-UA" sz="2400" dirty="0" err="1">
                <a:solidFill>
                  <a:prstClr val="black"/>
                </a:solidFill>
                <a:latin typeface="Calibri"/>
              </a:rPr>
              <a:t>року.Єдину</a:t>
            </a:r>
            <a:r>
              <a:rPr lang="uk-UA" sz="2400" dirty="0">
                <a:solidFill>
                  <a:prstClr val="black"/>
                </a:solidFill>
                <a:latin typeface="Calibri"/>
              </a:rPr>
              <a:t> срібну медаль для України здобула Олена Петрова у біатлоні в індивідуальній гонці на 15 км.</a:t>
            </a:r>
            <a:endParaRPr lang="ru-RU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666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2656"/>
            <a:ext cx="9144001" cy="6525344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695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488</TotalTime>
  <Words>1954</Words>
  <Application>Microsoft Office PowerPoint</Application>
  <PresentationFormat>Экран (4:3)</PresentationFormat>
  <Paragraphs>51</Paragraphs>
  <Slides>34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Волна</vt:lpstr>
      <vt:lpstr>Олімпійський урок: «Участь незалежної України в Олімпійських іграх».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Наступна літня Олімпіада відбудеться в 2024 році в Парижі Франція.</vt:lpstr>
      <vt:lpstr>Наступна зимова Олімпіада відбудеться в Мілані та Кортіна д’Ампеццо Ітілія у 2026 році.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Олімпійський урок: «Участь незалежної України в Олімпійських іграх».</dc:title>
  <dc:creator>admin</dc:creator>
  <cp:lastModifiedBy>admin</cp:lastModifiedBy>
  <cp:revision>17</cp:revision>
  <dcterms:created xsi:type="dcterms:W3CDTF">2022-08-20T19:13:12Z</dcterms:created>
  <dcterms:modified xsi:type="dcterms:W3CDTF">2022-08-21T11:54:56Z</dcterms:modified>
</cp:coreProperties>
</file>