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62" r:id="rId6"/>
    <p:sldId id="264" r:id="rId7"/>
    <p:sldId id="258" r:id="rId8"/>
    <p:sldId id="261" r:id="rId9"/>
    <p:sldId id="263" r:id="rId10"/>
    <p:sldId id="259" r:id="rId11"/>
    <p:sldId id="269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CcWFIXdzp9A&amp;ab_channel=%D0%98%D0%B3%D0%BE%D1%80%D1%8C%D0%93%D0%BE%D0%B4%D0%BE%D1%80%D0%BE%D0%B6%D0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78" y="5357826"/>
            <a:ext cx="5286412" cy="1071570"/>
          </a:xfrm>
        </p:spPr>
        <p:txBody>
          <a:bodyPr/>
          <a:lstStyle/>
          <a:p>
            <a:r>
              <a:rPr lang="uk-UA" b="0" dirty="0" smtClean="0">
                <a:solidFill>
                  <a:srgbClr val="C00000"/>
                </a:solidFill>
              </a:rPr>
              <a:t>Трудове навчання </a:t>
            </a:r>
          </a:p>
          <a:p>
            <a:r>
              <a:rPr lang="uk-UA" b="0" dirty="0" smtClean="0">
                <a:solidFill>
                  <a:srgbClr val="C00000"/>
                </a:solidFill>
              </a:rPr>
              <a:t>8 клас</a:t>
            </a:r>
          </a:p>
          <a:p>
            <a:r>
              <a:rPr lang="uk-UA" b="0" dirty="0" smtClean="0">
                <a:solidFill>
                  <a:srgbClr val="C00000"/>
                </a:solidFill>
              </a:rPr>
              <a:t>Вчитель: Капуста В.М.</a:t>
            </a:r>
            <a:endParaRPr lang="ru-RU" b="0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2428892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Процес пиляння фанери та ДВП. Пристосування для випилювання лобзиком (столик для випилювання).</a:t>
            </a:r>
            <a:br>
              <a:rPr lang="uk-UA" sz="2000" b="1" dirty="0" smtClean="0">
                <a:solidFill>
                  <a:srgbClr val="C00000"/>
                </a:solidFill>
              </a:rPr>
            </a:br>
            <a:r>
              <a:rPr lang="uk-UA" sz="2000" b="1" dirty="0" smtClean="0">
                <a:solidFill>
                  <a:srgbClr val="C00000"/>
                </a:solidFill>
              </a:rPr>
              <a:t>Прийоми випилювання. Виконання технологічних операцій відповідно до обраного виробу. Дотримання правил безпечної праці та організації  робочого місця.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43042" y="1142984"/>
            <a:ext cx="6215106" cy="9286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err="1" smtClean="0">
                <a:solidFill>
                  <a:schemeClr val="accent1">
                    <a:lumMod val="75000"/>
                  </a:schemeClr>
                </a:solidFill>
              </a:rPr>
              <a:t>Проєкт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Підставка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для 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ґаджета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2" name="AutoShape 2" descr="Креативные идеи использования фанеры в квартир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4" name="AutoShape 4" descr="Креативные идеи использования фанеры в квартир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2" name="AutoShape 2" descr="Як зробити підставку для телефону своїми руками в машину, на стіл, на  велосипед з паперу, картону, дерева, фанери, затискачів, скріпки, підручних  матеріалів: види, фото, ідеї, віде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Як зробити підставку для телефону своїми руками в машину, на стіл, на  велосипед з паперу, картону, дерева, фанери, затискачів, скріпки, підручних  матеріалів: види, фото, ідеї, віде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 descr="C:\Users\vale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роботи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У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сидіти</a:t>
            </a:r>
            <a:r>
              <a:rPr lang="ru-RU" dirty="0" smtClean="0"/>
              <a:t>(</a:t>
            </a:r>
            <a:r>
              <a:rPr lang="ru-RU" dirty="0" err="1" smtClean="0"/>
              <a:t>стояти</a:t>
            </a:r>
            <a:r>
              <a:rPr lang="ru-RU" dirty="0" smtClean="0"/>
              <a:t>) прямо.</a:t>
            </a:r>
          </a:p>
          <a:p>
            <a:r>
              <a:rPr lang="ru-RU" dirty="0" smtClean="0"/>
              <a:t>2. Лобзик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тримати</a:t>
            </a:r>
            <a:r>
              <a:rPr lang="ru-RU" dirty="0" smtClean="0"/>
              <a:t> перпендикулярно до </a:t>
            </a:r>
            <a:r>
              <a:rPr lang="ru-RU" dirty="0" err="1" smtClean="0"/>
              <a:t>фанери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3. </a:t>
            </a:r>
            <a:r>
              <a:rPr lang="ru-RU" dirty="0" err="1" smtClean="0"/>
              <a:t>Пиляти</a:t>
            </a:r>
            <a:r>
              <a:rPr lang="ru-RU" dirty="0" smtClean="0"/>
              <a:t> </a:t>
            </a:r>
            <a:r>
              <a:rPr lang="ru-RU" dirty="0" err="1" smtClean="0"/>
              <a:t>рівномірно</a:t>
            </a:r>
            <a:r>
              <a:rPr lang="ru-RU" dirty="0" smtClean="0"/>
              <a:t>, </a:t>
            </a:r>
            <a:r>
              <a:rPr lang="ru-RU" dirty="0" err="1" smtClean="0"/>
              <a:t>виконуючи</a:t>
            </a:r>
            <a:r>
              <a:rPr lang="ru-RU" dirty="0" smtClean="0"/>
              <a:t> </a:t>
            </a:r>
            <a:r>
              <a:rPr lang="ru-RU" dirty="0" err="1" smtClean="0"/>
              <a:t>рухи</a:t>
            </a:r>
            <a:r>
              <a:rPr lang="ru-RU" dirty="0" smtClean="0"/>
              <a:t> вверх-вниз, не </a:t>
            </a:r>
            <a:r>
              <a:rPr lang="ru-RU" dirty="0" err="1" smtClean="0"/>
              <a:t>натискаючи</a:t>
            </a:r>
            <a:r>
              <a:rPr lang="ru-RU" dirty="0" smtClean="0"/>
              <a:t> сильно на пилочку, </a:t>
            </a:r>
            <a:r>
              <a:rPr lang="ru-RU" dirty="0" err="1" smtClean="0"/>
              <a:t>щоб</a:t>
            </a:r>
            <a:r>
              <a:rPr lang="ru-RU" dirty="0" smtClean="0"/>
              <a:t> вона не </a:t>
            </a:r>
            <a:r>
              <a:rPr lang="ru-RU" dirty="0" err="1" smtClean="0"/>
              <a:t>зламалася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Через </a:t>
            </a:r>
            <a:r>
              <a:rPr lang="ru-RU" dirty="0" err="1" smtClean="0"/>
              <a:t>кожні</a:t>
            </a:r>
            <a:r>
              <a:rPr lang="ru-RU" dirty="0" smtClean="0"/>
              <a:t> 15-20 </a:t>
            </a:r>
            <a:r>
              <a:rPr lang="ru-RU" dirty="0" err="1" smtClean="0"/>
              <a:t>хв</a:t>
            </a:r>
            <a:r>
              <a:rPr lang="ru-RU" dirty="0" smtClean="0"/>
              <a:t>. </a:t>
            </a:r>
            <a:r>
              <a:rPr lang="ru-RU" dirty="0" err="1" smtClean="0"/>
              <a:t>робити</a:t>
            </a:r>
            <a:r>
              <a:rPr lang="ru-RU" dirty="0" smtClean="0"/>
              <a:t> перерву.</a:t>
            </a:r>
          </a:p>
          <a:p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випилюють</a:t>
            </a:r>
            <a:r>
              <a:rPr lang="ru-RU" dirty="0" smtClean="0"/>
              <a:t> </a:t>
            </a:r>
            <a:r>
              <a:rPr lang="ru-RU" dirty="0" err="1" smtClean="0"/>
              <a:t>внутрішній</a:t>
            </a:r>
            <a:r>
              <a:rPr lang="ru-RU" dirty="0" smtClean="0"/>
              <a:t> контур, а </a:t>
            </a:r>
            <a:r>
              <a:rPr lang="ru-RU" dirty="0" err="1" smtClean="0"/>
              <a:t>потім</a:t>
            </a:r>
            <a:r>
              <a:rPr lang="ru-RU" dirty="0" smtClean="0"/>
              <a:t> - </a:t>
            </a:r>
            <a:r>
              <a:rPr lang="ru-RU" dirty="0" err="1" smtClean="0"/>
              <a:t>зовнішній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Laserschneid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2667018" cy="4000528"/>
          </a:xfrm>
          <a:prstGeom prst="rect">
            <a:avLst/>
          </a:prstGeom>
          <a:noFill/>
        </p:spPr>
      </p:pic>
      <p:sp>
        <p:nvSpPr>
          <p:cNvPr id="26628" name="AutoShape 4" descr="Все своими руками. | Подставка под телефон из фанеры своими руками. Чертеж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285992"/>
            <a:ext cx="411482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власного виробу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15362" name="AutoShape 2" descr="Как сделать органайзер для дома из дерев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Ознайомити</a:t>
            </a:r>
            <a:r>
              <a:rPr lang="ru-RU" dirty="0" smtClean="0"/>
              <a:t> </a:t>
            </a:r>
            <a:r>
              <a:rPr lang="ru-RU" dirty="0" err="1" smtClean="0"/>
              <a:t>учнів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uk-UA" dirty="0" err="1" smtClean="0"/>
              <a:t>прийома</a:t>
            </a:r>
            <a:r>
              <a:rPr lang="ru-RU" dirty="0" smtClean="0"/>
              <a:t>ми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фанери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ДВП </a:t>
            </a:r>
            <a:r>
              <a:rPr lang="uk-UA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оволодівати</a:t>
            </a:r>
            <a:r>
              <a:rPr lang="ru-RU" dirty="0" smtClean="0"/>
              <a:t> </a:t>
            </a:r>
            <a:r>
              <a:rPr lang="ru-RU" dirty="0" err="1" smtClean="0"/>
              <a:t>уміннями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ручним</a:t>
            </a:r>
            <a:r>
              <a:rPr lang="ru-RU" dirty="0" smtClean="0"/>
              <a:t> </a:t>
            </a:r>
            <a:r>
              <a:rPr lang="ru-RU" dirty="0" err="1" smtClean="0"/>
              <a:t>інструментом</a:t>
            </a:r>
            <a:r>
              <a:rPr lang="ru-RU" dirty="0" smtClean="0"/>
              <a:t> для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фанери</a:t>
            </a:r>
            <a:r>
              <a:rPr lang="ru-RU" dirty="0" smtClean="0"/>
              <a:t> – лобзиком.</a:t>
            </a:r>
            <a:endParaRPr lang="ru-RU" b="1" i="1" dirty="0" smtClean="0"/>
          </a:p>
          <a:p>
            <a:r>
              <a:rPr lang="uk-UA" dirty="0" smtClean="0"/>
              <a:t>Розвивати пізнавальний інтерес, просторову уяву і логічне мислення, навички самоконтролю. </a:t>
            </a:r>
            <a:endParaRPr lang="ru-RU" dirty="0" smtClean="0"/>
          </a:p>
          <a:p>
            <a:r>
              <a:rPr lang="uk-UA" dirty="0" smtClean="0"/>
              <a:t>Виховувати бережливе ставлення до матеріалів; виховувати організованість, раціональність, практичність;</a:t>
            </a:r>
            <a:endParaRPr lang="ru-RU" dirty="0" smtClean="0"/>
          </a:p>
          <a:p>
            <a:r>
              <a:rPr lang="uk-UA" dirty="0" smtClean="0"/>
              <a:t>Формувати технологічну компетентність.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 ножівкою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Процес пиляння може відбуватись декількома способами. </a:t>
            </a:r>
          </a:p>
          <a:p>
            <a:pPr>
              <a:lnSpc>
                <a:spcPct val="150000"/>
              </a:lnSpc>
            </a:pP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На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малюнку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 показано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пиляння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лучковою пилкою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використанням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упору. Так само,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зазвичай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при поперечному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розпилюванні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№2),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можна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придавити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дошку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вільною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рукою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№6) до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верстата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ногою до табурету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№2). Але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краще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затиснути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заготовку в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лещата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на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верстаті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№3)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скористатися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струбциною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№4).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Щоб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ножівку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не затиснуло, треба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забити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клин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 5).</a:t>
            </a:r>
          </a:p>
          <a:p>
            <a:pPr>
              <a:lnSpc>
                <a:spcPct val="150000"/>
              </a:lnSpc>
            </a:pPr>
            <a:endParaRPr lang="ru-RU" sz="2800" i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http://cdn.bolshoyvopros.ru/files/users/images/20/67/2067a6569ebbeac17f375a89e47a5dd6.png"/>
          <p:cNvPicPr/>
          <p:nvPr/>
        </p:nvPicPr>
        <p:blipFill>
          <a:blip r:embed="rId2" cstate="print"/>
          <a:srcRect b="45562"/>
          <a:stretch>
            <a:fillRect/>
          </a:stretch>
        </p:blipFill>
        <p:spPr bwMode="auto">
          <a:xfrm>
            <a:off x="214282" y="3714752"/>
            <a:ext cx="4357718" cy="1357322"/>
          </a:xfrm>
          <a:prstGeom prst="rect">
            <a:avLst/>
          </a:prstGeom>
          <a:noFill/>
        </p:spPr>
      </p:pic>
      <p:pic>
        <p:nvPicPr>
          <p:cNvPr id="6" name="Рисунок 5" descr="http://cdn.bolshoyvopros.ru/files/users/images/20/67/2067a6569ebbeac17f375a89e47a5dd6.png"/>
          <p:cNvPicPr/>
          <p:nvPr/>
        </p:nvPicPr>
        <p:blipFill>
          <a:blip r:embed="rId2" cstate="print"/>
          <a:srcRect t="54698"/>
          <a:stretch>
            <a:fillRect/>
          </a:stretch>
        </p:blipFill>
        <p:spPr bwMode="auto">
          <a:xfrm>
            <a:off x="4214810" y="5000636"/>
            <a:ext cx="4357718" cy="1396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пиляння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Пиляння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деревини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ножівками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Запилюють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обов'язково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використанням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упорного брусочка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деревини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незалежно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типу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ножівки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Працюють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плавними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рухами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Розпилюють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пиломатеріали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так,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лінія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залишалася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Розпилювання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проводять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широкій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стороні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кривого пропилу,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дошку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брусок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слід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перевернути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різати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протилежної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сторони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Головне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слідкувати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ножівка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зрізала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лінію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Пристосування</a:t>
            </a:r>
            <a:r>
              <a:rPr lang="ru-RU" dirty="0" smtClean="0"/>
              <a:t> для </a:t>
            </a:r>
            <a:r>
              <a:rPr lang="ru-RU" dirty="0" err="1" smtClean="0"/>
              <a:t>випилювання</a:t>
            </a:r>
            <a:r>
              <a:rPr lang="ru-RU" dirty="0" smtClean="0"/>
              <a:t>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8503920" cy="4572000"/>
          </a:xfrm>
        </p:spPr>
        <p:txBody>
          <a:bodyPr/>
          <a:lstStyle/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Відеоматеріал </a:t>
            </a:r>
            <a:r>
              <a:rPr lang="uk-UA" dirty="0" err="1" smtClean="0"/>
              <a:t>“Як</a:t>
            </a:r>
            <a:r>
              <a:rPr lang="uk-UA" dirty="0" smtClean="0"/>
              <a:t> випилювати лобзиком в домашніх </a:t>
            </a:r>
            <a:r>
              <a:rPr lang="uk-UA" dirty="0" err="1" smtClean="0"/>
              <a:t>умовах”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471488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https://www.youtube.com/watch?v=CcWFIXdzp9A&amp;ab_channel=%D0%98%D0%B3%D0%BE%D1%80%D1%8C%D0%93%D0%BE%D0%B4%D0%BE%D1%80%D0%BE%D0%B6%D0%B0</a:t>
            </a:r>
            <a:endParaRPr lang="uk-UA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20482" name="Picture 2" descr="2018_01_20_1831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7215238" cy="118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Підготовка лобзика до 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Щоб підготувати лобзик до роботи, пилочку закріплюють у нижньому затискачі так, щоб зубчики були спрямовані в бік ручки.</a:t>
            </a:r>
            <a:endParaRPr lang="ru-RU" dirty="0" smtClean="0"/>
          </a:p>
          <a:p>
            <a:r>
              <a:rPr lang="uk-UA" dirty="0" smtClean="0"/>
              <a:t>Після цього натяжну рамку стискають за допомогою спеціального пристосування і закріплюють другий кінець пилочки у верхньому затискачі.</a:t>
            </a:r>
            <a:endParaRPr lang="ru-RU" dirty="0" smtClean="0"/>
          </a:p>
          <a:p>
            <a:r>
              <a:rPr lang="uk-UA" dirty="0" smtClean="0"/>
              <a:t>Якщо відпустити стиснуті кінці рамки, вона займе своє попереднє положення, що призведе до натягу пилочки.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випилювання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r>
              <a:rPr lang="uk-UA" sz="2000" dirty="0" smtClean="0"/>
              <a:t>При випилюванні намагайтеся не нахиляти лобзик, тримаєте його вертикально, вільною рукою повертайте фанеру з малюнком так, щоб лінія малюнку підходила під пилочку, а не навпаки, причому пилочка повинна увесь час знаходитися в круглому отворі фіксуючої дощечки. </a:t>
            </a:r>
            <a:r>
              <a:rPr lang="ru-RU" sz="2000" dirty="0" smtClean="0"/>
              <a:t>При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крутих</a:t>
            </a:r>
            <a:r>
              <a:rPr lang="ru-RU" sz="2000" dirty="0" smtClean="0"/>
              <a:t> поворотах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зробити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спеціальні</a:t>
            </a:r>
            <a:r>
              <a:rPr lang="ru-RU" sz="2000" dirty="0" smtClean="0"/>
              <a:t> </a:t>
            </a:r>
            <a:r>
              <a:rPr lang="ru-RU" sz="2000" dirty="0" err="1" smtClean="0"/>
              <a:t>рухи</a:t>
            </a:r>
            <a:r>
              <a:rPr lang="ru-RU" sz="2000" dirty="0" smtClean="0"/>
              <a:t> лобзиком, не </a:t>
            </a:r>
            <a:r>
              <a:rPr lang="ru-RU" sz="2000" dirty="0" err="1" smtClean="0"/>
              <a:t>натискаючи</a:t>
            </a:r>
            <a:r>
              <a:rPr lang="ru-RU" sz="2000" dirty="0" smtClean="0"/>
              <a:t> на пилочку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поступово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повертаючи</a:t>
            </a:r>
            <a:r>
              <a:rPr lang="ru-RU" sz="2000" dirty="0" smtClean="0"/>
              <a:t> фанеру. </a:t>
            </a:r>
          </a:p>
          <a:p>
            <a:endParaRPr lang="ru-RU" dirty="0"/>
          </a:p>
        </p:txBody>
      </p:sp>
      <p:pic>
        <p:nvPicPr>
          <p:cNvPr id="4" name="Рисунок 3" descr="Технологія роботи лобзико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14818"/>
            <a:ext cx="478634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Детский органайзер для канцелярии из фанеры Ёжик 22x11 см бежевый (35512),  цена 499 грн - Prom.ua (ID#128555296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0"/>
            <a:ext cx="1762124" cy="1594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Під час випилювання лобзиком стежать, щоб пилочка рухалась рівномірно і перпендикулярно до площини заготовки зі швидкістю приблизно 60...80 подвійних рухів на хвилину. 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2000" dirty="0" smtClean="0"/>
          </a:p>
          <a:p>
            <a:r>
              <a:rPr lang="uk-UA" sz="2000" dirty="0" smtClean="0"/>
              <a:t>Внутрішні кути випилюють уздовж сторони кута до його вершини, а зовнішні - уздовж сторони кута від його вершини.</a:t>
            </a:r>
            <a:endParaRPr lang="ru-RU" sz="2000" dirty="0" smtClean="0"/>
          </a:p>
          <a:p>
            <a:r>
              <a:rPr lang="uk-UA" sz="2000" dirty="0" smtClean="0"/>
              <a:t>У цьому випадку не потрібно змінювати напрямок пиляння, а кут буде випиляний досить чітко.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3643306" y="4643446"/>
            <a:ext cx="5019686" cy="197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uk-UA" sz="1600" b="1" i="1" dirty="0" smtClean="0"/>
              <a:t>Зовнішні контури</a:t>
            </a:r>
            <a:r>
              <a:rPr lang="uk-UA" sz="1600" dirty="0" smtClean="0"/>
              <a:t> слід випилювати із зовнішнього боку від лінії розмічання, а </a:t>
            </a:r>
            <a:r>
              <a:rPr lang="uk-UA" sz="1600" b="1" i="1" dirty="0" smtClean="0"/>
              <a:t>внутрішні</a:t>
            </a:r>
            <a:r>
              <a:rPr lang="uk-UA" sz="1600" dirty="0" smtClean="0"/>
              <a:t> - з внутрішнього. Це означає, що лінія розмітки повинна залишатися на заготовці для орієнтації під час подальшої обробки. </a:t>
            </a:r>
            <a:endParaRPr lang="ru-RU" sz="1600" dirty="0" smtClean="0"/>
          </a:p>
          <a:p>
            <a:r>
              <a:rPr lang="uk-UA" sz="1600" dirty="0" smtClean="0"/>
              <a:t>Зазор між лінією розмітки і пропилом не повинен перевищувати 0,5 мм. Лінії розмітки після випилювання слугуватимуть межами обробки деталі напилком.</a:t>
            </a:r>
            <a:endParaRPr lang="ru-RU" sz="1600" dirty="0" smtClean="0"/>
          </a:p>
          <a:p>
            <a:r>
              <a:rPr lang="uk-UA" sz="1600" dirty="0" smtClean="0"/>
              <a:t>За наявності у заготовки зовнішніх і внутрішніх контурів насамперед випилюють внутрішні контури.</a:t>
            </a:r>
            <a:endParaRPr lang="ru-RU" sz="1600" dirty="0" smtClean="0"/>
          </a:p>
          <a:p>
            <a:r>
              <a:rPr lang="uk-UA" sz="1600" dirty="0" smtClean="0"/>
              <a:t>При випилюванні в заготовці внутрішніх контурів у ній необхідно зробити отвори для встановлення в них пилочки. Їх роблять поблизу лінії розмітки, але так, щоб не пошкодити її. Отвори можна просвердлити або зробити за допомогою шила. </a:t>
            </a:r>
            <a:endParaRPr lang="ru-RU" sz="1600" dirty="0" smtClean="0"/>
          </a:p>
          <a:p>
            <a:r>
              <a:rPr lang="uk-UA" sz="1600" dirty="0" smtClean="0"/>
              <a:t>Найчастіше користуються лобзиком, який має натяжну металеву рамку з ручкою та двома затискачами з </a:t>
            </a:r>
            <a:r>
              <a:rPr lang="uk-UA" sz="1600" dirty="0" err="1" smtClean="0"/>
              <a:t>баранцевими</a:t>
            </a:r>
            <a:r>
              <a:rPr lang="uk-UA" sz="1600" dirty="0" smtClean="0"/>
              <a:t> гайками на кінцях рамки для кріплення пилочки.</a:t>
            </a:r>
            <a:endParaRPr lang="ru-RU" sz="1600" dirty="0" smtClean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572008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</TotalTime>
  <Words>686</Words>
  <PresentationFormat>Экран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Процес пиляння фанери та ДВП. Пристосування для випилювання лобзиком (столик для випилювання). Прийоми випилювання. Виконання технологічних операцій відповідно до обраного виробу. Дотримання правил безпечної праці та організації  робочого місця. </vt:lpstr>
      <vt:lpstr>Мета:</vt:lpstr>
      <vt:lpstr>Пиляння ножівкою</vt:lpstr>
      <vt:lpstr>Технологічний процес виготовлення виробу: пиляння</vt:lpstr>
      <vt:lpstr>Пристосування для випилювання лобзиком</vt:lpstr>
      <vt:lpstr>Підготовка лобзика до роботи</vt:lpstr>
      <vt:lpstr>Правила випилювання</vt:lpstr>
      <vt:lpstr>Слайд 8</vt:lpstr>
      <vt:lpstr>Слайд 9</vt:lpstr>
      <vt:lpstr>Правила роботи лобзиком</vt:lpstr>
      <vt:lpstr>Слайд 11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 пиляння фанери та ДВП. Пристосування для випилювання лобзиком (столик для випилювання). Прийоми випилювання. Виконання технологічних операцій відповідно до обраного виробу. Дотримання правил безпечної праці та організації  робочого місця. </dc:title>
  <dc:creator>Валентина Капуста</dc:creator>
  <cp:lastModifiedBy>Валентина Капуста</cp:lastModifiedBy>
  <cp:revision>18</cp:revision>
  <dcterms:created xsi:type="dcterms:W3CDTF">2022-09-24T22:07:14Z</dcterms:created>
  <dcterms:modified xsi:type="dcterms:W3CDTF">2022-09-25T08:30:48Z</dcterms:modified>
</cp:coreProperties>
</file>