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  <p:sldId id="261" r:id="rId7"/>
    <p:sldId id="266" r:id="rId8"/>
    <p:sldId id="267" r:id="rId9"/>
    <p:sldId id="268" r:id="rId10"/>
    <p:sldId id="262" r:id="rId11"/>
    <p:sldId id="264" r:id="rId12"/>
    <p:sldId id="269" r:id="rId13"/>
    <p:sldId id="270" r:id="rId14"/>
    <p:sldId id="263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4497-FBD1-4D96-B2D7-E65C916F3DA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01E2CAEC-7F20-4B6B-9745-4CE79F50FEED}">
      <dgm:prSet phldrT="[Текст]" custT="1"/>
      <dgm:spPr/>
      <dgm:t>
        <a:bodyPr/>
        <a:lstStyle/>
        <a:p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Найбільший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мій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успіх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сьогодні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– …</a:t>
          </a:r>
          <a:endParaRPr lang="ru-RU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9676D94-1D86-476C-A7E5-8FC21C305876}" type="parTrans" cxnId="{C03EA152-2F2F-4D28-9BBE-8017CBF25569}">
      <dgm:prSet/>
      <dgm:spPr/>
      <dgm:t>
        <a:bodyPr/>
        <a:lstStyle/>
        <a:p>
          <a:endParaRPr lang="ru-RU"/>
        </a:p>
      </dgm:t>
    </dgm:pt>
    <dgm:pt modelId="{1973146F-E3AA-4322-98AA-31B70A8882A2}" type="sibTrans" cxnId="{C03EA152-2F2F-4D28-9BBE-8017CBF25569}">
      <dgm:prSet/>
      <dgm:spPr/>
      <dgm:t>
        <a:bodyPr/>
        <a:lstStyle/>
        <a:p>
          <a:endParaRPr lang="ru-RU"/>
        </a:p>
      </dgm:t>
    </dgm:pt>
    <dgm:pt modelId="{065BF85F-4D78-4317-9CDC-D56FFE45155C}">
      <dgm:prSet phldrT="[Текст]" custT="1"/>
      <dgm:spPr/>
      <dgm:t>
        <a:bodyPr/>
        <a:lstStyle/>
        <a:p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Мені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цікаво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було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дізнатися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…</a:t>
          </a:r>
          <a:endParaRPr lang="ru-RU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19FAD90-ECB3-4237-9D72-2F99F77263E2}" type="parTrans" cxnId="{64718D2C-BEC4-4ABD-916B-F441F892F2B5}">
      <dgm:prSet/>
      <dgm:spPr/>
      <dgm:t>
        <a:bodyPr/>
        <a:lstStyle/>
        <a:p>
          <a:endParaRPr lang="ru-RU"/>
        </a:p>
      </dgm:t>
    </dgm:pt>
    <dgm:pt modelId="{A4DD7BAA-5F5A-42CF-8C10-C02A6F568BEF}" type="sibTrans" cxnId="{64718D2C-BEC4-4ABD-916B-F441F892F2B5}">
      <dgm:prSet/>
      <dgm:spPr/>
      <dgm:t>
        <a:bodyPr/>
        <a:lstStyle/>
        <a:p>
          <a:endParaRPr lang="ru-RU"/>
        </a:p>
      </dgm:t>
    </dgm:pt>
    <dgm:pt modelId="{BF17B170-20A2-495A-AE0D-B5AE08E8E459}">
      <dgm:prSet phldrT="[Текст]" custT="1"/>
      <dgm:spPr/>
      <dgm:t>
        <a:bodyPr/>
        <a:lstStyle/>
        <a:p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Я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обов’язково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звертатиму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увагу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на </a:t>
          </a:r>
          <a:endParaRPr lang="ru-RU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277D533-1850-48AB-8531-9F36331F5E83}" type="parTrans" cxnId="{647EB14D-0278-430A-AE61-2468D4B25076}">
      <dgm:prSet/>
      <dgm:spPr/>
      <dgm:t>
        <a:bodyPr/>
        <a:lstStyle/>
        <a:p>
          <a:endParaRPr lang="ru-RU"/>
        </a:p>
      </dgm:t>
    </dgm:pt>
    <dgm:pt modelId="{6434B9F3-4EBD-48DB-AA0F-4AC26BCFD30D}" type="sibTrans" cxnId="{647EB14D-0278-430A-AE61-2468D4B25076}">
      <dgm:prSet/>
      <dgm:spPr/>
      <dgm:t>
        <a:bodyPr/>
        <a:lstStyle/>
        <a:p>
          <a:endParaRPr lang="ru-RU"/>
        </a:p>
      </dgm:t>
    </dgm:pt>
    <dgm:pt modelId="{87D4DE02-3A4B-4C26-81AF-94C70FFBCBD7}">
      <dgm:prSet custT="1"/>
      <dgm:spPr/>
      <dgm:t>
        <a:bodyPr/>
        <a:lstStyle/>
        <a:p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Я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можу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себе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похвалити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за …</a:t>
          </a:r>
          <a:endParaRPr lang="ru-RU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44CF23E-20AE-473A-8D65-EB250185F1D3}" type="parTrans" cxnId="{964D430B-6F88-461E-AAED-9CE1358FDDB0}">
      <dgm:prSet/>
      <dgm:spPr/>
      <dgm:t>
        <a:bodyPr/>
        <a:lstStyle/>
        <a:p>
          <a:endParaRPr lang="ru-RU"/>
        </a:p>
      </dgm:t>
    </dgm:pt>
    <dgm:pt modelId="{ED8F49EC-D7FA-4FDF-8B62-63991B95E334}" type="sibTrans" cxnId="{964D430B-6F88-461E-AAED-9CE1358FDDB0}">
      <dgm:prSet/>
      <dgm:spPr/>
      <dgm:t>
        <a:bodyPr/>
        <a:lstStyle/>
        <a:p>
          <a:endParaRPr lang="ru-RU"/>
        </a:p>
      </dgm:t>
    </dgm:pt>
    <dgm:pt modelId="{99950A04-9039-465D-996A-958D49418CF6}">
      <dgm:prSet custT="1"/>
      <dgm:spPr/>
      <dgm:t>
        <a:bodyPr/>
        <a:lstStyle/>
        <a:p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Складнощі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виникали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ru-RU" sz="2000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під</a:t>
          </a:r>
          <a:r>
            <a:rPr lang="ru-RU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rPr>
            <a:t> час …</a:t>
          </a:r>
          <a:endParaRPr lang="ru-RU" sz="20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3A400B5-3EE7-49D7-9968-9FD77113A14F}" type="parTrans" cxnId="{3D8285A5-8B16-4CFE-B68D-9D18F3965127}">
      <dgm:prSet/>
      <dgm:spPr/>
      <dgm:t>
        <a:bodyPr/>
        <a:lstStyle/>
        <a:p>
          <a:endParaRPr lang="ru-RU"/>
        </a:p>
      </dgm:t>
    </dgm:pt>
    <dgm:pt modelId="{ECDE1198-5C2B-4599-81DF-1170E788855C}" type="sibTrans" cxnId="{3D8285A5-8B16-4CFE-B68D-9D18F3965127}">
      <dgm:prSet/>
      <dgm:spPr/>
      <dgm:t>
        <a:bodyPr/>
        <a:lstStyle/>
        <a:p>
          <a:endParaRPr lang="ru-RU"/>
        </a:p>
      </dgm:t>
    </dgm:pt>
    <dgm:pt modelId="{59B71449-CCC7-4A08-8899-14C3677919AA}" type="pres">
      <dgm:prSet presAssocID="{EF4D4497-FBD1-4D96-B2D7-E65C916F3D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6C9E9EB1-3B86-4743-85B6-5D8D6CEC1674}" type="pres">
      <dgm:prSet presAssocID="{EF4D4497-FBD1-4D96-B2D7-E65C916F3DA6}" presName="Name1" presStyleCnt="0"/>
      <dgm:spPr/>
    </dgm:pt>
    <dgm:pt modelId="{5E0AE49D-59A6-4FB0-A4EE-CEE412F5FD37}" type="pres">
      <dgm:prSet presAssocID="{EF4D4497-FBD1-4D96-B2D7-E65C916F3DA6}" presName="cycle" presStyleCnt="0"/>
      <dgm:spPr/>
    </dgm:pt>
    <dgm:pt modelId="{A2A7D15C-8A9B-4A9E-92D7-D67449290B3F}" type="pres">
      <dgm:prSet presAssocID="{EF4D4497-FBD1-4D96-B2D7-E65C916F3DA6}" presName="srcNode" presStyleLbl="node1" presStyleIdx="0" presStyleCnt="5"/>
      <dgm:spPr/>
    </dgm:pt>
    <dgm:pt modelId="{F23514E3-2228-469C-9EF4-9546C77D2125}" type="pres">
      <dgm:prSet presAssocID="{EF4D4497-FBD1-4D96-B2D7-E65C916F3DA6}" presName="conn" presStyleLbl="parChTrans1D2" presStyleIdx="0" presStyleCnt="1"/>
      <dgm:spPr/>
      <dgm:t>
        <a:bodyPr/>
        <a:lstStyle/>
        <a:p>
          <a:endParaRPr lang="ru-RU"/>
        </a:p>
      </dgm:t>
    </dgm:pt>
    <dgm:pt modelId="{A7CBAF20-C62F-4BFF-80DA-7C9745FCD1A3}" type="pres">
      <dgm:prSet presAssocID="{EF4D4497-FBD1-4D96-B2D7-E65C916F3DA6}" presName="extraNode" presStyleLbl="node1" presStyleIdx="0" presStyleCnt="5"/>
      <dgm:spPr/>
    </dgm:pt>
    <dgm:pt modelId="{9D9188A4-53F2-4B33-A724-F537D2C462EC}" type="pres">
      <dgm:prSet presAssocID="{EF4D4497-FBD1-4D96-B2D7-E65C916F3DA6}" presName="dstNode" presStyleLbl="node1" presStyleIdx="0" presStyleCnt="5"/>
      <dgm:spPr/>
    </dgm:pt>
    <dgm:pt modelId="{91A4A326-4848-4C4A-B9D7-C7C152078697}" type="pres">
      <dgm:prSet presAssocID="{01E2CAEC-7F20-4B6B-9745-4CE79F50FEE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74E624-2BA3-488B-8F16-D216ED4F2550}" type="pres">
      <dgm:prSet presAssocID="{01E2CAEC-7F20-4B6B-9745-4CE79F50FEED}" presName="accent_1" presStyleCnt="0"/>
      <dgm:spPr/>
    </dgm:pt>
    <dgm:pt modelId="{10BD23E3-7767-4BA7-847B-E3F726738AEA}" type="pres">
      <dgm:prSet presAssocID="{01E2CAEC-7F20-4B6B-9745-4CE79F50FEED}" presName="accentRepeatNode" presStyleLbl="solidFgAcc1" presStyleIdx="0" presStyleCnt="5"/>
      <dgm:spPr/>
    </dgm:pt>
    <dgm:pt modelId="{DFCC7500-4CB6-455F-B988-884111CDD39E}" type="pres">
      <dgm:prSet presAssocID="{065BF85F-4D78-4317-9CDC-D56FFE45155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ED5ADF-1F3B-4D82-BEE2-478D64AC40CC}" type="pres">
      <dgm:prSet presAssocID="{065BF85F-4D78-4317-9CDC-D56FFE45155C}" presName="accent_2" presStyleCnt="0"/>
      <dgm:spPr/>
    </dgm:pt>
    <dgm:pt modelId="{059B3859-834E-41A8-A6BF-98E13763ED85}" type="pres">
      <dgm:prSet presAssocID="{065BF85F-4D78-4317-9CDC-D56FFE45155C}" presName="accentRepeatNode" presStyleLbl="solidFgAcc1" presStyleIdx="1" presStyleCnt="5"/>
      <dgm:spPr/>
    </dgm:pt>
    <dgm:pt modelId="{00F3E38D-0D27-44A7-9559-3FF8440B5B23}" type="pres">
      <dgm:prSet presAssocID="{BF17B170-20A2-495A-AE0D-B5AE08E8E45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94B4DB-CD16-41E9-BC80-968AB2285DBF}" type="pres">
      <dgm:prSet presAssocID="{BF17B170-20A2-495A-AE0D-B5AE08E8E459}" presName="accent_3" presStyleCnt="0"/>
      <dgm:spPr/>
    </dgm:pt>
    <dgm:pt modelId="{E8FA4850-6E5B-4B2F-9FD7-F32A2149416B}" type="pres">
      <dgm:prSet presAssocID="{BF17B170-20A2-495A-AE0D-B5AE08E8E459}" presName="accentRepeatNode" presStyleLbl="solidFgAcc1" presStyleIdx="2" presStyleCnt="5"/>
      <dgm:spPr/>
    </dgm:pt>
    <dgm:pt modelId="{4399F839-A3C4-462B-A918-C24BA9881B5F}" type="pres">
      <dgm:prSet presAssocID="{99950A04-9039-465D-996A-958D49418C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7C4A5E-F34F-4BF9-8DC6-FA50A48F33F8}" type="pres">
      <dgm:prSet presAssocID="{99950A04-9039-465D-996A-958D49418CF6}" presName="accent_4" presStyleCnt="0"/>
      <dgm:spPr/>
    </dgm:pt>
    <dgm:pt modelId="{D189925E-6D3C-4BFA-9C74-519E93BCECBD}" type="pres">
      <dgm:prSet presAssocID="{99950A04-9039-465D-996A-958D49418CF6}" presName="accentRepeatNode" presStyleLbl="solidFgAcc1" presStyleIdx="3" presStyleCnt="5"/>
      <dgm:spPr/>
    </dgm:pt>
    <dgm:pt modelId="{DFA15B77-89BC-407C-993E-1256D21BB341}" type="pres">
      <dgm:prSet presAssocID="{87D4DE02-3A4B-4C26-81AF-94C70FFBCBD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88B2E9-CB06-4B6E-8377-9080AF6AC0BB}" type="pres">
      <dgm:prSet presAssocID="{87D4DE02-3A4B-4C26-81AF-94C70FFBCBD7}" presName="accent_5" presStyleCnt="0"/>
      <dgm:spPr/>
    </dgm:pt>
    <dgm:pt modelId="{383983B0-FD9D-4BE0-A860-D6D982C562B1}" type="pres">
      <dgm:prSet presAssocID="{87D4DE02-3A4B-4C26-81AF-94C70FFBCBD7}" presName="accentRepeatNode" presStyleLbl="solidFgAcc1" presStyleIdx="4" presStyleCnt="5"/>
      <dgm:spPr/>
    </dgm:pt>
  </dgm:ptLst>
  <dgm:cxnLst>
    <dgm:cxn modelId="{C03EA152-2F2F-4D28-9BBE-8017CBF25569}" srcId="{EF4D4497-FBD1-4D96-B2D7-E65C916F3DA6}" destId="{01E2CAEC-7F20-4B6B-9745-4CE79F50FEED}" srcOrd="0" destOrd="0" parTransId="{09676D94-1D86-476C-A7E5-8FC21C305876}" sibTransId="{1973146F-E3AA-4322-98AA-31B70A8882A2}"/>
    <dgm:cxn modelId="{12A8E662-E16E-4533-89C5-CE8C61635A7F}" type="presOf" srcId="{EF4D4497-FBD1-4D96-B2D7-E65C916F3DA6}" destId="{59B71449-CCC7-4A08-8899-14C3677919AA}" srcOrd="0" destOrd="0" presId="urn:microsoft.com/office/officeart/2008/layout/VerticalCurvedList"/>
    <dgm:cxn modelId="{B90FC7C2-6183-4B0A-9394-F7FADD51D9E0}" type="presOf" srcId="{065BF85F-4D78-4317-9CDC-D56FFE45155C}" destId="{DFCC7500-4CB6-455F-B988-884111CDD39E}" srcOrd="0" destOrd="0" presId="urn:microsoft.com/office/officeart/2008/layout/VerticalCurvedList"/>
    <dgm:cxn modelId="{64718D2C-BEC4-4ABD-916B-F441F892F2B5}" srcId="{EF4D4497-FBD1-4D96-B2D7-E65C916F3DA6}" destId="{065BF85F-4D78-4317-9CDC-D56FFE45155C}" srcOrd="1" destOrd="0" parTransId="{A19FAD90-ECB3-4237-9D72-2F99F77263E2}" sibTransId="{A4DD7BAA-5F5A-42CF-8C10-C02A6F568BEF}"/>
    <dgm:cxn modelId="{9EFE78CD-233D-4105-AE2E-7E85EDC499EF}" type="presOf" srcId="{99950A04-9039-465D-996A-958D49418CF6}" destId="{4399F839-A3C4-462B-A918-C24BA9881B5F}" srcOrd="0" destOrd="0" presId="urn:microsoft.com/office/officeart/2008/layout/VerticalCurvedList"/>
    <dgm:cxn modelId="{AD0D1A12-FFF1-48E3-99E8-1187A12AD1DD}" type="presOf" srcId="{1973146F-E3AA-4322-98AA-31B70A8882A2}" destId="{F23514E3-2228-469C-9EF4-9546C77D2125}" srcOrd="0" destOrd="0" presId="urn:microsoft.com/office/officeart/2008/layout/VerticalCurvedList"/>
    <dgm:cxn modelId="{009C2039-50DD-4F92-9B68-20A570037E89}" type="presOf" srcId="{87D4DE02-3A4B-4C26-81AF-94C70FFBCBD7}" destId="{DFA15B77-89BC-407C-993E-1256D21BB341}" srcOrd="0" destOrd="0" presId="urn:microsoft.com/office/officeart/2008/layout/VerticalCurvedList"/>
    <dgm:cxn modelId="{3D8285A5-8B16-4CFE-B68D-9D18F3965127}" srcId="{EF4D4497-FBD1-4D96-B2D7-E65C916F3DA6}" destId="{99950A04-9039-465D-996A-958D49418CF6}" srcOrd="3" destOrd="0" parTransId="{D3A400B5-3EE7-49D7-9968-9FD77113A14F}" sibTransId="{ECDE1198-5C2B-4599-81DF-1170E788855C}"/>
    <dgm:cxn modelId="{59027948-F9AD-4188-B7AE-76173C3A79EB}" type="presOf" srcId="{BF17B170-20A2-495A-AE0D-B5AE08E8E459}" destId="{00F3E38D-0D27-44A7-9559-3FF8440B5B23}" srcOrd="0" destOrd="0" presId="urn:microsoft.com/office/officeart/2008/layout/VerticalCurvedList"/>
    <dgm:cxn modelId="{964D430B-6F88-461E-AAED-9CE1358FDDB0}" srcId="{EF4D4497-FBD1-4D96-B2D7-E65C916F3DA6}" destId="{87D4DE02-3A4B-4C26-81AF-94C70FFBCBD7}" srcOrd="4" destOrd="0" parTransId="{A44CF23E-20AE-473A-8D65-EB250185F1D3}" sibTransId="{ED8F49EC-D7FA-4FDF-8B62-63991B95E334}"/>
    <dgm:cxn modelId="{647EB14D-0278-430A-AE61-2468D4B25076}" srcId="{EF4D4497-FBD1-4D96-B2D7-E65C916F3DA6}" destId="{BF17B170-20A2-495A-AE0D-B5AE08E8E459}" srcOrd="2" destOrd="0" parTransId="{E277D533-1850-48AB-8531-9F36331F5E83}" sibTransId="{6434B9F3-4EBD-48DB-AA0F-4AC26BCFD30D}"/>
    <dgm:cxn modelId="{2C2C0C3E-1680-400A-87E4-D4512A652DD2}" type="presOf" srcId="{01E2CAEC-7F20-4B6B-9745-4CE79F50FEED}" destId="{91A4A326-4848-4C4A-B9D7-C7C152078697}" srcOrd="0" destOrd="0" presId="urn:microsoft.com/office/officeart/2008/layout/VerticalCurvedList"/>
    <dgm:cxn modelId="{764B8D3D-1A0B-4A95-895E-B2E182B00E09}" type="presParOf" srcId="{59B71449-CCC7-4A08-8899-14C3677919AA}" destId="{6C9E9EB1-3B86-4743-85B6-5D8D6CEC1674}" srcOrd="0" destOrd="0" presId="urn:microsoft.com/office/officeart/2008/layout/VerticalCurvedList"/>
    <dgm:cxn modelId="{4CEEF01C-C0CF-4CE5-98C7-84FB160953F1}" type="presParOf" srcId="{6C9E9EB1-3B86-4743-85B6-5D8D6CEC1674}" destId="{5E0AE49D-59A6-4FB0-A4EE-CEE412F5FD37}" srcOrd="0" destOrd="0" presId="urn:microsoft.com/office/officeart/2008/layout/VerticalCurvedList"/>
    <dgm:cxn modelId="{79EA7258-C700-4707-9829-C5EFD1AD06BA}" type="presParOf" srcId="{5E0AE49D-59A6-4FB0-A4EE-CEE412F5FD37}" destId="{A2A7D15C-8A9B-4A9E-92D7-D67449290B3F}" srcOrd="0" destOrd="0" presId="urn:microsoft.com/office/officeart/2008/layout/VerticalCurvedList"/>
    <dgm:cxn modelId="{717D3ED1-1E44-4822-87E4-0DA4E35B94E6}" type="presParOf" srcId="{5E0AE49D-59A6-4FB0-A4EE-CEE412F5FD37}" destId="{F23514E3-2228-469C-9EF4-9546C77D2125}" srcOrd="1" destOrd="0" presId="urn:microsoft.com/office/officeart/2008/layout/VerticalCurvedList"/>
    <dgm:cxn modelId="{0CEE0387-FE1F-4685-A226-DDDA5B48C95A}" type="presParOf" srcId="{5E0AE49D-59A6-4FB0-A4EE-CEE412F5FD37}" destId="{A7CBAF20-C62F-4BFF-80DA-7C9745FCD1A3}" srcOrd="2" destOrd="0" presId="urn:microsoft.com/office/officeart/2008/layout/VerticalCurvedList"/>
    <dgm:cxn modelId="{A16904DE-2836-4CB2-819A-66A4EBE66EA0}" type="presParOf" srcId="{5E0AE49D-59A6-4FB0-A4EE-CEE412F5FD37}" destId="{9D9188A4-53F2-4B33-A724-F537D2C462EC}" srcOrd="3" destOrd="0" presId="urn:microsoft.com/office/officeart/2008/layout/VerticalCurvedList"/>
    <dgm:cxn modelId="{6DC10F2B-80A8-401B-87A2-336D7D77ACCA}" type="presParOf" srcId="{6C9E9EB1-3B86-4743-85B6-5D8D6CEC1674}" destId="{91A4A326-4848-4C4A-B9D7-C7C152078697}" srcOrd="1" destOrd="0" presId="urn:microsoft.com/office/officeart/2008/layout/VerticalCurvedList"/>
    <dgm:cxn modelId="{2E9614D3-6C2A-4371-A89C-0C4875E83497}" type="presParOf" srcId="{6C9E9EB1-3B86-4743-85B6-5D8D6CEC1674}" destId="{9274E624-2BA3-488B-8F16-D216ED4F2550}" srcOrd="2" destOrd="0" presId="urn:microsoft.com/office/officeart/2008/layout/VerticalCurvedList"/>
    <dgm:cxn modelId="{38E765FA-422C-44BD-85D7-78696DE1174F}" type="presParOf" srcId="{9274E624-2BA3-488B-8F16-D216ED4F2550}" destId="{10BD23E3-7767-4BA7-847B-E3F726738AEA}" srcOrd="0" destOrd="0" presId="urn:microsoft.com/office/officeart/2008/layout/VerticalCurvedList"/>
    <dgm:cxn modelId="{C642E1E0-F7E5-41B6-82E0-66E2805B7E42}" type="presParOf" srcId="{6C9E9EB1-3B86-4743-85B6-5D8D6CEC1674}" destId="{DFCC7500-4CB6-455F-B988-884111CDD39E}" srcOrd="3" destOrd="0" presId="urn:microsoft.com/office/officeart/2008/layout/VerticalCurvedList"/>
    <dgm:cxn modelId="{F9F66E16-D224-49E7-9B60-A0FD249549D7}" type="presParOf" srcId="{6C9E9EB1-3B86-4743-85B6-5D8D6CEC1674}" destId="{88ED5ADF-1F3B-4D82-BEE2-478D64AC40CC}" srcOrd="4" destOrd="0" presId="urn:microsoft.com/office/officeart/2008/layout/VerticalCurvedList"/>
    <dgm:cxn modelId="{96C7650B-B5A5-4145-A97F-D956B3067CC0}" type="presParOf" srcId="{88ED5ADF-1F3B-4D82-BEE2-478D64AC40CC}" destId="{059B3859-834E-41A8-A6BF-98E13763ED85}" srcOrd="0" destOrd="0" presId="urn:microsoft.com/office/officeart/2008/layout/VerticalCurvedList"/>
    <dgm:cxn modelId="{55463E63-73B9-4639-8FAE-F628D19349D3}" type="presParOf" srcId="{6C9E9EB1-3B86-4743-85B6-5D8D6CEC1674}" destId="{00F3E38D-0D27-44A7-9559-3FF8440B5B23}" srcOrd="5" destOrd="0" presId="urn:microsoft.com/office/officeart/2008/layout/VerticalCurvedList"/>
    <dgm:cxn modelId="{4D5A41BE-EA7D-488A-B4CB-CC8B1C213E0D}" type="presParOf" srcId="{6C9E9EB1-3B86-4743-85B6-5D8D6CEC1674}" destId="{3D94B4DB-CD16-41E9-BC80-968AB2285DBF}" srcOrd="6" destOrd="0" presId="urn:microsoft.com/office/officeart/2008/layout/VerticalCurvedList"/>
    <dgm:cxn modelId="{9197E7A9-6385-49FF-9E52-A814BA3695B3}" type="presParOf" srcId="{3D94B4DB-CD16-41E9-BC80-968AB2285DBF}" destId="{E8FA4850-6E5B-4B2F-9FD7-F32A2149416B}" srcOrd="0" destOrd="0" presId="urn:microsoft.com/office/officeart/2008/layout/VerticalCurvedList"/>
    <dgm:cxn modelId="{8964316A-0BC2-41B6-AAAD-0FE1F5818AE2}" type="presParOf" srcId="{6C9E9EB1-3B86-4743-85B6-5D8D6CEC1674}" destId="{4399F839-A3C4-462B-A918-C24BA9881B5F}" srcOrd="7" destOrd="0" presId="urn:microsoft.com/office/officeart/2008/layout/VerticalCurvedList"/>
    <dgm:cxn modelId="{25D51082-E52C-4E8A-A3B4-3374D398475A}" type="presParOf" srcId="{6C9E9EB1-3B86-4743-85B6-5D8D6CEC1674}" destId="{737C4A5E-F34F-4BF9-8DC6-FA50A48F33F8}" srcOrd="8" destOrd="0" presId="urn:microsoft.com/office/officeart/2008/layout/VerticalCurvedList"/>
    <dgm:cxn modelId="{375A2195-C635-4C0A-821E-F9661C859DB0}" type="presParOf" srcId="{737C4A5E-F34F-4BF9-8DC6-FA50A48F33F8}" destId="{D189925E-6D3C-4BFA-9C74-519E93BCECBD}" srcOrd="0" destOrd="0" presId="urn:microsoft.com/office/officeart/2008/layout/VerticalCurvedList"/>
    <dgm:cxn modelId="{581A495F-6C8F-4F84-9DAE-910945A82E83}" type="presParOf" srcId="{6C9E9EB1-3B86-4743-85B6-5D8D6CEC1674}" destId="{DFA15B77-89BC-407C-993E-1256D21BB341}" srcOrd="9" destOrd="0" presId="urn:microsoft.com/office/officeart/2008/layout/VerticalCurvedList"/>
    <dgm:cxn modelId="{04102FCA-D362-4950-98ED-8C009BB32C16}" type="presParOf" srcId="{6C9E9EB1-3B86-4743-85B6-5D8D6CEC1674}" destId="{2088B2E9-CB06-4B6E-8377-9080AF6AC0BB}" srcOrd="10" destOrd="0" presId="urn:microsoft.com/office/officeart/2008/layout/VerticalCurvedList"/>
    <dgm:cxn modelId="{B6B514A0-B792-4151-B894-6C23E71EFE46}" type="presParOf" srcId="{2088B2E9-CB06-4B6E-8377-9080AF6AC0BB}" destId="{383983B0-FD9D-4BE0-A860-D6D982C562B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78716"/>
            <a:ext cx="7772400" cy="110251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2571750"/>
            <a:ext cx="6400800" cy="13144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3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38BB-79A0-4E07-B046-FD23AD6E0C7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4F30CC-2379-43E6-8929-1937FBA4CEE7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4186611"/>
      </p:ext>
    </p:extLst>
  </p:cSld>
  <p:clrMapOvr>
    <a:masterClrMapping/>
  </p:clrMapOvr>
  <p:transition spd="slow"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1221-DB18-40EA-A55D-CD836030AE9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CDCD0C-5B7F-414D-82EE-AE93EF61873F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8691683"/>
      </p:ext>
    </p:extLst>
  </p:cSld>
  <p:clrMapOvr>
    <a:masterClrMapping/>
  </p:clrMapOvr>
  <p:transition spd="slow"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1F54D-2596-4E79-9543-907F0DD7561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30A9E-A98E-4E77-9A83-98855AD0EE2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0082932"/>
      </p:ext>
    </p:extLst>
  </p:cSld>
  <p:clrMapOvr>
    <a:masterClrMapping/>
  </p:clrMapOvr>
  <p:transition spd="slow">
    <p:strip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78714"/>
            <a:ext cx="7772400" cy="110251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2571750"/>
            <a:ext cx="6400800" cy="13144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38BB-79A0-4E07-B046-FD23AD6E0C7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4F30CC-2379-43E6-8929-1937FBA4CEE7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4085005"/>
      </p:ext>
    </p:extLst>
  </p:cSld>
  <p:clrMapOvr>
    <a:masterClrMapping/>
  </p:clrMapOvr>
  <p:transition spd="slow">
    <p:strip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D2767-D7A5-4A93-BDC9-1D3AB017B4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55EDA-C71A-4EB1-8F55-C8D1187B129A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9710677"/>
      </p:ext>
    </p:extLst>
  </p:cSld>
  <p:clrMapOvr>
    <a:masterClrMapping/>
  </p:clrMapOvr>
  <p:transition spd="slow">
    <p:strip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7931B-BE27-4DA1-91E2-5067FB036DC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6810BF-CCA1-49A2-80F6-2BF4C5351D8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1045809"/>
      </p:ext>
    </p:extLst>
  </p:cSld>
  <p:clrMapOvr>
    <a:masterClrMapping/>
  </p:clrMapOvr>
  <p:transition spd="slow">
    <p:strip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4A2-A225-4480-82C0-867071287F4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D08687-931C-4D18-9AB9-A612E5425A79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4726959"/>
      </p:ext>
    </p:extLst>
  </p:cSld>
  <p:clrMapOvr>
    <a:masterClrMapping/>
  </p:clrMapOvr>
  <p:transition spd="slow">
    <p:strip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82E20-A5D2-4FD0-9ACE-4560E9B088E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F2A7E-86D5-4607-9723-98427D90F844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5744002"/>
      </p:ext>
    </p:extLst>
  </p:cSld>
  <p:clrMapOvr>
    <a:masterClrMapping/>
  </p:clrMapOvr>
  <p:transition spd="slow">
    <p:strip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AB66D-8A51-4239-AD78-DEE1AB9E8F9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B752CD-DA46-4D68-B8E2-B16EE1A6624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3039207"/>
      </p:ext>
    </p:extLst>
  </p:cSld>
  <p:clrMapOvr>
    <a:masterClrMapping/>
  </p:clrMapOvr>
  <p:transition spd="slow">
    <p:strip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11DE-6859-4D43-BDCE-730BF01E4D3C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2EACC-8CF7-4C41-828E-065996BAA75E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4846389"/>
      </p:ext>
    </p:extLst>
  </p:cSld>
  <p:clrMapOvr>
    <a:masterClrMapping/>
  </p:clrMapOvr>
  <p:transition spd="slow">
    <p:strip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7812-AF01-4A4B-ABA7-7DE27D8D03B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2D312E-53A4-4001-8595-D12718AAB251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2983216"/>
      </p:ext>
    </p:extLst>
  </p:cSld>
  <p:clrMapOvr>
    <a:masterClrMapping/>
  </p:clrMapOvr>
  <p:transition spd="slow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D2767-D7A5-4A93-BDC9-1D3AB017B4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55EDA-C71A-4EB1-8F55-C8D1187B129A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5362409"/>
      </p:ext>
    </p:extLst>
  </p:cSld>
  <p:clrMapOvr>
    <a:masterClrMapping/>
  </p:clrMapOvr>
  <p:transition spd="slow">
    <p:strip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FFFB-FD5C-4A56-91F2-37C24EAE351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241755-58A6-4B57-AC4F-99B6713BC4F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2061237"/>
      </p:ext>
    </p:extLst>
  </p:cSld>
  <p:clrMapOvr>
    <a:masterClrMapping/>
  </p:clrMapOvr>
  <p:transition spd="slow">
    <p:strip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1221-DB18-40EA-A55D-CD836030AE9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CDCD0C-5B7F-414D-82EE-AE93EF61873F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7800308"/>
      </p:ext>
    </p:extLst>
  </p:cSld>
  <p:clrMapOvr>
    <a:masterClrMapping/>
  </p:clrMapOvr>
  <p:transition spd="slow">
    <p:strip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1F54D-2596-4E79-9543-907F0DD7561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30A9E-A98E-4E77-9A83-98855AD0EE2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7124355"/>
      </p:ext>
    </p:extLst>
  </p:cSld>
  <p:clrMapOvr>
    <a:masterClrMapping/>
  </p:clrMapOvr>
  <p:transition spd="slow">
    <p:strip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78711"/>
            <a:ext cx="7772400" cy="110251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2571750"/>
            <a:ext cx="6400800" cy="13144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38BB-79A0-4E07-B046-FD23AD6E0C7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4F30CC-2379-43E6-8929-1937FBA4CEE7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9812662"/>
      </p:ext>
    </p:extLst>
  </p:cSld>
  <p:clrMapOvr>
    <a:masterClrMapping/>
  </p:clrMapOvr>
  <p:transition spd="slow">
    <p:strips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D2767-D7A5-4A93-BDC9-1D3AB017B4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55EDA-C71A-4EB1-8F55-C8D1187B129A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8025967"/>
      </p:ext>
    </p:extLst>
  </p:cSld>
  <p:clrMapOvr>
    <a:masterClrMapping/>
  </p:clrMapOvr>
  <p:transition spd="slow">
    <p:strips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7931B-BE27-4DA1-91E2-5067FB036DC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6810BF-CCA1-49A2-80F6-2BF4C5351D8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1164545"/>
      </p:ext>
    </p:extLst>
  </p:cSld>
  <p:clrMapOvr>
    <a:masterClrMapping/>
  </p:clrMapOvr>
  <p:transition spd="slow">
    <p:strips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4A2-A225-4480-82C0-867071287F4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D08687-931C-4D18-9AB9-A612E5425A79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8715207"/>
      </p:ext>
    </p:extLst>
  </p:cSld>
  <p:clrMapOvr>
    <a:masterClrMapping/>
  </p:clrMapOvr>
  <p:transition spd="slow">
    <p:strips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82E20-A5D2-4FD0-9ACE-4560E9B088E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F2A7E-86D5-4607-9723-98427D90F844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1397880"/>
      </p:ext>
    </p:extLst>
  </p:cSld>
  <p:clrMapOvr>
    <a:masterClrMapping/>
  </p:clrMapOvr>
  <p:transition spd="slow">
    <p:strips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AB66D-8A51-4239-AD78-DEE1AB9E8F9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B752CD-DA46-4D68-B8E2-B16EE1A6624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7088394"/>
      </p:ext>
    </p:extLst>
  </p:cSld>
  <p:clrMapOvr>
    <a:masterClrMapping/>
  </p:clrMapOvr>
  <p:transition spd="slow">
    <p:strips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11DE-6859-4D43-BDCE-730BF01E4D3C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2EACC-8CF7-4C41-828E-065996BAA75E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300518"/>
      </p:ext>
    </p:extLst>
  </p:cSld>
  <p:clrMapOvr>
    <a:masterClrMapping/>
  </p:clrMapOvr>
  <p:transition spd="slow"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6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3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0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9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7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7931B-BE27-4DA1-91E2-5067FB036DC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6810BF-CCA1-49A2-80F6-2BF4C5351D8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7029368"/>
      </p:ext>
    </p:extLst>
  </p:cSld>
  <p:clrMapOvr>
    <a:masterClrMapping/>
  </p:clrMapOvr>
  <p:transition spd="slow">
    <p:strips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7812-AF01-4A4B-ABA7-7DE27D8D03B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2D312E-53A4-4001-8595-D12718AAB251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9069323"/>
      </p:ext>
    </p:extLst>
  </p:cSld>
  <p:clrMapOvr>
    <a:masterClrMapping/>
  </p:clrMapOvr>
  <p:transition spd="slow">
    <p:strips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FFFB-FD5C-4A56-91F2-37C24EAE351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241755-58A6-4B57-AC4F-99B6713BC4F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3378637"/>
      </p:ext>
    </p:extLst>
  </p:cSld>
  <p:clrMapOvr>
    <a:masterClrMapping/>
  </p:clrMapOvr>
  <p:transition spd="slow">
    <p:strips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1221-DB18-40EA-A55D-CD836030AE9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CDCD0C-5B7F-414D-82EE-AE93EF61873F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8803963"/>
      </p:ext>
    </p:extLst>
  </p:cSld>
  <p:clrMapOvr>
    <a:masterClrMapping/>
  </p:clrMapOvr>
  <p:transition spd="slow">
    <p:strips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1F54D-2596-4E79-9543-907F0DD7561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30A9E-A98E-4E77-9A83-98855AD0EE2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0665344"/>
      </p:ext>
    </p:extLst>
  </p:cSld>
  <p:clrMapOvr>
    <a:masterClrMapping/>
  </p:clrMapOvr>
  <p:transition spd="slow"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4A2-A225-4480-82C0-867071287F4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D08687-931C-4D18-9AB9-A612E5425A79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235342"/>
      </p:ext>
    </p:extLst>
  </p:cSld>
  <p:clrMapOvr>
    <a:masterClrMapping/>
  </p:clrMapOvr>
  <p:transition spd="slow"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8" indent="0">
              <a:buNone/>
              <a:defRPr sz="1400" b="1"/>
            </a:lvl3pPr>
            <a:lvl4pPr marL="1028547" indent="0">
              <a:buNone/>
              <a:defRPr sz="1200" b="1"/>
            </a:lvl4pPr>
            <a:lvl5pPr marL="1371396" indent="0">
              <a:buNone/>
              <a:defRPr sz="1200" b="1"/>
            </a:lvl5pPr>
            <a:lvl6pPr marL="1714247" indent="0">
              <a:buNone/>
              <a:defRPr sz="1200" b="1"/>
            </a:lvl6pPr>
            <a:lvl7pPr marL="2057093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8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8" indent="0">
              <a:buNone/>
              <a:defRPr sz="1400" b="1"/>
            </a:lvl3pPr>
            <a:lvl4pPr marL="1028547" indent="0">
              <a:buNone/>
              <a:defRPr sz="1200" b="1"/>
            </a:lvl4pPr>
            <a:lvl5pPr marL="1371396" indent="0">
              <a:buNone/>
              <a:defRPr sz="1200" b="1"/>
            </a:lvl5pPr>
            <a:lvl6pPr marL="1714247" indent="0">
              <a:buNone/>
              <a:defRPr sz="1200" b="1"/>
            </a:lvl6pPr>
            <a:lvl7pPr marL="2057093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8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82E20-A5D2-4FD0-9ACE-4560E9B088E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F2A7E-86D5-4607-9723-98427D90F844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6961819"/>
      </p:ext>
    </p:extLst>
  </p:cSld>
  <p:clrMapOvr>
    <a:masterClrMapping/>
  </p:clrMapOvr>
  <p:transition spd="slow"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AB66D-8A51-4239-AD78-DEE1AB9E8F9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B752CD-DA46-4D68-B8E2-B16EE1A6624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6696687"/>
      </p:ext>
    </p:extLst>
  </p:cSld>
  <p:clrMapOvr>
    <a:masterClrMapping/>
  </p:clrMapOvr>
  <p:transition spd="slow"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11DE-6859-4D43-BDCE-730BF01E4D3C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2EACC-8CF7-4C41-828E-065996BAA75E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090612"/>
      </p:ext>
    </p:extLst>
  </p:cSld>
  <p:clrMapOvr>
    <a:masterClrMapping/>
  </p:clrMapOvr>
  <p:transition spd="slow"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48" indent="0">
              <a:buNone/>
              <a:defRPr sz="900"/>
            </a:lvl2pPr>
            <a:lvl3pPr marL="685698" indent="0">
              <a:buNone/>
              <a:defRPr sz="800"/>
            </a:lvl3pPr>
            <a:lvl4pPr marL="1028547" indent="0">
              <a:buNone/>
              <a:defRPr sz="700"/>
            </a:lvl4pPr>
            <a:lvl5pPr marL="1371396" indent="0">
              <a:buNone/>
              <a:defRPr sz="700"/>
            </a:lvl5pPr>
            <a:lvl6pPr marL="1714247" indent="0">
              <a:buNone/>
              <a:defRPr sz="700"/>
            </a:lvl6pPr>
            <a:lvl7pPr marL="2057093" indent="0">
              <a:buNone/>
              <a:defRPr sz="700"/>
            </a:lvl7pPr>
            <a:lvl8pPr marL="2399940" indent="0">
              <a:buNone/>
              <a:defRPr sz="700"/>
            </a:lvl8pPr>
            <a:lvl9pPr marL="2742788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7812-AF01-4A4B-ABA7-7DE27D8D03B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2D312E-53A4-4001-8595-D12718AAB251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796502"/>
      </p:ext>
    </p:extLst>
  </p:cSld>
  <p:clrMapOvr>
    <a:masterClrMapping/>
  </p:clrMapOvr>
  <p:transition spd="slow"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48" indent="0">
              <a:buNone/>
              <a:defRPr sz="900"/>
            </a:lvl2pPr>
            <a:lvl3pPr marL="685698" indent="0">
              <a:buNone/>
              <a:defRPr sz="800"/>
            </a:lvl3pPr>
            <a:lvl4pPr marL="1028547" indent="0">
              <a:buNone/>
              <a:defRPr sz="700"/>
            </a:lvl4pPr>
            <a:lvl5pPr marL="1371396" indent="0">
              <a:buNone/>
              <a:defRPr sz="700"/>
            </a:lvl5pPr>
            <a:lvl6pPr marL="1714247" indent="0">
              <a:buNone/>
              <a:defRPr sz="700"/>
            </a:lvl6pPr>
            <a:lvl7pPr marL="2057093" indent="0">
              <a:buNone/>
              <a:defRPr sz="700"/>
            </a:lvl7pPr>
            <a:lvl8pPr marL="2399940" indent="0">
              <a:buNone/>
              <a:defRPr sz="700"/>
            </a:lvl8pPr>
            <a:lvl9pPr marL="2742788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FFFB-FD5C-4A56-91F2-37C24EAE351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241755-58A6-4B57-AC4F-99B6713BC4F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8999560"/>
      </p:ext>
    </p:extLst>
  </p:cSld>
  <p:clrMapOvr>
    <a:masterClrMapping/>
  </p:clrMapOvr>
  <p:transition spd="slow"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813" y="205979"/>
            <a:ext cx="7572375" cy="857250"/>
          </a:xfrm>
          <a:prstGeom prst="rect">
            <a:avLst/>
          </a:prstGeom>
        </p:spPr>
        <p:txBody>
          <a:bodyPr vert="horz" lIns="68571" tIns="34289" rIns="68571" bIns="34289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9" rIns="68571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85698">
              <a:defRPr/>
            </a:pPr>
            <a:fld id="{D372D36F-269D-469E-8192-1D336044A94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685698"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85698"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68571" tIns="34289" rIns="68571" bIns="3428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685698" fontAlgn="base">
              <a:spcBef>
                <a:spcPct val="0"/>
              </a:spcBef>
              <a:spcAft>
                <a:spcPct val="0"/>
              </a:spcAft>
              <a:defRPr/>
            </a:pPr>
            <a:fld id="{FA21FEFD-BC5B-47E1-A8ED-3F5A228A8E08}" type="slidenum">
              <a:rPr lang="ru-RU" altLang="ru-RU"/>
              <a:pPr defTabSz="68569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333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strip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5pPr>
      <a:lvl6pPr marL="342848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6pPr>
      <a:lvl7pPr marL="685698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7pPr>
      <a:lvl8pPr marL="1028547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8pPr>
      <a:lvl9pPr marL="1371396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9pPr>
    </p:titleStyle>
    <p:bodyStyle>
      <a:lvl1pPr marL="257138" indent="-257138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100" i="1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813" y="205979"/>
            <a:ext cx="7572375" cy="857250"/>
          </a:xfrm>
          <a:prstGeom prst="rect">
            <a:avLst/>
          </a:prstGeom>
        </p:spPr>
        <p:txBody>
          <a:bodyPr vert="horz" lIns="68574" tIns="34289" rIns="68574" bIns="34289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85732">
              <a:defRPr/>
            </a:pPr>
            <a:fld id="{D372D36F-269D-469E-8192-1D336044A94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685732"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85732"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68574" tIns="34289" rIns="68574" bIns="3428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685732" fontAlgn="base">
              <a:spcBef>
                <a:spcPct val="0"/>
              </a:spcBef>
              <a:spcAft>
                <a:spcPct val="0"/>
              </a:spcAft>
              <a:defRPr/>
            </a:pPr>
            <a:fld id="{FA21FEFD-BC5B-47E1-A8ED-3F5A228A8E08}" type="slidenum">
              <a:rPr lang="ru-RU" altLang="ru-RU"/>
              <a:pPr defTabSz="6857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73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strip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5pPr>
      <a:lvl6pPr marL="342866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6pPr>
      <a:lvl7pPr marL="685732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7pPr>
      <a:lvl8pPr marL="1028598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8pPr>
      <a:lvl9pPr marL="1371464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9pPr>
    </p:titleStyle>
    <p:bodyStyle>
      <a:lvl1pPr marL="257150" indent="-2571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1pPr>
      <a:lvl2pPr marL="557157" indent="-214293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100" i="1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2pPr>
      <a:lvl3pPr marL="857165" indent="-17143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3pPr>
      <a:lvl4pPr marL="1200030" indent="-17143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4pPr>
      <a:lvl5pPr marL="1542896" indent="-17143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813" y="205979"/>
            <a:ext cx="7572375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85783">
              <a:defRPr/>
            </a:pPr>
            <a:fld id="{D372D36F-269D-469E-8192-1D336044A94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685783">
                <a:defRPr/>
              </a:pPr>
              <a:t>18.04.2024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685783"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  <a:defRPr/>
            </a:pPr>
            <a:fld id="{FA21FEFD-BC5B-47E1-A8ED-3F5A228A8E08}" type="slidenum">
              <a:rPr lang="ru-RU" altLang="ru-RU"/>
              <a:pPr defTabSz="68578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34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strip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100" i="1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rgbClr val="25406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t="4882" r="2814"/>
          <a:stretch/>
        </p:blipFill>
        <p:spPr bwMode="auto">
          <a:xfrm>
            <a:off x="395536" y="411509"/>
            <a:ext cx="6473537" cy="389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27003" y="414035"/>
            <a:ext cx="46085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65"/>
            <a:r>
              <a:rPr lang="ru-RU" sz="2400" b="1" dirty="0" err="1">
                <a:solidFill>
                  <a:prstClr val="white"/>
                </a:solidFill>
                <a:latin typeface="Segoe Print" panose="02000600000000000000" pitchFamily="2" charset="0"/>
              </a:rPr>
              <a:t>Ознаки</a:t>
            </a:r>
            <a:r>
              <a:rPr lang="ru-RU" sz="2400" b="1" dirty="0">
                <a:solidFill>
                  <a:prstClr val="white"/>
                </a:solidFill>
                <a:latin typeface="Segoe Print" panose="02000600000000000000" pitchFamily="2" charset="0"/>
              </a:rPr>
              <a:t> й </a:t>
            </a:r>
            <a:r>
              <a:rPr lang="ru-RU" sz="2400" b="1" dirty="0" err="1">
                <a:solidFill>
                  <a:prstClr val="white"/>
                </a:solidFill>
                <a:latin typeface="Segoe Print" panose="02000600000000000000" pitchFamily="2" charset="0"/>
              </a:rPr>
              <a:t>переваги</a:t>
            </a:r>
            <a:r>
              <a:rPr lang="ru-RU" sz="2400" b="1" dirty="0">
                <a:solidFill>
                  <a:prstClr val="white"/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 smtClean="0">
                <a:solidFill>
                  <a:prstClr val="white"/>
                </a:solidFill>
                <a:latin typeface="Segoe Print" panose="02000600000000000000" pitchFamily="2" charset="0"/>
              </a:rPr>
              <a:t>гармонійного</a:t>
            </a:r>
            <a:r>
              <a:rPr lang="ru-RU" sz="2400" b="1" dirty="0">
                <a:solidFill>
                  <a:prstClr val="white"/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 smtClean="0">
                <a:solidFill>
                  <a:prstClr val="white"/>
                </a:solidFill>
                <a:latin typeface="Segoe Print" panose="02000600000000000000" pitchFamily="2" charset="0"/>
              </a:rPr>
              <a:t>спілкування</a:t>
            </a:r>
            <a:r>
              <a:rPr lang="ru-RU" sz="2800" b="1" dirty="0" smtClean="0">
                <a:solidFill>
                  <a:prstClr val="white"/>
                </a:solidFill>
                <a:latin typeface="Segoe Print" panose="02000600000000000000" pitchFamily="2" charset="0"/>
              </a:rPr>
              <a:t>. </a:t>
            </a:r>
          </a:p>
          <a:p>
            <a:pPr algn="ctr" defTabSz="914265"/>
            <a:r>
              <a:rPr lang="ru-RU" sz="2400" b="1" dirty="0">
                <a:solidFill>
                  <a:prstClr val="white"/>
                </a:solidFill>
                <a:latin typeface="Segoe Print" panose="02000600000000000000" pitchFamily="2" charset="0"/>
              </a:rPr>
              <a:t>Правила гарного </a:t>
            </a:r>
            <a:r>
              <a:rPr lang="ru-RU" sz="2400" b="1" dirty="0" err="1">
                <a:solidFill>
                  <a:prstClr val="white"/>
                </a:solidFill>
                <a:latin typeface="Segoe Print" panose="02000600000000000000" pitchFamily="2" charset="0"/>
              </a:rPr>
              <a:t>співрозмовника</a:t>
            </a:r>
            <a:r>
              <a:rPr lang="ru-RU" sz="2400" b="1" dirty="0">
                <a:solidFill>
                  <a:prstClr val="white"/>
                </a:solidFill>
                <a:latin typeface="Segoe Print" panose="02000600000000000000" pitchFamily="2" charset="0"/>
              </a:rPr>
              <a:t> / </a:t>
            </a:r>
            <a:r>
              <a:rPr lang="ru-RU" sz="2400" b="1" dirty="0" err="1">
                <a:solidFill>
                  <a:prstClr val="white"/>
                </a:solidFill>
                <a:latin typeface="Segoe Print" panose="02000600000000000000" pitchFamily="2" charset="0"/>
              </a:rPr>
              <a:t>гарної</a:t>
            </a:r>
            <a:r>
              <a:rPr lang="ru-RU" sz="2400" b="1" dirty="0">
                <a:solidFill>
                  <a:prstClr val="white"/>
                </a:solidFill>
                <a:latin typeface="Segoe Print" panose="02000600000000000000" pitchFamily="2" charset="0"/>
              </a:rPr>
              <a:t> </a:t>
            </a:r>
            <a:r>
              <a:rPr lang="ru-RU" sz="2400" b="1" dirty="0" err="1" smtClean="0">
                <a:solidFill>
                  <a:prstClr val="white"/>
                </a:solidFill>
                <a:latin typeface="Segoe Print" panose="02000600000000000000" pitchFamily="2" charset="0"/>
              </a:rPr>
              <a:t>співрозмовниці</a:t>
            </a:r>
            <a:r>
              <a:rPr lang="ru-RU" sz="2400" b="1" dirty="0" smtClean="0">
                <a:solidFill>
                  <a:prstClr val="white"/>
                </a:solidFill>
                <a:latin typeface="Segoe Print" panose="02000600000000000000" pitchFamily="2" charset="0"/>
              </a:rPr>
              <a:t>.</a:t>
            </a:r>
            <a:endParaRPr lang="ru-RU" sz="2400" b="1" dirty="0">
              <a:solidFill>
                <a:prstClr val="white"/>
              </a:solidFill>
              <a:latin typeface="Segoe Print" panose="020006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 r="17273"/>
          <a:stretch/>
        </p:blipFill>
        <p:spPr bwMode="auto">
          <a:xfrm>
            <a:off x="5652120" y="511681"/>
            <a:ext cx="3024335" cy="389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2026"/>
            <a:ext cx="3384376" cy="379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34302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/>
          <a:stretch/>
        </p:blipFill>
        <p:spPr>
          <a:xfrm>
            <a:off x="0" y="-9828"/>
            <a:ext cx="9144000" cy="5143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47664" y="2623"/>
            <a:ext cx="5796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Розвиваймо</a:t>
            </a:r>
            <a:r>
              <a:rPr lang="ru-RU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</a:t>
            </a:r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компетентності</a:t>
            </a:r>
            <a:endParaRPr lang="ru-RU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483518"/>
            <a:ext cx="7488832" cy="83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Прочитайте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прислів’я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Які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поради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в них народ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дає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кожній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людині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поданим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зразком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поясніть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вони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означають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1592426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ЗРАЗОК: </a:t>
            </a:r>
            <a:r>
              <a:rPr lang="ru-RU" sz="2400" b="1" i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Слово – </a:t>
            </a:r>
            <a:r>
              <a:rPr lang="ru-RU" sz="2400" b="1" i="1" u="sng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срібло</a:t>
            </a:r>
            <a:r>
              <a:rPr lang="ru-RU" sz="2400" b="1" i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i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i="1" u="sng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мовчання</a:t>
            </a:r>
            <a:r>
              <a:rPr lang="ru-RU" sz="2400" b="1" i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i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золото.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Цей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фразеологізм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пояснює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нам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важливо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тільки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вміти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красиво і правильно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говорити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але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й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мовчати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якщо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доцільно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в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конкретній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ситуації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Срібло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як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відомо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дешевший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метал,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ніж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золото, тому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слова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використано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для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образності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й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виразності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думки.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2789" y="1621660"/>
            <a:ext cx="7110389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Від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красних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слів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язик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відсохне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Гостре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словечко коле сердечко.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Красне слово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золотий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ключ.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Не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кидай слова на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вітер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Слово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вилетить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горобцем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вернеться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волом.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завжди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говори,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знаєш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але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завжди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знай,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говориш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Кажи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не кажи, 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своє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слово держи.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Слухай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кожного, але не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кожним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говори.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Або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розумне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казати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або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зовсім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мовчати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Не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кажи «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зроблю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», а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кажи «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зробив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»!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53" y="1766410"/>
            <a:ext cx="3367262" cy="33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415794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82394995"/>
              </p:ext>
            </p:extLst>
          </p:nvPr>
        </p:nvGraphicFramePr>
        <p:xfrm>
          <a:off x="2629289" y="6275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 descr="http://geomath.my1.ru/cvetok2.gif">
            <a:extLst>
              <a:ext uri="{FF2B5EF4-FFF2-40B4-BE49-F238E27FC236}">
                <a16:creationId xmlns="" xmlns:a16="http://schemas.microsoft.com/office/drawing/2014/main" id="{73CC747B-43AF-4FF7-B240-EE217E3243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89" y="700484"/>
            <a:ext cx="807641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://geomath.my1.ru/cvetok2.gif">
            <a:extLst>
              <a:ext uri="{FF2B5EF4-FFF2-40B4-BE49-F238E27FC236}">
                <a16:creationId xmlns="" xmlns:a16="http://schemas.microsoft.com/office/drawing/2014/main" id="{73CC747B-43AF-4FF7-B240-EE217E3243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91" y="1492572"/>
            <a:ext cx="879649" cy="72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://geomath.my1.ru/cvetok2.gif">
            <a:extLst>
              <a:ext uri="{FF2B5EF4-FFF2-40B4-BE49-F238E27FC236}">
                <a16:creationId xmlns="" xmlns:a16="http://schemas.microsoft.com/office/drawing/2014/main" id="{73CC747B-43AF-4FF7-B240-EE217E3243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96" y="2355726"/>
            <a:ext cx="781976" cy="65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://geomath.my1.ru/cvetok2.gif">
            <a:extLst>
              <a:ext uri="{FF2B5EF4-FFF2-40B4-BE49-F238E27FC236}">
                <a16:creationId xmlns="" xmlns:a16="http://schemas.microsoft.com/office/drawing/2014/main" id="{73CC747B-43AF-4FF7-B240-EE217E3243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35" y="3867894"/>
            <a:ext cx="879649" cy="65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://geomath.my1.ru/cvetok2.gif">
            <a:extLst>
              <a:ext uri="{FF2B5EF4-FFF2-40B4-BE49-F238E27FC236}">
                <a16:creationId xmlns="" xmlns:a16="http://schemas.microsoft.com/office/drawing/2014/main" id="{73CC747B-43AF-4FF7-B240-EE217E3243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91" y="3066992"/>
            <a:ext cx="879649" cy="80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Смайлики картинки гиф анимации: Мне нравится скачать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3" y="849969"/>
            <a:ext cx="3457554" cy="274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166177" y="86944"/>
            <a:ext cx="2561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uk-UA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Рефлексія</a:t>
            </a:r>
            <a:endParaRPr lang="ru-RU" sz="3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8193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65051" y="248330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Домашнє</a:t>
            </a:r>
            <a:r>
              <a:rPr lang="ru-RU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</a:t>
            </a:r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завдання</a:t>
            </a:r>
            <a:endParaRPr lang="ru-RU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534"/>
            <a:ext cx="3381004" cy="433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1059582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Написати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есе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на одну з тем:</a:t>
            </a:r>
          </a:p>
          <a:p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●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Мій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ідеальний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образ гарного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співрозмовника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/</a:t>
            </a:r>
          </a:p>
          <a:p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гарної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співрозмовниці</a:t>
            </a:r>
            <a:endParaRPr lang="ru-RU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Consolas" panose="020B0609020204030204" pitchFamily="49" charset="0"/>
            </a:endParaRPr>
          </a:p>
          <a:p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●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Мої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улюблені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співрозмовники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/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співрозмовниці</a:t>
            </a:r>
            <a:endParaRPr lang="ru-RU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3433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44166" y="227801"/>
            <a:ext cx="23936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uk-UA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Епіграф</a:t>
            </a:r>
            <a:endParaRPr lang="ru-RU" sz="4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39" y="884103"/>
            <a:ext cx="7416824" cy="30243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563887" y="1853758"/>
            <a:ext cx="115925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875546" y="1854471"/>
            <a:ext cx="115925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826659" y="2166198"/>
            <a:ext cx="100685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7" y="3147814"/>
            <a:ext cx="34790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- </a:t>
            </a:r>
            <a:r>
              <a:rPr lang="ru-RU" b="1" i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поважайте</a:t>
            </a:r>
            <a:r>
              <a:rPr lang="ru-RU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себе,</a:t>
            </a:r>
          </a:p>
          <a:p>
            <a:r>
              <a:rPr lang="ru-RU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- </a:t>
            </a:r>
            <a:r>
              <a:rPr lang="ru-RU" b="1" i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поважайте</a:t>
            </a:r>
            <a:r>
              <a:rPr lang="ru-RU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ru-RU" b="1" i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інших</a:t>
            </a:r>
            <a:r>
              <a:rPr lang="ru-RU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, </a:t>
            </a:r>
          </a:p>
          <a:p>
            <a:r>
              <a:rPr lang="ru-RU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- будьте </a:t>
            </a:r>
            <a:r>
              <a:rPr lang="ru-RU" b="1" i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відповідальними</a:t>
            </a:r>
            <a:endParaRPr lang="ru-RU" b="1" i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uk-UA" b="1" i="1" dirty="0">
                <a:solidFill>
                  <a:srgbClr val="C00000"/>
                </a:solidFill>
                <a:latin typeface="Corbel" panose="020B0503020204020204" pitchFamily="34" charset="0"/>
              </a:rPr>
              <a:t>з</a:t>
            </a:r>
            <a:r>
              <a:rPr lang="uk-UA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а свої дії та вчинки</a:t>
            </a:r>
            <a:r>
              <a:rPr lang="uk-UA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. </a:t>
            </a:r>
            <a:r>
              <a:rPr lang="uk-UA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(Мати Тереза) </a:t>
            </a:r>
            <a:endParaRPr lang="ru-RU" sz="1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4166" y="2850490"/>
            <a:ext cx="269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ru-RU" b="1" i="1" dirty="0" err="1">
                <a:solidFill>
                  <a:srgbClr val="C00000"/>
                </a:solidFill>
                <a:latin typeface="Corbel" panose="020B0503020204020204" pitchFamily="34" charset="0"/>
              </a:rPr>
              <a:t>т</a:t>
            </a:r>
            <a:r>
              <a:rPr lang="ru-RU" b="1" i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рьох</a:t>
            </a:r>
            <a:r>
              <a:rPr lang="ru-RU" b="1" i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правил:  </a:t>
            </a:r>
          </a:p>
        </p:txBody>
      </p:sp>
    </p:spTree>
    <p:extLst>
      <p:ext uri="{BB962C8B-B14F-4D97-AF65-F5344CB8AC3E}">
        <p14:creationId xmlns:p14="http://schemas.microsoft.com/office/powerpoint/2010/main" val="341544194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70984" y="248330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Пом</a:t>
            </a:r>
            <a:r>
              <a:rPr lang="uk-UA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і</a:t>
            </a:r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ркуймо</a:t>
            </a:r>
            <a:endParaRPr lang="ru-RU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771550"/>
            <a:ext cx="668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Що, на вашу думку,  означає слово «ГАРМОНІЯ»</a:t>
            </a:r>
            <a:endParaRPr lang="ru-RU" sz="20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71660"/>
            <a:ext cx="828092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У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тлумаченні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значення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слова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«ГАРМОНІЯ»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використовують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такі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слова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: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співзвуччя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злагодженість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взаємна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відповідність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якостей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У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музиці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гармонія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приємна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для слуху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злагодженість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звуків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милозвучність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150389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75000"/>
              </a:lnSpc>
              <a:buFont typeface="Wingdings" panose="05000000000000000000" pitchFamily="2" charset="2"/>
              <a:buChar char="ü"/>
            </a:pP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на вашу думку,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означає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стосунках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спілкуванні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Назвіть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дії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вчинки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які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свідчать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5000"/>
              </a:lnSpc>
            </a:pP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про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гармонію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у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стосунках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людей.</a:t>
            </a:r>
          </a:p>
          <a:p>
            <a:pPr marL="342900" indent="-342900">
              <a:lnSpc>
                <a:spcPct val="75000"/>
              </a:lnSpc>
              <a:buFont typeface="Wingdings" panose="05000000000000000000" pitchFamily="2" charset="2"/>
              <a:buChar char="ü"/>
            </a:pP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Якби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вам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довелося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намалювати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його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у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вигляді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5000"/>
              </a:lnSpc>
            </a:pP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певного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образу,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б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намалювали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75000"/>
              </a:lnSpc>
              <a:buFont typeface="Wingdings" panose="05000000000000000000" pitchFamily="2" charset="2"/>
              <a:buChar char="ü"/>
            </a:pP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Які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слова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асоціюються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у вас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із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поняттям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5000"/>
              </a:lnSpc>
            </a:pP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«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гармонійне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спілкування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»?</a:t>
            </a:r>
          </a:p>
          <a:p>
            <a:pPr marL="342900" indent="-342900">
              <a:lnSpc>
                <a:spcPct val="75000"/>
              </a:lnSpc>
              <a:buFont typeface="Wingdings" panose="05000000000000000000" pitchFamily="2" charset="2"/>
              <a:buChar char="ü"/>
            </a:pP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робить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спілкування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гармонійним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75000"/>
              </a:lnSpc>
              <a:buFont typeface="Wingdings" panose="05000000000000000000" pitchFamily="2" charset="2"/>
              <a:buChar char="ü"/>
            </a:pP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Чому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треба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прагнути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гармонії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у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спілкуванні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198" y="1772526"/>
            <a:ext cx="2664297" cy="337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78611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44035" y="176322"/>
            <a:ext cx="2427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ru-RU" sz="32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Важливо</a:t>
            </a:r>
            <a:r>
              <a:rPr lang="ru-RU" sz="3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!!!</a:t>
            </a:r>
            <a:endParaRPr lang="ru-RU" sz="32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669191"/>
            <a:ext cx="784887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ОЗНАКАМИ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ЕФЕКТИВНОГО СПІЛКУВАННЯ 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є 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те,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інформацію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почули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зрозуміли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сприйняли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а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отже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– результату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досягнуто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наміри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реалізовано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Ознаками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гармонійного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є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доброзичлива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атмосфера,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теплі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приязні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стосунки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емпатія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активність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і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зацікавлення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всіх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учасників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позитивне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налаштування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їх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«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Гармонійно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» –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це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коли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всім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цікаво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добре й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затишно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75000"/>
              </a:lnSpc>
            </a:pP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Треба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пам’ятати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також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про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важливість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внутрішнього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гармонійного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діалогу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Його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складники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це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те, </a:t>
            </a:r>
            <a:endParaRPr lang="ru-RU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5000"/>
              </a:lnSpc>
            </a:pP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ми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умаємо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які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настанови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собі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даємо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5000"/>
              </a:lnSpc>
            </a:pP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якими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думками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засинаємо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прокидаємося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які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5000"/>
              </a:lnSpc>
            </a:pP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претензії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собі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висуваємо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турбуємося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і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чого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5000"/>
              </a:lnSpc>
            </a:pPr>
            <a:r>
              <a:rPr lang="ru-RU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боїмося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Цей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діалог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має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бути максимально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позитивний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Тоді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людина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живе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 </a:t>
            </a:r>
            <a:r>
              <a:rPr lang="ru-RU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гармонії</a:t>
            </a:r>
            <a:r>
              <a:rPr lang="ru-RU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з собою.</a:t>
            </a:r>
          </a:p>
          <a:p>
            <a:pPr algn="ctr">
              <a:lnSpc>
                <a:spcPct val="75000"/>
              </a:lnSpc>
            </a:pPr>
            <a:endParaRPr lang="ru-RU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Consolas" panose="020B0609020204030204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Словник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.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Емпатія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здатність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однієї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людини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розуміти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,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Consolas" panose="020B0609020204030204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відчувати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і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розділяти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почуття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переживання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,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Consolas" panose="020B0609020204030204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емоційний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стан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іншої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людини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і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враховувати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це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Consolas" panose="020B0609020204030204" pitchFamily="49" charset="0"/>
              </a:rPr>
              <a:t>.</a:t>
            </a:r>
            <a:endParaRPr lang="ru-RU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5243" y="3867894"/>
            <a:ext cx="5790696" cy="8824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70000"/>
              </a:lnSpc>
              <a:buFont typeface="Wingdings" panose="05000000000000000000" pitchFamily="2" charset="2"/>
              <a:buChar char="ü"/>
            </a:pPr>
            <a:endParaRPr lang="ru-RU" sz="2400" b="1" i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ru-RU" sz="2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Чому</a:t>
            </a:r>
            <a:r>
              <a:rPr lang="ru-RU" sz="2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 </a:t>
            </a:r>
            <a:r>
              <a:rPr lang="ru-RU" sz="2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спілкуванні</a:t>
            </a:r>
            <a:r>
              <a:rPr lang="ru-RU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треба </a:t>
            </a:r>
            <a:r>
              <a:rPr lang="ru-RU" sz="2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прагнути</a:t>
            </a:r>
            <a:r>
              <a:rPr lang="ru-RU" sz="2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гармонії</a:t>
            </a:r>
            <a:r>
              <a:rPr lang="ru-RU" sz="2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sz="2400" i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4236" y="225224"/>
            <a:ext cx="455969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Прочитайте </a:t>
            </a:r>
            <a:r>
              <a:rPr lang="ru-RU" sz="20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подану</a:t>
            </a:r>
            <a:r>
              <a:rPr lang="ru-RU" sz="20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інформацію</a:t>
            </a:r>
            <a:r>
              <a:rPr lang="ru-RU" sz="20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ru-RU" sz="2000" b="1" i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4168" y="1563638"/>
            <a:ext cx="2880320" cy="339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636756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/>
          <a:stretch/>
        </p:blipFill>
        <p:spPr>
          <a:xfrm>
            <a:off x="0" y="-9828"/>
            <a:ext cx="9144000" cy="5153328"/>
          </a:xfrm>
          <a:prstGeom prst="rect">
            <a:avLst/>
          </a:prstGeom>
        </p:spPr>
      </p:pic>
      <p:pic>
        <p:nvPicPr>
          <p:cNvPr id="7" name="Picture 2" descr="Formation гифки, анимированные GIF изображения formation - скачать гиф  картинки на GIFER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-164554"/>
            <a:ext cx="3311153" cy="24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0908" y="411510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Прочитайте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тексти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зіставте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атмосферу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спілкування</a:t>
            </a:r>
            <a:endParaRPr lang="ru-RU" sz="20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47664" y="2623"/>
            <a:ext cx="5796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Розвиваймо</a:t>
            </a:r>
            <a:r>
              <a:rPr lang="ru-RU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 </a:t>
            </a:r>
            <a:r>
              <a:rPr lang="ru-RU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компетентності</a:t>
            </a:r>
            <a:endParaRPr lang="ru-RU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6828" y="1119396"/>
            <a:ext cx="6832916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З днем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народження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тебе,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Маріє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 –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заспівав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смартфон </a:t>
            </a:r>
          </a:p>
          <a:p>
            <a:pPr>
              <a:lnSpc>
                <a:spcPct val="85000"/>
              </a:lnSpc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голосом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Хантера.</a:t>
            </a:r>
          </a:p>
          <a:p>
            <a:pPr>
              <a:lnSpc>
                <a:spcPct val="85000"/>
              </a:lnSpc>
            </a:pP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Дякую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Хантере!</a:t>
            </a:r>
          </a:p>
          <a:p>
            <a:pPr>
              <a:lnSpc>
                <a:spcPct val="85000"/>
              </a:lnSpc>
            </a:pP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Шкода,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я 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дівчина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і 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можу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прийти на</a:t>
            </a:r>
          </a:p>
          <a:p>
            <a:pPr>
              <a:lnSpc>
                <a:spcPct val="85000"/>
              </a:lnSpc>
            </a:pP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твою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вечірку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зітхнув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він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Хантере,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казав,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не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ображаєшся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…</a:t>
            </a:r>
          </a:p>
          <a:p>
            <a:pPr>
              <a:lnSpc>
                <a:spcPct val="85000"/>
              </a:lnSpc>
            </a:pP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Марія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посмутніла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Чи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вперше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пошкодувала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вирішила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влаштувати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цілковито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дівчачу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вечірку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Та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Маріє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все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ок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Повеселися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там і за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мене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теж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>
              <a:lnSpc>
                <a:spcPct val="85000"/>
              </a:lnSpc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А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через те,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не запросила мене,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подарунок</a:t>
            </a:r>
            <a:endParaRPr lang="ru-RU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>
              <a:lnSpc>
                <a:spcPct val="85000"/>
              </a:lnSpc>
            </a:pP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віддам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аж у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понеділок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Щоб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знала. </a:t>
            </a:r>
          </a:p>
          <a:p>
            <a:pPr>
              <a:lnSpc>
                <a:spcPct val="85000"/>
              </a:lnSpc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Хантер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сміявся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то й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Марія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усміхнулася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algn="r">
              <a:lnSpc>
                <a:spcPct val="85000"/>
              </a:lnSpc>
            </a:pP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(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Н.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Ясіновська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018510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/>
          <a:stretch/>
        </p:blipFill>
        <p:spPr>
          <a:xfrm>
            <a:off x="0" y="-9828"/>
            <a:ext cx="9144000" cy="5143500"/>
          </a:xfrm>
          <a:prstGeom prst="rect">
            <a:avLst/>
          </a:prstGeom>
        </p:spPr>
      </p:pic>
      <p:pic>
        <p:nvPicPr>
          <p:cNvPr id="7" name="Picture 2" descr="Formation гифки, анимированные GIF изображения formation - скачать гиф  картинки на GIFER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-164554"/>
            <a:ext cx="3311153" cy="24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520809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Слухай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чого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тебе в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цирку 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було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 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питає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–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ж ми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завдяки</a:t>
            </a:r>
            <a:endParaRPr lang="ru-RU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тобі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туди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й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пішли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–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стільки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макулатури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приніс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</a:p>
          <a:p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Та я…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воно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якось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…</a:t>
            </a:r>
          </a:p>
          <a:p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Добре, добре, не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пояснюй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засміялася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Іринка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– Я все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розумію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</a:t>
            </a:r>
          </a:p>
          <a:p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Навіть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цікавіше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що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не з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нами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сидів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</a:p>
          <a:p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Вона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підморгнула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:</a:t>
            </a:r>
          </a:p>
          <a:p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– 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На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от,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пригощайся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                                                                  (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Кузько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Кузякін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3204508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якому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спілкуванні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є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відчуття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гармонії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</a:p>
          <a:p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Завдяки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чому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важливо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в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розмові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називати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того,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до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кого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звертаєшся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на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ім’я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Який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із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діалогів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хотіли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б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відредагувати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Зробіть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це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30838" y="29365"/>
            <a:ext cx="5428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uk-UA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Аналізуємо і розмірковуємо</a:t>
            </a:r>
            <a:endParaRPr lang="ru-RU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510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/>
          <a:stretch/>
        </p:blipFill>
        <p:spPr>
          <a:xfrm>
            <a:off x="0" y="-9828"/>
            <a:ext cx="9144000" cy="51435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30838" y="29365"/>
            <a:ext cx="5428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uk-UA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Аналізуємо і розмірковуємо</a:t>
            </a:r>
            <a:endParaRPr lang="ru-RU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7" name="Picture 2" descr="Formation гифки, анимированные GIF изображения formation - скачать гиф  картинки на GIFER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-164554"/>
            <a:ext cx="3311153" cy="24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7544" y="532831"/>
            <a:ext cx="58143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Прочитайте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речення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що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в них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ідеться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може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вплинути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слово на атмосферу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спілкування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Як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саме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Наведіть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приклади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139702"/>
            <a:ext cx="6912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1. Слово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може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зцілити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2. Слова є стимулами – вони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викликають</a:t>
            </a:r>
            <a:endParaRPr lang="ru-RU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реакцію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чи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відповідь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3. На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вибір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слів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впливають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думки,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які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ми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хочемо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передати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4. Слова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мають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величезну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силу, і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неприємні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фрази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сказані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іншій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людині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можуть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лишити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слід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на все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життя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5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Одна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необережна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фраза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може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зруйнувати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добрі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стосунки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6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. Перш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ніж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дозволити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може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поранити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а 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словам </a:t>
            </a:r>
          </a:p>
          <a:p>
            <a:r>
              <a:rPr lang="ru-RU" sz="2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минути</a:t>
            </a:r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зуби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,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випробуйте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їх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на смак </a:t>
            </a:r>
            <a:endParaRPr lang="ru-RU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algn="r"/>
            <a:r>
              <a:rPr lang="ru-RU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(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За Дж. </a:t>
            </a:r>
            <a:r>
              <a:rPr lang="ru-RU" sz="2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Борґом</a:t>
            </a:r>
            <a:r>
              <a:rPr lang="ru-RU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9520426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27329" y="248330"/>
            <a:ext cx="2949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ru-RU" sz="2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Роз</a:t>
            </a:r>
            <a:r>
              <a:rPr lang="uk-UA" sz="28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мірковуємо</a:t>
            </a:r>
            <a:endParaRPr lang="ru-RU" sz="28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771550"/>
            <a:ext cx="8136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любите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спілкуватися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Хто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ваш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улюблений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співрозмовник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улюблена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співрозмовниця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Чому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хотіли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б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ви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стати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бажаним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співрозмовником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бажаною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співрозмовницею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Якого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співрозмовника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/яку </a:t>
            </a:r>
          </a:p>
          <a:p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Співрозмовницю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ви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назвали б </a:t>
            </a:r>
            <a:r>
              <a:rPr lang="ru-RU" sz="20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гарним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/гарною?</a:t>
            </a:r>
          </a:p>
          <a:p>
            <a:r>
              <a:rPr lang="uk-UA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5. Я</a:t>
            </a:r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 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стати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гарним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співрозмовником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ru-RU" sz="20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гарною </a:t>
            </a:r>
            <a:r>
              <a:rPr lang="ru-RU" sz="20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співрозмовницею</a:t>
            </a:r>
            <a:r>
              <a:rPr lang="ru-RU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endParaRPr lang="ru-RU" sz="20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15566"/>
            <a:ext cx="3556067" cy="355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429193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50758" y="248330"/>
            <a:ext cx="2702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65"/>
            <a:r>
              <a:rPr lang="ru-RU" sz="36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Важливо</a:t>
            </a:r>
            <a:r>
              <a:rPr lang="ru-RU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!!!</a:t>
            </a:r>
            <a:endParaRPr lang="ru-RU" sz="3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94661"/>
            <a:ext cx="6120680" cy="369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2160" y="696388"/>
            <a:ext cx="256719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634608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c кнопкам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Презентация c кнопкам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Презентация c кнопкам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787</Words>
  <Application>Microsoft Office PowerPoint</Application>
  <PresentationFormat>Экран (16:9)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Corbel</vt:lpstr>
      <vt:lpstr>Gabriola</vt:lpstr>
      <vt:lpstr>Segoe Print</vt:lpstr>
      <vt:lpstr>Wingdings</vt:lpstr>
      <vt:lpstr>Презентация c кнопками</vt:lpstr>
      <vt:lpstr>1_Презентация c кнопками</vt:lpstr>
      <vt:lpstr>2_Презентация c кнопками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Валерия</cp:lastModifiedBy>
  <cp:revision>26</cp:revision>
  <dcterms:created xsi:type="dcterms:W3CDTF">2023-04-21T10:38:47Z</dcterms:created>
  <dcterms:modified xsi:type="dcterms:W3CDTF">2024-04-18T19:54:27Z</dcterms:modified>
</cp:coreProperties>
</file>