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1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7207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944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2441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667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48450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22113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06213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326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7702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91477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4460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1BEF0D-F0BB-DE4B-95CE-6DB70DBA9567}" type="datetimeFigureOut">
              <a:rPr lang="en-US" smtClean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1988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/>
              <a:t>Контрольний твір-роздум на морально-етичну тему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uk-UA" sz="2400" dirty="0" smtClean="0">
                <a:solidFill>
                  <a:srgbClr val="0070C0"/>
                </a:solidFill>
              </a:rPr>
              <a:t>Українська мова 9 клас</a:t>
            </a:r>
          </a:p>
          <a:p>
            <a:pPr algn="ctr"/>
            <a:r>
              <a:rPr lang="uk-UA" sz="2400" dirty="0" smtClean="0">
                <a:solidFill>
                  <a:srgbClr val="0070C0"/>
                </a:solidFill>
              </a:rPr>
              <a:t>Підготувала вчитель </a:t>
            </a:r>
            <a:r>
              <a:rPr lang="uk-UA" sz="2400" dirty="0" err="1" smtClean="0">
                <a:solidFill>
                  <a:srgbClr val="0070C0"/>
                </a:solidFill>
              </a:rPr>
              <a:t>Стрембицька</a:t>
            </a:r>
            <a:r>
              <a:rPr lang="uk-UA" sz="2400" dirty="0" smtClean="0">
                <a:solidFill>
                  <a:srgbClr val="0070C0"/>
                </a:solidFill>
              </a:rPr>
              <a:t> Л.А.</a:t>
            </a:r>
            <a:endParaRPr lang="uk-UA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25824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2000" dirty="0" smtClean="0"/>
              <a:t>згадаємо</a:t>
            </a:r>
            <a:r>
              <a:rPr lang="uk-UA" sz="2000" dirty="0"/>
              <a:t>, з яких елементів складається </a:t>
            </a:r>
            <a:r>
              <a:rPr lang="uk-UA" sz="2000" dirty="0" smtClean="0"/>
              <a:t>твір - роздум.</a:t>
            </a:r>
            <a:r>
              <a:rPr lang="uk-UA" sz="2000" dirty="0"/>
              <a:t/>
            </a:r>
            <a:br>
              <a:rPr lang="uk-UA" sz="2000" dirty="0"/>
            </a:br>
            <a:r>
              <a:rPr lang="uk-UA" sz="2000" dirty="0"/>
              <a:t>                                        </a:t>
            </a:r>
            <a:br>
              <a:rPr lang="uk-UA" sz="2000" dirty="0"/>
            </a:br>
            <a:r>
              <a:rPr lang="uk-UA" sz="2000" dirty="0"/>
              <a:t> </a:t>
            </a:r>
            <a:r>
              <a:rPr lang="uk-UA" sz="2000" b="1" i="1" dirty="0"/>
              <a:t>Теза ( думка, яка доводиться)    -   аргумент (докази)   -   висновок</a:t>
            </a:r>
            <a:r>
              <a:rPr lang="uk-UA" sz="1800" dirty="0"/>
              <a:t/>
            </a:r>
            <a:br>
              <a:rPr lang="uk-UA" sz="1800" dirty="0"/>
            </a:br>
            <a:endParaRPr lang="uk-UA" sz="1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 </a:t>
            </a:r>
            <a:r>
              <a:rPr lang="uk-UA" sz="2800" b="1" dirty="0">
                <a:solidFill>
                  <a:srgbClr val="0070C0"/>
                </a:solidFill>
              </a:rPr>
              <a:t>Мораль</a:t>
            </a:r>
            <a:r>
              <a:rPr lang="uk-UA" sz="2800" dirty="0">
                <a:solidFill>
                  <a:srgbClr val="0070C0"/>
                </a:solidFill>
              </a:rPr>
              <a:t> – </a:t>
            </a:r>
            <a:r>
              <a:rPr lang="uk-UA" sz="2800" i="1" dirty="0">
                <a:solidFill>
                  <a:srgbClr val="0070C0"/>
                </a:solidFill>
              </a:rPr>
              <a:t>система поглядів, уявлень і оцінок, що регулюють поведінку людей.</a:t>
            </a:r>
            <a:endParaRPr lang="uk-UA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uk-UA" sz="2800" dirty="0">
                <a:solidFill>
                  <a:srgbClr val="0070C0"/>
                </a:solidFill>
              </a:rPr>
              <a:t>- Отже, це система норм поведінки людей.</a:t>
            </a:r>
          </a:p>
          <a:p>
            <a:r>
              <a:rPr lang="uk-UA" sz="2800" dirty="0" smtClean="0">
                <a:solidFill>
                  <a:srgbClr val="0070C0"/>
                </a:solidFill>
              </a:rPr>
              <a:t> </a:t>
            </a:r>
            <a:r>
              <a:rPr lang="uk-UA" sz="2800" b="1" dirty="0">
                <a:solidFill>
                  <a:srgbClr val="0070C0"/>
                </a:solidFill>
              </a:rPr>
              <a:t>Етика </a:t>
            </a:r>
            <a:r>
              <a:rPr lang="uk-UA" sz="2800" dirty="0">
                <a:solidFill>
                  <a:srgbClr val="0070C0"/>
                </a:solidFill>
              </a:rPr>
              <a:t>– </a:t>
            </a:r>
            <a:endParaRPr lang="uk-UA" sz="2800" dirty="0" smtClean="0">
              <a:solidFill>
                <a:srgbClr val="0070C0"/>
              </a:solidFill>
            </a:endParaRPr>
          </a:p>
          <a:p>
            <a:r>
              <a:rPr lang="uk-UA" sz="2800" i="1" dirty="0" smtClean="0">
                <a:solidFill>
                  <a:srgbClr val="0070C0"/>
                </a:solidFill>
              </a:rPr>
              <a:t>1</a:t>
            </a:r>
            <a:r>
              <a:rPr lang="uk-UA" sz="2800" i="1" dirty="0">
                <a:solidFill>
                  <a:srgbClr val="0070C0"/>
                </a:solidFill>
              </a:rPr>
              <a:t>) наука, що вивчає мораль;</a:t>
            </a:r>
            <a:endParaRPr lang="uk-UA" sz="2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uk-UA" sz="2800" i="1" dirty="0" smtClean="0">
                <a:solidFill>
                  <a:srgbClr val="0070C0"/>
                </a:solidFill>
              </a:rPr>
              <a:t> </a:t>
            </a:r>
            <a:r>
              <a:rPr lang="uk-UA" sz="2800" i="1" dirty="0">
                <a:solidFill>
                  <a:srgbClr val="0070C0"/>
                </a:solidFill>
              </a:rPr>
              <a:t>2) форма поведінки, сукупність моральних правил певної групи </a:t>
            </a:r>
            <a:endParaRPr lang="uk-UA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341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dirty="0"/>
              <a:t>- </a:t>
            </a:r>
            <a:r>
              <a:rPr lang="uk-UA" sz="2200" dirty="0">
                <a:solidFill>
                  <a:srgbClr val="0070C0"/>
                </a:solidFill>
              </a:rPr>
              <a:t>Епіграфом до нашого уроку я взяла слова </a:t>
            </a:r>
            <a:r>
              <a:rPr lang="uk-UA" sz="2200" dirty="0" err="1" smtClean="0">
                <a:solidFill>
                  <a:srgbClr val="0070C0"/>
                </a:solidFill>
              </a:rPr>
              <a:t>цицерона</a:t>
            </a:r>
            <a:r>
              <a:rPr lang="uk-UA" sz="2200" dirty="0">
                <a:solidFill>
                  <a:srgbClr val="0070C0"/>
                </a:solidFill>
              </a:rPr>
              <a:t/>
            </a:r>
            <a:br>
              <a:rPr lang="uk-UA" sz="2200" dirty="0">
                <a:solidFill>
                  <a:srgbClr val="0070C0"/>
                </a:solidFill>
              </a:rPr>
            </a:br>
            <a:r>
              <a:rPr lang="uk-UA" sz="2200" i="1" dirty="0">
                <a:solidFill>
                  <a:srgbClr val="0070C0"/>
                </a:solidFill>
              </a:rPr>
              <a:t>   </a:t>
            </a:r>
            <a:r>
              <a:rPr lang="uk-UA" sz="2200" dirty="0">
                <a:solidFill>
                  <a:srgbClr val="0070C0"/>
                </a:solidFill>
              </a:rPr>
              <a:t/>
            </a:r>
            <a:br>
              <a:rPr lang="uk-UA" sz="2200" dirty="0">
                <a:solidFill>
                  <a:srgbClr val="0070C0"/>
                </a:solidFill>
              </a:rPr>
            </a:br>
            <a:r>
              <a:rPr lang="uk-UA" sz="2200" dirty="0" smtClean="0">
                <a:solidFill>
                  <a:srgbClr val="0070C0"/>
                </a:solidFill>
              </a:rPr>
              <a:t>«</a:t>
            </a:r>
            <a:r>
              <a:rPr lang="ru-RU" sz="2400" b="1" dirty="0" err="1" smtClean="0">
                <a:solidFill>
                  <a:srgbClr val="0070C0"/>
                </a:solidFill>
                <a:latin typeface="ProximaNovaRegular"/>
              </a:rPr>
              <a:t>Життя</a:t>
            </a:r>
            <a:r>
              <a:rPr lang="ru-RU" sz="2400" b="1" dirty="0" smtClean="0">
                <a:solidFill>
                  <a:srgbClr val="0070C0"/>
                </a:solidFill>
                <a:latin typeface="ProximaNovaRegular"/>
              </a:rPr>
              <a:t> </a:t>
            </a:r>
            <a:r>
              <a:rPr lang="ru-RU" sz="2400" b="1" dirty="0">
                <a:solidFill>
                  <a:srgbClr val="0070C0"/>
                </a:solidFill>
                <a:latin typeface="ProximaNovaRegular"/>
              </a:rPr>
              <a:t>– </a:t>
            </a:r>
            <a:r>
              <a:rPr lang="ru-RU" sz="2400" b="1" dirty="0" err="1">
                <a:solidFill>
                  <a:srgbClr val="0070C0"/>
                </a:solidFill>
                <a:latin typeface="ProximaNovaRegular"/>
              </a:rPr>
              <a:t>ніщо</a:t>
            </a:r>
            <a:r>
              <a:rPr lang="ru-RU" sz="2400" b="1" dirty="0">
                <a:solidFill>
                  <a:srgbClr val="0070C0"/>
                </a:solidFill>
                <a:latin typeface="ProximaNovaRegular"/>
              </a:rPr>
              <a:t> без </a:t>
            </a:r>
            <a:r>
              <a:rPr lang="ru-RU" sz="2400" b="1" dirty="0" err="1">
                <a:solidFill>
                  <a:srgbClr val="0070C0"/>
                </a:solidFill>
                <a:latin typeface="ProximaNovaRegular"/>
              </a:rPr>
              <a:t>справжньої</a:t>
            </a:r>
            <a:r>
              <a:rPr lang="ru-RU" sz="2400" b="1" dirty="0">
                <a:solidFill>
                  <a:srgbClr val="0070C0"/>
                </a:solidFill>
                <a:latin typeface="ProximaNovaRegular"/>
              </a:rPr>
              <a:t> </a:t>
            </a:r>
            <a:r>
              <a:rPr lang="ru-RU" sz="2400" b="1" dirty="0" err="1" smtClean="0">
                <a:solidFill>
                  <a:srgbClr val="0070C0"/>
                </a:solidFill>
                <a:latin typeface="ProximaNovaRegular"/>
              </a:rPr>
              <a:t>родини</a:t>
            </a:r>
            <a:r>
              <a:rPr lang="ru-RU" sz="2400" b="1" dirty="0" smtClean="0">
                <a:solidFill>
                  <a:srgbClr val="0070C0"/>
                </a:solidFill>
                <a:latin typeface="ProximaNovaRegular"/>
              </a:rPr>
              <a:t>»</a:t>
            </a:r>
            <a:endParaRPr lang="uk-UA" sz="2200" b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28016" lvl="1" indent="0" algn="just">
              <a:buNone/>
            </a:pPr>
            <a:r>
              <a:rPr lang="uk-UA" sz="2800" dirty="0" smtClean="0">
                <a:solidFill>
                  <a:srgbClr val="00B0F0"/>
                </a:solidFill>
              </a:rPr>
              <a:t>Сьогодні ми будемо писати твір саме про </a:t>
            </a:r>
            <a:r>
              <a:rPr lang="uk-UA" sz="2800" dirty="0" smtClean="0">
                <a:solidFill>
                  <a:srgbClr val="00B0F0"/>
                </a:solidFill>
              </a:rPr>
              <a:t>родину</a:t>
            </a:r>
            <a:r>
              <a:rPr lang="uk-UA" sz="2800" dirty="0" smtClean="0">
                <a:solidFill>
                  <a:srgbClr val="00B0F0"/>
                </a:solidFill>
              </a:rPr>
              <a:t>, бо у кожного з вас є певний життєвий досвід, щодо </a:t>
            </a:r>
            <a:r>
              <a:rPr lang="uk-UA" sz="2800" dirty="0" smtClean="0">
                <a:solidFill>
                  <a:srgbClr val="00B0F0"/>
                </a:solidFill>
              </a:rPr>
              <a:t>родини </a:t>
            </a:r>
            <a:r>
              <a:rPr lang="uk-UA" sz="2800" dirty="0" smtClean="0">
                <a:solidFill>
                  <a:srgbClr val="00B0F0"/>
                </a:solidFill>
              </a:rPr>
              <a:t>та друзів. Хтось </a:t>
            </a:r>
            <a:r>
              <a:rPr lang="uk-UA" sz="2800" dirty="0">
                <a:solidFill>
                  <a:srgbClr val="00B0F0"/>
                </a:solidFill>
              </a:rPr>
              <a:t>і</a:t>
            </a:r>
            <a:r>
              <a:rPr lang="uk-UA" sz="2800" dirty="0" smtClean="0">
                <a:solidFill>
                  <a:srgbClr val="00B0F0"/>
                </a:solidFill>
              </a:rPr>
              <a:t>з вас уже має справжнього друга, хтось розчарувався у своєму другові. Безперечно, кожен може назвати певні риси, які б хотів бачити у </a:t>
            </a:r>
            <a:r>
              <a:rPr lang="uk-UA" sz="2800" dirty="0" smtClean="0">
                <a:solidFill>
                  <a:srgbClr val="00B0F0"/>
                </a:solidFill>
              </a:rPr>
              <a:t>своїх рідних,свого </a:t>
            </a:r>
            <a:r>
              <a:rPr lang="uk-UA" sz="2800" dirty="0" smtClean="0">
                <a:solidFill>
                  <a:srgbClr val="00B0F0"/>
                </a:solidFill>
              </a:rPr>
              <a:t>кращого друга. Але найперше, що треба </a:t>
            </a:r>
            <a:r>
              <a:rPr lang="uk-UA" sz="2800" dirty="0" err="1" smtClean="0">
                <a:solidFill>
                  <a:srgbClr val="00B0F0"/>
                </a:solidFill>
              </a:rPr>
              <a:t>пам</a:t>
            </a:r>
            <a:r>
              <a:rPr lang="en-US" sz="2800" dirty="0" smtClean="0">
                <a:solidFill>
                  <a:srgbClr val="00B0F0"/>
                </a:solidFill>
              </a:rPr>
              <a:t>’</a:t>
            </a:r>
            <a:r>
              <a:rPr lang="uk-UA" sz="2800" dirty="0" err="1" smtClean="0">
                <a:solidFill>
                  <a:srgbClr val="00B0F0"/>
                </a:solidFill>
              </a:rPr>
              <a:t>ятати</a:t>
            </a:r>
            <a:r>
              <a:rPr lang="uk-UA" sz="2800" dirty="0" smtClean="0">
                <a:solidFill>
                  <a:srgbClr val="00B0F0"/>
                </a:solidFill>
              </a:rPr>
              <a:t>, що як ти </a:t>
            </a:r>
            <a:r>
              <a:rPr lang="uk-UA" sz="2800" dirty="0" smtClean="0">
                <a:solidFill>
                  <a:srgbClr val="00B0F0"/>
                </a:solidFill>
              </a:rPr>
              <a:t>будеш ставитись до інших, </a:t>
            </a:r>
            <a:r>
              <a:rPr lang="uk-UA" sz="2800" dirty="0" smtClean="0">
                <a:solidFill>
                  <a:srgbClr val="00B0F0"/>
                </a:solidFill>
              </a:rPr>
              <a:t>так і </a:t>
            </a:r>
            <a:r>
              <a:rPr lang="uk-UA" sz="2800" dirty="0" smtClean="0">
                <a:solidFill>
                  <a:srgbClr val="00B0F0"/>
                </a:solidFill>
              </a:rPr>
              <a:t>вони </a:t>
            </a:r>
            <a:r>
              <a:rPr lang="uk-UA" sz="2800" dirty="0" smtClean="0">
                <a:solidFill>
                  <a:srgbClr val="00B0F0"/>
                </a:solidFill>
              </a:rPr>
              <a:t>до тебе.</a:t>
            </a:r>
            <a:endParaRPr lang="uk-UA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14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Отже я пропоную обрати одну з тем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«</a:t>
            </a:r>
            <a:r>
              <a:rPr lang="ru-RU" sz="3600" dirty="0" err="1" smtClean="0"/>
              <a:t>Своє</a:t>
            </a:r>
            <a:r>
              <a:rPr lang="ru-RU" sz="3600" dirty="0" smtClean="0"/>
              <a:t>, </a:t>
            </a:r>
            <a:r>
              <a:rPr lang="ru-RU" sz="3600" dirty="0" err="1" smtClean="0"/>
              <a:t>рідне</a:t>
            </a:r>
            <a:r>
              <a:rPr lang="ru-RU" sz="3600" dirty="0" smtClean="0"/>
              <a:t> – </a:t>
            </a:r>
            <a:r>
              <a:rPr lang="ru-RU" sz="3600" dirty="0" err="1" smtClean="0"/>
              <a:t>своєрідне</a:t>
            </a:r>
            <a:r>
              <a:rPr lang="ru-RU" sz="3600" dirty="0" smtClean="0"/>
              <a:t>»,</a:t>
            </a:r>
          </a:p>
          <a:p>
            <a:r>
              <a:rPr lang="ru-RU" sz="3600" dirty="0" smtClean="0"/>
              <a:t> </a:t>
            </a:r>
            <a:r>
              <a:rPr lang="ru-RU" sz="3600" dirty="0" smtClean="0"/>
              <a:t>«Як </a:t>
            </a:r>
            <a:r>
              <a:rPr lang="ru-RU" sz="3600" dirty="0" err="1" smtClean="0"/>
              <a:t>відшукати</a:t>
            </a:r>
            <a:r>
              <a:rPr lang="ru-RU" sz="3600" dirty="0" smtClean="0"/>
              <a:t> </a:t>
            </a:r>
            <a:r>
              <a:rPr lang="ru-RU" sz="3600" dirty="0" err="1" smtClean="0"/>
              <a:t>свій</a:t>
            </a:r>
            <a:r>
              <a:rPr lang="ru-RU" sz="3600" dirty="0" smtClean="0"/>
              <a:t> шлях у </a:t>
            </a:r>
            <a:r>
              <a:rPr lang="ru-RU" sz="3600" dirty="0" err="1" smtClean="0"/>
              <a:t>житті</a:t>
            </a:r>
            <a:r>
              <a:rPr lang="ru-RU" sz="3600" dirty="0" smtClean="0"/>
              <a:t>»,</a:t>
            </a:r>
          </a:p>
          <a:p>
            <a:r>
              <a:rPr lang="ru-RU" sz="3600" dirty="0" smtClean="0"/>
              <a:t> </a:t>
            </a:r>
            <a:r>
              <a:rPr lang="ru-RU" sz="3600" dirty="0" smtClean="0"/>
              <a:t>«</a:t>
            </a:r>
            <a:r>
              <a:rPr lang="ru-RU" sz="3600" dirty="0" err="1" smtClean="0"/>
              <a:t>Чи</a:t>
            </a:r>
            <a:r>
              <a:rPr lang="ru-RU" sz="3600" dirty="0" smtClean="0"/>
              <a:t> </a:t>
            </a:r>
            <a:r>
              <a:rPr lang="ru-RU" sz="3600" dirty="0" err="1" smtClean="0"/>
              <a:t>зможуть</a:t>
            </a:r>
            <a:r>
              <a:rPr lang="ru-RU" sz="3600" dirty="0" smtClean="0"/>
              <a:t> </a:t>
            </a:r>
            <a:r>
              <a:rPr lang="ru-RU" sz="3600" dirty="0" err="1" smtClean="0"/>
              <a:t>із</a:t>
            </a:r>
            <a:r>
              <a:rPr lang="ru-RU" sz="3600" dirty="0" smtClean="0"/>
              <a:t> часом </a:t>
            </a:r>
            <a:r>
              <a:rPr lang="ru-RU" sz="3600" dirty="0" err="1" smtClean="0"/>
              <a:t>селфі</a:t>
            </a:r>
            <a:r>
              <a:rPr lang="ru-RU" sz="3600" dirty="0" smtClean="0"/>
              <a:t> </a:t>
            </a:r>
            <a:r>
              <a:rPr lang="ru-RU" sz="3600" dirty="0" err="1" smtClean="0"/>
              <a:t>замінити</a:t>
            </a:r>
            <a:r>
              <a:rPr lang="ru-RU" sz="3600" dirty="0" smtClean="0"/>
              <a:t> </a:t>
            </a:r>
            <a:r>
              <a:rPr lang="ru-RU" sz="3600" dirty="0" err="1" smtClean="0"/>
              <a:t>родинні</a:t>
            </a:r>
            <a:r>
              <a:rPr lang="ru-RU" sz="3600" dirty="0" smtClean="0"/>
              <a:t> </a:t>
            </a:r>
            <a:r>
              <a:rPr lang="ru-RU" sz="3600" dirty="0" err="1" smtClean="0"/>
              <a:t>фотографії</a:t>
            </a:r>
            <a:r>
              <a:rPr lang="ru-RU" sz="3600" dirty="0" smtClean="0"/>
              <a:t/>
            </a:r>
            <a:br>
              <a:rPr lang="ru-RU" sz="3600" dirty="0" smtClean="0"/>
            </a:br>
            <a:endParaRPr lang="uk-UA" sz="3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6283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52282" y="-295834"/>
            <a:ext cx="9291918" cy="1116106"/>
          </a:xfrm>
        </p:spPr>
        <p:txBody>
          <a:bodyPr>
            <a:normAutofit/>
          </a:bodyPr>
          <a:lstStyle/>
          <a:p>
            <a:pPr algn="ctr"/>
            <a:r>
              <a:rPr lang="uk-UA" b="1" i="1" dirty="0" err="1" smtClean="0">
                <a:solidFill>
                  <a:srgbClr val="0070C0"/>
                </a:solidFill>
              </a:rPr>
              <a:t>“Своє</a:t>
            </a:r>
            <a:r>
              <a:rPr lang="uk-UA" b="1" i="1" dirty="0" smtClean="0">
                <a:solidFill>
                  <a:srgbClr val="0070C0"/>
                </a:solidFill>
              </a:rPr>
              <a:t>,</a:t>
            </a:r>
            <a:r>
              <a:rPr lang="uk-UA" b="1" i="1" dirty="0" err="1" smtClean="0">
                <a:solidFill>
                  <a:srgbClr val="0070C0"/>
                </a:solidFill>
              </a:rPr>
              <a:t>рідне-своєрідне”</a:t>
            </a:r>
            <a:endParaRPr lang="uk-UA" i="1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1976" y="658906"/>
            <a:ext cx="9722225" cy="565045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uk-UA" i="1" dirty="0" smtClean="0"/>
              <a:t>	</a:t>
            </a:r>
            <a:r>
              <a:rPr lang="uk-UA" sz="8400" b="1" i="1" dirty="0" smtClean="0"/>
              <a:t> </a:t>
            </a:r>
            <a:r>
              <a:rPr lang="uk-UA" sz="8400" b="1" i="1" dirty="0" smtClean="0"/>
              <a:t>Українці </a:t>
            </a:r>
            <a:r>
              <a:rPr lang="uk-UA" sz="8400" b="1" i="1" dirty="0" smtClean="0"/>
              <a:t>– народ, який дуже чутливо ставиться до всього </a:t>
            </a:r>
            <a:r>
              <a:rPr lang="uk-UA" sz="8400" b="1" i="1" dirty="0" err="1" smtClean="0"/>
              <a:t>“свого”</a:t>
            </a:r>
            <a:r>
              <a:rPr lang="uk-UA" sz="8400" b="1" i="1" dirty="0" smtClean="0"/>
              <a:t>. Особливо це стосується дому – своєї маленької Батьківщини. Її люблять, нею пишаються і нікому не дадуть образити поганим словом. Але ж не всі такі. І не всі розуміють цю дивну любов. І навіть якщо говорити не тільки про любов до Батьківщини, але й просто про любов до свого. Але чому так? Чому для одних своє – це щось особливе, сокровенне, надзвичайно цінне, а для інших – це щось звичайне і буденне?Окрім своєї маленької (або і великої, чому ні?) Батьківщини, люди часто вважають </a:t>
            </a:r>
            <a:r>
              <a:rPr lang="uk-UA" sz="8400" b="1" i="1" dirty="0" err="1" smtClean="0"/>
              <a:t>“своїми”</a:t>
            </a:r>
            <a:r>
              <a:rPr lang="uk-UA" sz="8400" b="1" i="1" dirty="0" smtClean="0"/>
              <a:t> якісь звички, знання, поради і вислови. Часто можемо чути: “О, це він від мене </a:t>
            </a:r>
            <a:r>
              <a:rPr lang="uk-UA" sz="8400" b="1" i="1" dirty="0" err="1" smtClean="0"/>
              <a:t>взяв”</a:t>
            </a:r>
            <a:r>
              <a:rPr lang="uk-UA" sz="8400" b="1" i="1" dirty="0" smtClean="0"/>
              <a:t>, або </a:t>
            </a:r>
            <a:r>
              <a:rPr lang="uk-UA" sz="8400" b="1" i="1" dirty="0" err="1" smtClean="0"/>
              <a:t>“Ти</a:t>
            </a:r>
            <a:r>
              <a:rPr lang="uk-UA" sz="8400" b="1" i="1" dirty="0" smtClean="0"/>
              <a:t> цим у свого </a:t>
            </a:r>
            <a:r>
              <a:rPr lang="uk-UA" sz="8400" b="1" i="1" dirty="0" err="1" smtClean="0"/>
              <a:t>татуся”</a:t>
            </a:r>
            <a:r>
              <a:rPr lang="uk-UA" sz="8400" b="1" i="1" dirty="0" smtClean="0"/>
              <a:t>, </a:t>
            </a:r>
            <a:r>
              <a:rPr lang="uk-UA" sz="8400" b="1" i="1" dirty="0" err="1" smtClean="0"/>
              <a:t>“Донечка</a:t>
            </a:r>
            <a:r>
              <a:rPr lang="uk-UA" sz="8400" b="1" i="1" dirty="0" smtClean="0"/>
              <a:t> пече пироги як я – завжди смачно!”. Чому нам так важливо щось присвоїти? А тому, що вважаємо це своїм надбанням, скарбом і деякою особливістю і дуже тішимось, коли знаходимо однодумців, які теж вважають щось суто </a:t>
            </a:r>
            <a:r>
              <a:rPr lang="uk-UA" sz="8400" b="1" i="1" dirty="0" err="1" smtClean="0"/>
              <a:t>своїм.Але</a:t>
            </a:r>
            <a:r>
              <a:rPr lang="uk-UA" sz="8400" b="1" i="1" dirty="0" smtClean="0"/>
              <a:t> коли знаходимо того, хто скаже: ” А чому твоє? Я це і від Михайла </a:t>
            </a:r>
            <a:r>
              <a:rPr lang="uk-UA" sz="8400" b="1" i="1" dirty="0" err="1" smtClean="0"/>
              <a:t>чув”</a:t>
            </a:r>
            <a:r>
              <a:rPr lang="uk-UA" sz="8400" b="1" i="1" dirty="0" smtClean="0"/>
              <a:t>, </a:t>
            </a:r>
            <a:r>
              <a:rPr lang="uk-UA" sz="8400" b="1" i="1" dirty="0" err="1" smtClean="0"/>
              <a:t>“Ну</a:t>
            </a:r>
            <a:r>
              <a:rPr lang="uk-UA" sz="8400" b="1" i="1" dirty="0" smtClean="0"/>
              <a:t> і що, я теж таку колекцію в дитинстві мав, але потім віддав сусідському </a:t>
            </a:r>
            <a:r>
              <a:rPr lang="uk-UA" sz="8400" b="1" i="1" dirty="0" err="1" smtClean="0"/>
              <a:t>хлопчику”</a:t>
            </a:r>
            <a:r>
              <a:rPr lang="uk-UA" sz="8400" b="1" i="1" dirty="0" smtClean="0"/>
              <a:t>, то це дошкуляє нам, а іноді й боляче ранить. Наші цінності, наше </a:t>
            </a:r>
            <a:r>
              <a:rPr lang="uk-UA" sz="8400" b="1" i="1" dirty="0" err="1" smtClean="0"/>
              <a:t>“своє”</a:t>
            </a:r>
            <a:r>
              <a:rPr lang="uk-UA" sz="8400" b="1" i="1" dirty="0" smtClean="0"/>
              <a:t> хтось бере і отак запросто знецінює. Ми починаємо захищати </a:t>
            </a:r>
            <a:r>
              <a:rPr lang="uk-UA" sz="8400" b="1" i="1" dirty="0" err="1" smtClean="0"/>
              <a:t>“своє”</a:t>
            </a:r>
            <a:r>
              <a:rPr lang="uk-UA" sz="8400" b="1" i="1" dirty="0" smtClean="0"/>
              <a:t> і наштовхуємось на ще більшу стіну </a:t>
            </a:r>
            <a:r>
              <a:rPr lang="uk-UA" sz="8400" b="1" i="1" dirty="0" err="1" smtClean="0"/>
              <a:t>непорозуміння.Щоб</a:t>
            </a:r>
            <a:r>
              <a:rPr lang="uk-UA" sz="8400" b="1" i="1" dirty="0" smtClean="0"/>
              <a:t> не ставалося конфліктів інтересів, непорозумінь, які іноді зовсім легко розв’язати, варто зрозуміти, що </a:t>
            </a:r>
            <a:r>
              <a:rPr lang="uk-UA" sz="8400" b="1" i="1" dirty="0" err="1" smtClean="0"/>
              <a:t>“своє”</a:t>
            </a:r>
            <a:r>
              <a:rPr lang="uk-UA" sz="8400" b="1" i="1" dirty="0" smtClean="0"/>
              <a:t> – воно тільки для нас </a:t>
            </a:r>
            <a:r>
              <a:rPr lang="uk-UA" sz="8400" b="1" i="1" dirty="0" err="1" smtClean="0"/>
              <a:t>“своє”</a:t>
            </a:r>
            <a:r>
              <a:rPr lang="uk-UA" sz="8400" b="1" i="1" dirty="0" smtClean="0"/>
              <a:t>, а для іншого воно вже </a:t>
            </a:r>
            <a:r>
              <a:rPr lang="uk-UA" sz="8400" b="1" i="1" dirty="0" err="1" smtClean="0"/>
              <a:t>“чиєсь”</a:t>
            </a:r>
            <a:r>
              <a:rPr lang="uk-UA" sz="8400" b="1" i="1" dirty="0" smtClean="0"/>
              <a:t>. Звучить дивно, але це насправді так і усвідомлюється воно десь на підсвідомості. Оце </a:t>
            </a:r>
            <a:r>
              <a:rPr lang="uk-UA" sz="8400" b="1" i="1" dirty="0" err="1" smtClean="0"/>
              <a:t>“своє”</a:t>
            </a:r>
            <a:r>
              <a:rPr lang="uk-UA" sz="8400" b="1" i="1" dirty="0" smtClean="0"/>
              <a:t>, рідне ми осмислюємо і відчуваємо не так, як хтось інший, ми вкладаємо свій сенс. Але ж не варто забувати і про </a:t>
            </a:r>
            <a:r>
              <a:rPr lang="uk-UA" sz="8400" b="1" i="1" dirty="0" err="1" smtClean="0"/>
              <a:t>“чиєсь”</a:t>
            </a:r>
            <a:r>
              <a:rPr lang="uk-UA" sz="8400" b="1" i="1" dirty="0" smtClean="0"/>
              <a:t>, бо для когось оце </a:t>
            </a:r>
            <a:r>
              <a:rPr lang="uk-UA" sz="8400" b="1" i="1" dirty="0" err="1" smtClean="0"/>
              <a:t>“чиєсь”</a:t>
            </a:r>
            <a:r>
              <a:rPr lang="uk-UA" sz="8400" b="1" i="1" dirty="0" smtClean="0"/>
              <a:t> і є </a:t>
            </a:r>
            <a:r>
              <a:rPr lang="uk-UA" sz="8400" b="1" i="1" dirty="0" err="1" smtClean="0"/>
              <a:t>“своє”</a:t>
            </a:r>
            <a:r>
              <a:rPr lang="uk-UA" sz="8400" b="1" i="1" dirty="0" smtClean="0"/>
              <a:t>. Виходить якась плутанина між </a:t>
            </a:r>
            <a:r>
              <a:rPr lang="uk-UA" sz="8400" b="1" i="1" dirty="0" err="1" smtClean="0"/>
              <a:t>“своє”</a:t>
            </a:r>
            <a:r>
              <a:rPr lang="uk-UA" sz="8400" b="1" i="1" dirty="0" smtClean="0"/>
              <a:t> і </a:t>
            </a:r>
            <a:r>
              <a:rPr lang="uk-UA" sz="8400" b="1" i="1" dirty="0" err="1" smtClean="0"/>
              <a:t>“чиєсь”</a:t>
            </a:r>
            <a:r>
              <a:rPr lang="uk-UA" sz="8400" b="1" i="1" dirty="0" smtClean="0"/>
              <a:t>. Та це лише на словах. На підсвідомому рівні ми розуміємо всі відтінки цих </a:t>
            </a:r>
            <a:r>
              <a:rPr lang="uk-UA" sz="8400" b="1" i="1" dirty="0" err="1" smtClean="0"/>
              <a:t>явищ.Тому</a:t>
            </a:r>
            <a:r>
              <a:rPr lang="uk-UA" sz="8400" b="1" i="1" dirty="0" smtClean="0"/>
              <a:t>, коли починаємо відстоювати або нахвалювати </a:t>
            </a:r>
            <a:r>
              <a:rPr lang="uk-UA" sz="8400" b="1" i="1" dirty="0" err="1" smtClean="0"/>
              <a:t>“своє”</a:t>
            </a:r>
            <a:r>
              <a:rPr lang="uk-UA" sz="8400" b="1" i="1" dirty="0" smtClean="0"/>
              <a:t>, пам’ятаймо, що своє рідне </a:t>
            </a:r>
            <a:r>
              <a:rPr lang="uk-UA" sz="8400" b="1" i="1" dirty="0" smtClean="0"/>
              <a:t>– своєрідне.</a:t>
            </a:r>
            <a:endParaRPr lang="uk-UA" sz="8400" b="1" dirty="0" smtClean="0"/>
          </a:p>
          <a:p>
            <a:pPr marL="0" indent="0">
              <a:buNone/>
            </a:pPr>
            <a:r>
              <a:rPr lang="uk-UA" sz="8400" b="1" dirty="0" smtClean="0"/>
              <a:t> </a:t>
            </a:r>
            <a:endParaRPr lang="uk-UA" sz="8400" b="1" dirty="0"/>
          </a:p>
        </p:txBody>
      </p:sp>
    </p:spTree>
    <p:extLst>
      <p:ext uri="{BB962C8B-B14F-4D97-AF65-F5344CB8AC3E}">
        <p14:creationId xmlns:p14="http://schemas.microsoft.com/office/powerpoint/2010/main" xmlns="" val="373968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-322728"/>
            <a:ext cx="11013141" cy="1653988"/>
          </a:xfrm>
        </p:spPr>
        <p:txBody>
          <a:bodyPr/>
          <a:lstStyle/>
          <a:p>
            <a:r>
              <a:rPr lang="uk-UA" dirty="0" err="1" smtClean="0"/>
              <a:t>“Як</a:t>
            </a:r>
            <a:r>
              <a:rPr lang="uk-UA" dirty="0" smtClean="0"/>
              <a:t> </a:t>
            </a:r>
            <a:r>
              <a:rPr lang="uk-UA" dirty="0" err="1" smtClean="0"/>
              <a:t>відшуквти</a:t>
            </a:r>
            <a:r>
              <a:rPr lang="uk-UA" dirty="0" smtClean="0"/>
              <a:t> свій шлях у </a:t>
            </a:r>
            <a:r>
              <a:rPr lang="uk-UA" dirty="0" err="1" smtClean="0"/>
              <a:t>житті”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21976" y="739588"/>
            <a:ext cx="9722225" cy="556977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 err="1" smtClean="0"/>
              <a:t>Питання</a:t>
            </a:r>
            <a:r>
              <a:rPr lang="ru-RU" b="1" dirty="0" smtClean="0"/>
              <a:t> як </a:t>
            </a:r>
            <a:r>
              <a:rPr lang="ru-RU" b="1" dirty="0" err="1" smtClean="0"/>
              <a:t>знайти</a:t>
            </a:r>
            <a:r>
              <a:rPr lang="ru-RU" b="1" dirty="0" smtClean="0"/>
              <a:t> </a:t>
            </a:r>
            <a:r>
              <a:rPr lang="ru-RU" b="1" dirty="0" err="1" smtClean="0"/>
              <a:t>своє</a:t>
            </a:r>
            <a:r>
              <a:rPr lang="ru-RU" b="1" dirty="0" smtClean="0"/>
              <a:t> </a:t>
            </a:r>
            <a:r>
              <a:rPr lang="ru-RU" b="1" dirty="0" err="1" smtClean="0"/>
              <a:t>місце</a:t>
            </a:r>
            <a:r>
              <a:rPr lang="ru-RU" b="1" dirty="0" smtClean="0"/>
              <a:t> в </a:t>
            </a:r>
            <a:r>
              <a:rPr lang="ru-RU" b="1" dirty="0" err="1" smtClean="0"/>
              <a:t>житті</a:t>
            </a:r>
            <a:r>
              <a:rPr lang="ru-RU" b="1" dirty="0" smtClean="0"/>
              <a:t> рано </a:t>
            </a:r>
            <a:r>
              <a:rPr lang="ru-RU" b="1" dirty="0" err="1" smtClean="0"/>
              <a:t>чи</a:t>
            </a:r>
            <a:r>
              <a:rPr lang="ru-RU" b="1" dirty="0" smtClean="0"/>
              <a:t> </a:t>
            </a:r>
            <a:r>
              <a:rPr lang="ru-RU" b="1" dirty="0" err="1" smtClean="0"/>
              <a:t>пізно</a:t>
            </a:r>
            <a:r>
              <a:rPr lang="ru-RU" b="1" dirty="0" smtClean="0"/>
              <a:t> </a:t>
            </a:r>
            <a:r>
              <a:rPr lang="ru-RU" b="1" dirty="0" err="1" smtClean="0"/>
              <a:t>постає</a:t>
            </a:r>
            <a:r>
              <a:rPr lang="ru-RU" b="1" dirty="0" smtClean="0"/>
              <a:t> перед кожною </a:t>
            </a:r>
            <a:r>
              <a:rPr lang="ru-RU" b="1" dirty="0" err="1" smtClean="0"/>
              <a:t>людиною</a:t>
            </a:r>
            <a:r>
              <a:rPr lang="ru-RU" b="1" dirty="0" smtClean="0"/>
              <a:t>. Але </a:t>
            </a:r>
            <a:r>
              <a:rPr lang="ru-RU" b="1" dirty="0" err="1" smtClean="0"/>
              <a:t>вперше</a:t>
            </a:r>
            <a:r>
              <a:rPr lang="ru-RU" b="1" dirty="0" smtClean="0"/>
              <a:t> 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  <a:r>
              <a:rPr lang="ru-RU" b="1" dirty="0" err="1" smtClean="0"/>
              <a:t>найгостріше</a:t>
            </a:r>
            <a:r>
              <a:rPr lang="ru-RU" b="1" dirty="0" smtClean="0"/>
              <a:t> </a:t>
            </a:r>
            <a:r>
              <a:rPr lang="ru-RU" b="1" dirty="0" err="1" smtClean="0"/>
              <a:t>це</a:t>
            </a:r>
            <a:r>
              <a:rPr lang="ru-RU" b="1" dirty="0" smtClean="0"/>
              <a:t> </a:t>
            </a:r>
            <a:r>
              <a:rPr lang="ru-RU" b="1" dirty="0" err="1" smtClean="0"/>
              <a:t>стається</a:t>
            </a:r>
            <a:r>
              <a:rPr lang="ru-RU" b="1" dirty="0" smtClean="0"/>
              <a:t> в </a:t>
            </a:r>
            <a:r>
              <a:rPr lang="ru-RU" b="1" dirty="0" err="1" smtClean="0"/>
              <a:t>підлітковому</a:t>
            </a:r>
            <a:r>
              <a:rPr lang="ru-RU" b="1" dirty="0" smtClean="0"/>
              <a:t> </a:t>
            </a:r>
            <a:r>
              <a:rPr lang="ru-RU" b="1" dirty="0" err="1" smtClean="0"/>
              <a:t>віці</a:t>
            </a:r>
            <a:r>
              <a:rPr lang="ru-RU" b="1" dirty="0" smtClean="0"/>
              <a:t>, коли </a:t>
            </a:r>
            <a:r>
              <a:rPr lang="ru-RU" b="1" dirty="0" err="1" smtClean="0"/>
              <a:t>потрібно</a:t>
            </a:r>
            <a:r>
              <a:rPr lang="ru-RU" b="1" dirty="0" smtClean="0"/>
              <a:t> обрати свою </a:t>
            </a:r>
            <a:r>
              <a:rPr lang="ru-RU" b="1" dirty="0" err="1" smtClean="0"/>
              <a:t>майбутню</a:t>
            </a:r>
            <a:r>
              <a:rPr lang="ru-RU" b="1" dirty="0" smtClean="0"/>
              <a:t> </a:t>
            </a:r>
            <a:r>
              <a:rPr lang="ru-RU" b="1" dirty="0" err="1" smtClean="0"/>
              <a:t>професію</a:t>
            </a:r>
            <a:r>
              <a:rPr lang="ru-RU" b="1" dirty="0" smtClean="0"/>
              <a:t>. Тому я </a:t>
            </a:r>
            <a:r>
              <a:rPr lang="ru-RU" b="1" dirty="0" err="1" smtClean="0"/>
              <a:t>теж</a:t>
            </a:r>
            <a:r>
              <a:rPr lang="ru-RU" b="1" dirty="0" smtClean="0"/>
              <a:t> </a:t>
            </a:r>
            <a:r>
              <a:rPr lang="ru-RU" b="1" dirty="0" err="1" smtClean="0"/>
              <a:t>вже</a:t>
            </a:r>
            <a:r>
              <a:rPr lang="ru-RU" b="1" dirty="0" smtClean="0"/>
              <a:t> </a:t>
            </a:r>
            <a:r>
              <a:rPr lang="ru-RU" b="1" dirty="0" err="1" smtClean="0"/>
              <a:t>задумуюсь</a:t>
            </a:r>
            <a:r>
              <a:rPr lang="ru-RU" b="1" dirty="0" smtClean="0"/>
              <a:t> про </a:t>
            </a:r>
            <a:r>
              <a:rPr lang="ru-RU" b="1" dirty="0" err="1" smtClean="0"/>
              <a:t>моє</a:t>
            </a:r>
            <a:r>
              <a:rPr lang="ru-RU" b="1" dirty="0" smtClean="0"/>
              <a:t> </a:t>
            </a:r>
            <a:r>
              <a:rPr lang="ru-RU" b="1" dirty="0" err="1" smtClean="0"/>
              <a:t>призначення</a:t>
            </a:r>
            <a:r>
              <a:rPr lang="ru-RU" b="1" dirty="0" smtClean="0"/>
              <a:t> в </a:t>
            </a:r>
            <a:r>
              <a:rPr lang="ru-RU" b="1" dirty="0" err="1" smtClean="0"/>
              <a:t>житті.Вибір</a:t>
            </a:r>
            <a:r>
              <a:rPr lang="ru-RU" b="1" dirty="0" smtClean="0"/>
              <a:t> </a:t>
            </a:r>
            <a:r>
              <a:rPr lang="ru-RU" b="1" dirty="0" err="1" smtClean="0"/>
              <a:t>майбутньої</a:t>
            </a:r>
            <a:r>
              <a:rPr lang="ru-RU" b="1" dirty="0" smtClean="0"/>
              <a:t> </a:t>
            </a:r>
            <a:r>
              <a:rPr lang="ru-RU" b="1" dirty="0" err="1" smtClean="0"/>
              <a:t>професії</a:t>
            </a:r>
            <a:r>
              <a:rPr lang="ru-RU" b="1" dirty="0" smtClean="0"/>
              <a:t> нелегкий – </a:t>
            </a:r>
            <a:r>
              <a:rPr lang="ru-RU" b="1" dirty="0" err="1" smtClean="0"/>
              <a:t>людина</a:t>
            </a:r>
            <a:r>
              <a:rPr lang="ru-RU" b="1" dirty="0" smtClean="0"/>
              <a:t> в </a:t>
            </a:r>
            <a:r>
              <a:rPr lang="ru-RU" b="1" dirty="0" err="1" smtClean="0"/>
              <a:t>сучасному</a:t>
            </a:r>
            <a:r>
              <a:rPr lang="ru-RU" b="1" dirty="0" smtClean="0"/>
              <a:t> </a:t>
            </a:r>
            <a:r>
              <a:rPr lang="ru-RU" b="1" dirty="0" err="1" smtClean="0"/>
              <a:t>світі</a:t>
            </a:r>
            <a:r>
              <a:rPr lang="ru-RU" b="1" dirty="0" smtClean="0"/>
              <a:t> </a:t>
            </a:r>
            <a:r>
              <a:rPr lang="ru-RU" b="1" dirty="0" err="1" smtClean="0"/>
              <a:t>має</a:t>
            </a:r>
            <a:r>
              <a:rPr lang="ru-RU" b="1" dirty="0" smtClean="0"/>
              <a:t> </a:t>
            </a:r>
            <a:r>
              <a:rPr lang="ru-RU" b="1" dirty="0" err="1" smtClean="0"/>
              <a:t>безліч</a:t>
            </a:r>
            <a:r>
              <a:rPr lang="ru-RU" b="1" dirty="0" smtClean="0"/>
              <a:t> </a:t>
            </a:r>
            <a:r>
              <a:rPr lang="ru-RU" b="1" dirty="0" err="1" smtClean="0"/>
              <a:t>можливостей</a:t>
            </a:r>
            <a:r>
              <a:rPr lang="ru-RU" b="1" dirty="0" smtClean="0"/>
              <a:t> для </a:t>
            </a:r>
            <a:r>
              <a:rPr lang="ru-RU" b="1" dirty="0" err="1" smtClean="0"/>
              <a:t>самореалізації</a:t>
            </a:r>
            <a:r>
              <a:rPr lang="ru-RU" b="1" dirty="0" smtClean="0"/>
              <a:t> </a:t>
            </a:r>
            <a:r>
              <a:rPr lang="ru-RU" b="1" dirty="0" err="1" smtClean="0"/>
              <a:t>і</a:t>
            </a:r>
            <a:r>
              <a:rPr lang="ru-RU" b="1" dirty="0" smtClean="0"/>
              <a:t> через </a:t>
            </a:r>
            <a:r>
              <a:rPr lang="ru-RU" b="1" dirty="0" err="1" smtClean="0"/>
              <a:t>це</a:t>
            </a:r>
            <a:r>
              <a:rPr lang="ru-RU" b="1" dirty="0" smtClean="0"/>
              <a:t> часом </a:t>
            </a:r>
            <a:r>
              <a:rPr lang="ru-RU" b="1" dirty="0" err="1" smtClean="0"/>
              <a:t>стає</a:t>
            </a:r>
            <a:r>
              <a:rPr lang="ru-RU" b="1" dirty="0" smtClean="0"/>
              <a:t> так складно обрати </a:t>
            </a:r>
            <a:r>
              <a:rPr lang="ru-RU" b="1" dirty="0" err="1" smtClean="0"/>
              <a:t>щось</a:t>
            </a:r>
            <a:r>
              <a:rPr lang="ru-RU" b="1" dirty="0" smtClean="0"/>
              <a:t> </a:t>
            </a:r>
            <a:r>
              <a:rPr lang="ru-RU" b="1" dirty="0" err="1" smtClean="0"/>
              <a:t>одне</a:t>
            </a:r>
            <a:r>
              <a:rPr lang="ru-RU" b="1" dirty="0" smtClean="0"/>
              <a:t>! </a:t>
            </a:r>
            <a:r>
              <a:rPr lang="ru-RU" b="1" dirty="0" err="1" smtClean="0"/>
              <a:t>Мені</a:t>
            </a:r>
            <a:r>
              <a:rPr lang="ru-RU" b="1" dirty="0" smtClean="0"/>
              <a:t>, </a:t>
            </a:r>
            <a:r>
              <a:rPr lang="ru-RU" b="1" dirty="0" err="1" smtClean="0"/>
              <a:t>наприклад</a:t>
            </a:r>
            <a:r>
              <a:rPr lang="ru-RU" b="1" dirty="0" smtClean="0"/>
              <a:t>, </a:t>
            </a:r>
            <a:r>
              <a:rPr lang="ru-RU" b="1" dirty="0" err="1" smtClean="0"/>
              <a:t>важко</a:t>
            </a:r>
            <a:r>
              <a:rPr lang="ru-RU" b="1" dirty="0" smtClean="0"/>
              <a:t> </a:t>
            </a:r>
            <a:r>
              <a:rPr lang="ru-RU" b="1" dirty="0" err="1" smtClean="0"/>
              <a:t>визначитись</a:t>
            </a:r>
            <a:r>
              <a:rPr lang="ru-RU" b="1" dirty="0" smtClean="0"/>
              <a:t> </a:t>
            </a:r>
            <a:r>
              <a:rPr lang="ru-RU" b="1" dirty="0" err="1" smtClean="0"/>
              <a:t>чим</a:t>
            </a:r>
            <a:r>
              <a:rPr lang="ru-RU" b="1" dirty="0" smtClean="0"/>
              <a:t> я хочу </a:t>
            </a:r>
            <a:r>
              <a:rPr lang="ru-RU" b="1" dirty="0" err="1" smtClean="0"/>
              <a:t>займатись</a:t>
            </a:r>
            <a:r>
              <a:rPr lang="ru-RU" b="1" dirty="0" smtClean="0"/>
              <a:t> у </a:t>
            </a:r>
            <a:r>
              <a:rPr lang="ru-RU" b="1" dirty="0" err="1" smtClean="0"/>
              <a:t>подальшому</a:t>
            </a:r>
            <a:r>
              <a:rPr lang="ru-RU" b="1" dirty="0" smtClean="0"/>
              <a:t> </a:t>
            </a:r>
            <a:r>
              <a:rPr lang="ru-RU" b="1" dirty="0" err="1" smtClean="0"/>
              <a:t>житті</a:t>
            </a:r>
            <a:r>
              <a:rPr lang="ru-RU" b="1" dirty="0" smtClean="0"/>
              <a:t>, </a:t>
            </a:r>
            <a:r>
              <a:rPr lang="ru-RU" b="1" dirty="0" err="1" smtClean="0"/>
              <a:t>бо</a:t>
            </a:r>
            <a:r>
              <a:rPr lang="ru-RU" b="1" dirty="0" smtClean="0"/>
              <a:t> маю </a:t>
            </a:r>
            <a:r>
              <a:rPr lang="ru-RU" b="1" dirty="0" err="1" smtClean="0"/>
              <a:t>кілька</a:t>
            </a:r>
            <a:r>
              <a:rPr lang="ru-RU" b="1" dirty="0" smtClean="0"/>
              <a:t> </a:t>
            </a:r>
            <a:r>
              <a:rPr lang="ru-RU" b="1" dirty="0" err="1" smtClean="0"/>
              <a:t>захоплень</a:t>
            </a:r>
            <a:r>
              <a:rPr lang="ru-RU" b="1" dirty="0" smtClean="0"/>
              <a:t> у </a:t>
            </a:r>
            <a:r>
              <a:rPr lang="ru-RU" b="1" dirty="0" err="1" smtClean="0"/>
              <a:t>різних</a:t>
            </a:r>
            <a:r>
              <a:rPr lang="ru-RU" b="1" dirty="0" smtClean="0"/>
              <a:t> </a:t>
            </a:r>
            <a:r>
              <a:rPr lang="ru-RU" b="1" dirty="0" err="1" smtClean="0"/>
              <a:t>напрямках</a:t>
            </a:r>
            <a:r>
              <a:rPr lang="ru-RU" b="1" dirty="0" smtClean="0"/>
              <a:t>. Та знаю, </a:t>
            </a:r>
            <a:r>
              <a:rPr lang="ru-RU" b="1" dirty="0" err="1" smtClean="0"/>
              <a:t>що</a:t>
            </a:r>
            <a:r>
              <a:rPr lang="ru-RU" b="1" dirty="0" smtClean="0"/>
              <a:t> </a:t>
            </a:r>
            <a:r>
              <a:rPr lang="ru-RU" b="1" dirty="0" err="1" smtClean="0"/>
              <a:t>деякі</a:t>
            </a:r>
            <a:r>
              <a:rPr lang="ru-RU" b="1" dirty="0" smtClean="0"/>
              <a:t> </a:t>
            </a:r>
            <a:r>
              <a:rPr lang="ru-RU" b="1" dirty="0" err="1" smtClean="0"/>
              <a:t>мої</a:t>
            </a:r>
            <a:r>
              <a:rPr lang="ru-RU" b="1" dirty="0" smtClean="0"/>
              <a:t> </a:t>
            </a:r>
            <a:r>
              <a:rPr lang="ru-RU" b="1" dirty="0" err="1" smtClean="0"/>
              <a:t>однолітки</a:t>
            </a:r>
            <a:r>
              <a:rPr lang="ru-RU" b="1" dirty="0" smtClean="0"/>
              <a:t> просто не </a:t>
            </a:r>
            <a:r>
              <a:rPr lang="ru-RU" b="1" dirty="0" err="1" smtClean="0"/>
              <a:t>знають</a:t>
            </a:r>
            <a:r>
              <a:rPr lang="ru-RU" b="1" dirty="0" smtClean="0"/>
              <a:t> як </a:t>
            </a:r>
            <a:r>
              <a:rPr lang="ru-RU" b="1" dirty="0" err="1" smtClean="0"/>
              <a:t>відшукати</a:t>
            </a:r>
            <a:r>
              <a:rPr lang="ru-RU" b="1" dirty="0" smtClean="0"/>
              <a:t> </a:t>
            </a:r>
            <a:r>
              <a:rPr lang="ru-RU" b="1" dirty="0" err="1" smtClean="0"/>
              <a:t>свій</a:t>
            </a:r>
            <a:r>
              <a:rPr lang="ru-RU" b="1" dirty="0" smtClean="0"/>
              <a:t> шлях у </a:t>
            </a:r>
            <a:r>
              <a:rPr lang="ru-RU" b="1" dirty="0" err="1" smtClean="0"/>
              <a:t>житті</a:t>
            </a:r>
            <a:r>
              <a:rPr lang="ru-RU" b="1" dirty="0" smtClean="0"/>
              <a:t>, не </a:t>
            </a:r>
            <a:r>
              <a:rPr lang="ru-RU" b="1" dirty="0" err="1" smtClean="0"/>
              <a:t>розуміють</a:t>
            </a:r>
            <a:r>
              <a:rPr lang="ru-RU" b="1" dirty="0" smtClean="0"/>
              <a:t>, </a:t>
            </a:r>
            <a:r>
              <a:rPr lang="ru-RU" b="1" dirty="0" err="1" smtClean="0"/>
              <a:t>що</a:t>
            </a:r>
            <a:r>
              <a:rPr lang="ru-RU" b="1" dirty="0" smtClean="0"/>
              <a:t> </a:t>
            </a:r>
            <a:r>
              <a:rPr lang="ru-RU" b="1" dirty="0" err="1" smtClean="0"/>
              <a:t>їм</a:t>
            </a:r>
            <a:r>
              <a:rPr lang="ru-RU" b="1" dirty="0" smtClean="0"/>
              <a:t> </a:t>
            </a:r>
            <a:r>
              <a:rPr lang="ru-RU" b="1" dirty="0" err="1" smtClean="0"/>
              <a:t>подобається</a:t>
            </a:r>
            <a:r>
              <a:rPr lang="ru-RU" b="1" dirty="0" smtClean="0"/>
              <a:t> 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  <a:r>
              <a:rPr lang="ru-RU" b="1" dirty="0" err="1" smtClean="0"/>
              <a:t>що</a:t>
            </a:r>
            <a:r>
              <a:rPr lang="ru-RU" b="1" dirty="0" smtClean="0"/>
              <a:t> обрати для </a:t>
            </a:r>
            <a:r>
              <a:rPr lang="ru-RU" b="1" dirty="0" err="1" smtClean="0"/>
              <a:t>своєї</a:t>
            </a:r>
            <a:r>
              <a:rPr lang="ru-RU" b="1" dirty="0" smtClean="0"/>
              <a:t> </a:t>
            </a:r>
            <a:r>
              <a:rPr lang="ru-RU" b="1" dirty="0" err="1" smtClean="0"/>
              <a:t>реалізації</a:t>
            </a:r>
            <a:r>
              <a:rPr lang="ru-RU" b="1" dirty="0" smtClean="0"/>
              <a:t> в </a:t>
            </a:r>
            <a:r>
              <a:rPr lang="ru-RU" b="1" dirty="0" err="1" smtClean="0"/>
              <a:t>дорослому</a:t>
            </a:r>
            <a:r>
              <a:rPr lang="ru-RU" b="1" dirty="0" smtClean="0"/>
              <a:t> </a:t>
            </a:r>
            <a:r>
              <a:rPr lang="ru-RU" b="1" dirty="0" err="1" smtClean="0"/>
              <a:t>житті.Думаю</a:t>
            </a:r>
            <a:r>
              <a:rPr lang="ru-RU" b="1" dirty="0" smtClean="0"/>
              <a:t>, </a:t>
            </a:r>
            <a:r>
              <a:rPr lang="ru-RU" b="1" dirty="0" err="1" smtClean="0"/>
              <a:t>що</a:t>
            </a:r>
            <a:r>
              <a:rPr lang="ru-RU" b="1" dirty="0" smtClean="0"/>
              <a:t> для того, </a:t>
            </a:r>
            <a:r>
              <a:rPr lang="ru-RU" b="1" dirty="0" err="1" smtClean="0"/>
              <a:t>щоб</a:t>
            </a:r>
            <a:r>
              <a:rPr lang="ru-RU" b="1" dirty="0" smtClean="0"/>
              <a:t> </a:t>
            </a:r>
            <a:r>
              <a:rPr lang="ru-RU" b="1" dirty="0" err="1" smtClean="0"/>
              <a:t>зрозуміти</a:t>
            </a:r>
            <a:r>
              <a:rPr lang="ru-RU" b="1" dirty="0" smtClean="0"/>
              <a:t> </a:t>
            </a:r>
            <a:r>
              <a:rPr lang="ru-RU" b="1" dirty="0" err="1" smtClean="0"/>
              <a:t>чим</a:t>
            </a:r>
            <a:r>
              <a:rPr lang="ru-RU" b="1" dirty="0" smtClean="0"/>
              <a:t> </a:t>
            </a:r>
            <a:r>
              <a:rPr lang="ru-RU" b="1" dirty="0" err="1" smtClean="0"/>
              <a:t>хочеться</a:t>
            </a:r>
            <a:r>
              <a:rPr lang="ru-RU" b="1" dirty="0" smtClean="0"/>
              <a:t> </a:t>
            </a:r>
            <a:r>
              <a:rPr lang="ru-RU" b="1" dirty="0" err="1" smtClean="0"/>
              <a:t>займатись</a:t>
            </a:r>
            <a:r>
              <a:rPr lang="ru-RU" b="1" dirty="0" smtClean="0"/>
              <a:t> </a:t>
            </a:r>
            <a:r>
              <a:rPr lang="ru-RU" b="1" dirty="0" err="1" smtClean="0"/>
              <a:t>і</a:t>
            </a:r>
            <a:r>
              <a:rPr lang="ru-RU" b="1" dirty="0" smtClean="0"/>
              <a:t> яку обрати </a:t>
            </a:r>
            <a:r>
              <a:rPr lang="ru-RU" b="1" dirty="0" err="1" smtClean="0"/>
              <a:t>професію</a:t>
            </a:r>
            <a:r>
              <a:rPr lang="ru-RU" b="1" dirty="0" smtClean="0"/>
              <a:t>, </a:t>
            </a:r>
            <a:r>
              <a:rPr lang="ru-RU" b="1" dirty="0" err="1" smtClean="0"/>
              <a:t>потрібно</a:t>
            </a:r>
            <a:r>
              <a:rPr lang="ru-RU" b="1" dirty="0" smtClean="0"/>
              <a:t> </a:t>
            </a:r>
            <a:r>
              <a:rPr lang="ru-RU" b="1" dirty="0" err="1" smtClean="0"/>
              <a:t>пробувати</a:t>
            </a:r>
            <a:r>
              <a:rPr lang="ru-RU" b="1" dirty="0" smtClean="0"/>
              <a:t> себе у </a:t>
            </a:r>
            <a:r>
              <a:rPr lang="ru-RU" b="1" dirty="0" err="1" smtClean="0"/>
              <a:t>різних</a:t>
            </a:r>
            <a:r>
              <a:rPr lang="ru-RU" b="1" dirty="0" smtClean="0"/>
              <a:t> сферах. </a:t>
            </a:r>
            <a:r>
              <a:rPr lang="ru-RU" b="1" dirty="0" err="1" smtClean="0"/>
              <a:t>Сучасний</a:t>
            </a:r>
            <a:r>
              <a:rPr lang="ru-RU" b="1" dirty="0" smtClean="0"/>
              <a:t> </a:t>
            </a:r>
            <a:r>
              <a:rPr lang="ru-RU" b="1" dirty="0" err="1" smtClean="0"/>
              <a:t>світ</a:t>
            </a:r>
            <a:r>
              <a:rPr lang="ru-RU" b="1" dirty="0" smtClean="0"/>
              <a:t> та </a:t>
            </a:r>
            <a:r>
              <a:rPr lang="ru-RU" b="1" dirty="0" err="1" smtClean="0"/>
              <a:t>людина</a:t>
            </a:r>
            <a:r>
              <a:rPr lang="ru-RU" b="1" dirty="0" smtClean="0"/>
              <a:t> в </a:t>
            </a:r>
            <a:r>
              <a:rPr lang="ru-RU" b="1" dirty="0" err="1" smtClean="0"/>
              <a:t>ньому</a:t>
            </a:r>
            <a:r>
              <a:rPr lang="ru-RU" b="1" dirty="0" smtClean="0"/>
              <a:t> </a:t>
            </a:r>
            <a:r>
              <a:rPr lang="ru-RU" b="1" dirty="0" err="1" smtClean="0"/>
              <a:t>мають</a:t>
            </a:r>
            <a:r>
              <a:rPr lang="ru-RU" b="1" dirty="0" smtClean="0"/>
              <a:t> </a:t>
            </a:r>
            <a:r>
              <a:rPr lang="ru-RU" b="1" dirty="0" err="1" smtClean="0"/>
              <a:t>різноманітні</a:t>
            </a:r>
            <a:r>
              <a:rPr lang="ru-RU" b="1" dirty="0" smtClean="0"/>
              <a:t> </a:t>
            </a:r>
            <a:r>
              <a:rPr lang="ru-RU" b="1" dirty="0" err="1" smtClean="0"/>
              <a:t>варіанти</a:t>
            </a:r>
            <a:r>
              <a:rPr lang="ru-RU" b="1" dirty="0" smtClean="0"/>
              <a:t> для </a:t>
            </a:r>
            <a:r>
              <a:rPr lang="ru-RU" b="1" dirty="0" err="1" smtClean="0"/>
              <a:t>самореалізації</a:t>
            </a:r>
            <a:r>
              <a:rPr lang="ru-RU" b="1" dirty="0" smtClean="0"/>
              <a:t>, </a:t>
            </a:r>
            <a:r>
              <a:rPr lang="ru-RU" b="1" dirty="0" err="1" smtClean="0"/>
              <a:t>які</a:t>
            </a:r>
            <a:r>
              <a:rPr lang="ru-RU" b="1" dirty="0" smtClean="0"/>
              <a:t> часто </a:t>
            </a:r>
            <a:r>
              <a:rPr lang="ru-RU" b="1" dirty="0" err="1" smtClean="0"/>
              <a:t>представлені</a:t>
            </a:r>
            <a:r>
              <a:rPr lang="ru-RU" b="1" dirty="0" smtClean="0"/>
              <a:t> </a:t>
            </a:r>
            <a:r>
              <a:rPr lang="ru-RU" b="1" dirty="0" err="1" smtClean="0"/>
              <a:t>онлайн</a:t>
            </a:r>
            <a:r>
              <a:rPr lang="ru-RU" b="1" dirty="0" smtClean="0"/>
              <a:t> – </a:t>
            </a:r>
            <a:r>
              <a:rPr lang="ru-RU" b="1" dirty="0" err="1" smtClean="0"/>
              <a:t>можна</a:t>
            </a:r>
            <a:r>
              <a:rPr lang="ru-RU" b="1" dirty="0" smtClean="0"/>
              <a:t> </a:t>
            </a:r>
            <a:r>
              <a:rPr lang="ru-RU" b="1" dirty="0" err="1" smtClean="0"/>
              <a:t>проходити</a:t>
            </a:r>
            <a:r>
              <a:rPr lang="ru-RU" b="1" dirty="0" smtClean="0"/>
              <a:t> </a:t>
            </a:r>
            <a:r>
              <a:rPr lang="ru-RU" b="1" dirty="0" err="1" smtClean="0"/>
              <a:t>різноманітні</a:t>
            </a:r>
            <a:r>
              <a:rPr lang="ru-RU" b="1" dirty="0" smtClean="0"/>
              <a:t> </a:t>
            </a:r>
            <a:r>
              <a:rPr lang="ru-RU" b="1" dirty="0" err="1" smtClean="0"/>
              <a:t>курси</a:t>
            </a:r>
            <a:r>
              <a:rPr lang="ru-RU" b="1" dirty="0" smtClean="0"/>
              <a:t>, </a:t>
            </a:r>
            <a:r>
              <a:rPr lang="ru-RU" b="1" dirty="0" err="1" smtClean="0"/>
              <a:t>тренінги</a:t>
            </a:r>
            <a:r>
              <a:rPr lang="ru-RU" b="1" dirty="0" smtClean="0"/>
              <a:t>, </a:t>
            </a:r>
            <a:r>
              <a:rPr lang="ru-RU" b="1" dirty="0" err="1" smtClean="0"/>
              <a:t>записуватись</a:t>
            </a:r>
            <a:r>
              <a:rPr lang="ru-RU" b="1" dirty="0" smtClean="0"/>
              <a:t> на </a:t>
            </a:r>
            <a:r>
              <a:rPr lang="ru-RU" b="1" dirty="0" err="1" smtClean="0"/>
              <a:t>майстер-класи</a:t>
            </a:r>
            <a:r>
              <a:rPr lang="ru-RU" b="1" dirty="0" smtClean="0"/>
              <a:t>. </a:t>
            </a:r>
            <a:r>
              <a:rPr lang="ru-RU" b="1" dirty="0" err="1" smtClean="0"/>
              <a:t>Окрім</a:t>
            </a:r>
            <a:r>
              <a:rPr lang="ru-RU" b="1" dirty="0" smtClean="0"/>
              <a:t> того, </a:t>
            </a:r>
            <a:r>
              <a:rPr lang="ru-RU" b="1" dirty="0" err="1" smtClean="0"/>
              <a:t>можна</a:t>
            </a:r>
            <a:r>
              <a:rPr lang="ru-RU" b="1" dirty="0" smtClean="0"/>
              <a:t> </a:t>
            </a:r>
            <a:r>
              <a:rPr lang="ru-RU" b="1" dirty="0" err="1" smtClean="0"/>
              <a:t>спробувати</a:t>
            </a:r>
            <a:r>
              <a:rPr lang="ru-RU" b="1" dirty="0" smtClean="0"/>
              <a:t> </a:t>
            </a:r>
            <a:r>
              <a:rPr lang="ru-RU" b="1" dirty="0" err="1" smtClean="0"/>
              <a:t>щось</a:t>
            </a:r>
            <a:r>
              <a:rPr lang="ru-RU" b="1" dirty="0" smtClean="0"/>
              <a:t> у </a:t>
            </a:r>
            <a:r>
              <a:rPr lang="ru-RU" b="1" dirty="0" err="1" smtClean="0"/>
              <a:t>волонтерстві</a:t>
            </a:r>
            <a:r>
              <a:rPr lang="ru-RU" b="1" dirty="0" smtClean="0"/>
              <a:t> </a:t>
            </a:r>
            <a:r>
              <a:rPr lang="ru-RU" b="1" dirty="0" err="1" smtClean="0"/>
              <a:t>чи</a:t>
            </a:r>
            <a:r>
              <a:rPr lang="ru-RU" b="1" dirty="0" smtClean="0"/>
              <a:t> </a:t>
            </a:r>
            <a:r>
              <a:rPr lang="ru-RU" b="1" dirty="0" err="1" smtClean="0"/>
              <a:t>побути</a:t>
            </a:r>
            <a:r>
              <a:rPr lang="ru-RU" b="1" dirty="0" smtClean="0"/>
              <a:t> </a:t>
            </a:r>
            <a:r>
              <a:rPr lang="ru-RU" b="1" dirty="0" err="1" smtClean="0"/>
              <a:t>помічником</a:t>
            </a:r>
            <a:r>
              <a:rPr lang="ru-RU" b="1" dirty="0" smtClean="0"/>
              <a:t> </a:t>
            </a:r>
            <a:r>
              <a:rPr lang="ru-RU" b="1" dirty="0" err="1" smtClean="0"/>
              <a:t>майстра</a:t>
            </a:r>
            <a:r>
              <a:rPr lang="ru-RU" b="1" dirty="0" smtClean="0"/>
              <a:t> </a:t>
            </a:r>
            <a:r>
              <a:rPr lang="ru-RU" b="1" dirty="0" err="1" smtClean="0"/>
              <a:t>певної</a:t>
            </a:r>
            <a:r>
              <a:rPr lang="ru-RU" b="1" dirty="0" smtClean="0"/>
              <a:t> </a:t>
            </a:r>
            <a:r>
              <a:rPr lang="ru-RU" b="1" dirty="0" err="1" smtClean="0"/>
              <a:t>сфери</a:t>
            </a:r>
            <a:r>
              <a:rPr lang="ru-RU" b="1" dirty="0" smtClean="0"/>
              <a:t>. </a:t>
            </a:r>
            <a:r>
              <a:rPr lang="ru-RU" b="1" dirty="0" err="1" smtClean="0"/>
              <a:t>Вважаю</a:t>
            </a:r>
            <a:r>
              <a:rPr lang="ru-RU" b="1" dirty="0" smtClean="0"/>
              <a:t>, </a:t>
            </a:r>
            <a:r>
              <a:rPr lang="ru-RU" b="1" dirty="0" err="1" smtClean="0"/>
              <a:t>що</a:t>
            </a:r>
            <a:r>
              <a:rPr lang="ru-RU" b="1" dirty="0" smtClean="0"/>
              <a:t> рано </a:t>
            </a:r>
            <a:r>
              <a:rPr lang="ru-RU" b="1" dirty="0" err="1" smtClean="0"/>
              <a:t>чи</a:t>
            </a:r>
            <a:r>
              <a:rPr lang="ru-RU" b="1" dirty="0" smtClean="0"/>
              <a:t> </a:t>
            </a:r>
            <a:r>
              <a:rPr lang="ru-RU" b="1" dirty="0" err="1" smtClean="0"/>
              <a:t>пізно</a:t>
            </a:r>
            <a:r>
              <a:rPr lang="ru-RU" b="1" dirty="0" smtClean="0"/>
              <a:t> справа до </a:t>
            </a:r>
            <a:r>
              <a:rPr lang="ru-RU" b="1" dirty="0" err="1" smtClean="0"/>
              <a:t>душі</a:t>
            </a:r>
            <a:r>
              <a:rPr lang="ru-RU" b="1" dirty="0" smtClean="0"/>
              <a:t> </a:t>
            </a:r>
            <a:r>
              <a:rPr lang="ru-RU" b="1" dirty="0" err="1" smtClean="0"/>
              <a:t>знайдеться</a:t>
            </a:r>
            <a:r>
              <a:rPr lang="ru-RU" b="1" dirty="0" smtClean="0"/>
              <a:t> 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  <a:r>
              <a:rPr lang="ru-RU" b="1" dirty="0" err="1" smtClean="0"/>
              <a:t>тоді</a:t>
            </a:r>
            <a:r>
              <a:rPr lang="ru-RU" b="1" dirty="0" smtClean="0"/>
              <a:t> </a:t>
            </a:r>
            <a:r>
              <a:rPr lang="ru-RU" b="1" dirty="0" err="1" smtClean="0"/>
              <a:t>пошук</a:t>
            </a:r>
            <a:r>
              <a:rPr lang="ru-RU" b="1" dirty="0" smtClean="0"/>
              <a:t> </a:t>
            </a:r>
            <a:r>
              <a:rPr lang="ru-RU" b="1" dirty="0" err="1" smtClean="0"/>
              <a:t>свого</a:t>
            </a:r>
            <a:r>
              <a:rPr lang="ru-RU" b="1" dirty="0" smtClean="0"/>
              <a:t> </a:t>
            </a:r>
            <a:r>
              <a:rPr lang="ru-RU" b="1" dirty="0" err="1" smtClean="0"/>
              <a:t>місця</a:t>
            </a:r>
            <a:r>
              <a:rPr lang="ru-RU" b="1" dirty="0" smtClean="0"/>
              <a:t> в </a:t>
            </a:r>
            <a:r>
              <a:rPr lang="ru-RU" b="1" dirty="0" err="1" smtClean="0"/>
              <a:t>сучасному</a:t>
            </a:r>
            <a:r>
              <a:rPr lang="ru-RU" b="1" dirty="0" smtClean="0"/>
              <a:t> </a:t>
            </a:r>
            <a:r>
              <a:rPr lang="ru-RU" b="1" dirty="0" err="1" smtClean="0"/>
              <a:t>світі</a:t>
            </a:r>
            <a:r>
              <a:rPr lang="ru-RU" b="1" dirty="0" smtClean="0"/>
              <a:t> </a:t>
            </a:r>
            <a:r>
              <a:rPr lang="ru-RU" b="1" dirty="0" err="1" smtClean="0"/>
              <a:t>значно</a:t>
            </a:r>
            <a:r>
              <a:rPr lang="ru-RU" b="1" dirty="0" smtClean="0"/>
              <a:t> </a:t>
            </a:r>
            <a:r>
              <a:rPr lang="ru-RU" b="1" dirty="0" err="1" smtClean="0"/>
              <a:t>спроститься.Місце</a:t>
            </a:r>
            <a:r>
              <a:rPr lang="ru-RU" b="1" dirty="0" smtClean="0"/>
              <a:t> </a:t>
            </a:r>
            <a:r>
              <a:rPr lang="ru-RU" b="1" dirty="0" err="1" smtClean="0"/>
              <a:t>людини</a:t>
            </a:r>
            <a:r>
              <a:rPr lang="ru-RU" b="1" dirty="0" smtClean="0"/>
              <a:t> </a:t>
            </a:r>
            <a:r>
              <a:rPr lang="ru-RU" b="1" dirty="0" err="1" smtClean="0"/>
              <a:t>в</a:t>
            </a:r>
            <a:r>
              <a:rPr lang="ru-RU" b="1" dirty="0" smtClean="0"/>
              <a:t> </a:t>
            </a:r>
            <a:r>
              <a:rPr lang="ru-RU" b="1" dirty="0" err="1" smtClean="0"/>
              <a:t>суспільстві</a:t>
            </a:r>
            <a:r>
              <a:rPr lang="ru-RU" b="1" dirty="0" smtClean="0"/>
              <a:t> </a:t>
            </a:r>
            <a:r>
              <a:rPr lang="ru-RU" b="1" dirty="0" err="1" smtClean="0"/>
              <a:t>залежить</a:t>
            </a:r>
            <a:r>
              <a:rPr lang="ru-RU" b="1" dirty="0" smtClean="0"/>
              <a:t> </a:t>
            </a:r>
            <a:r>
              <a:rPr lang="ru-RU" b="1" dirty="0" err="1" smtClean="0"/>
              <a:t>від</a:t>
            </a:r>
            <a:r>
              <a:rPr lang="ru-RU" b="1" dirty="0" smtClean="0"/>
              <a:t> </a:t>
            </a:r>
            <a:r>
              <a:rPr lang="ru-RU" b="1" dirty="0" err="1" smtClean="0"/>
              <a:t>справи</a:t>
            </a:r>
            <a:r>
              <a:rPr lang="ru-RU" b="1" dirty="0" smtClean="0"/>
              <a:t>, </a:t>
            </a:r>
            <a:r>
              <a:rPr lang="ru-RU" b="1" dirty="0" err="1" smtClean="0"/>
              <a:t>якою</a:t>
            </a:r>
            <a:r>
              <a:rPr lang="ru-RU" b="1" dirty="0" smtClean="0"/>
              <a:t> вона </a:t>
            </a:r>
            <a:r>
              <a:rPr lang="ru-RU" b="1" dirty="0" err="1" smtClean="0"/>
              <a:t>займається</a:t>
            </a:r>
            <a:r>
              <a:rPr lang="ru-RU" b="1" dirty="0" smtClean="0"/>
              <a:t>. Тут я </a:t>
            </a:r>
            <a:r>
              <a:rPr lang="ru-RU" b="1" dirty="0" err="1" smtClean="0"/>
              <a:t>цілком</a:t>
            </a:r>
            <a:r>
              <a:rPr lang="ru-RU" b="1" dirty="0" smtClean="0"/>
              <a:t> </a:t>
            </a:r>
            <a:r>
              <a:rPr lang="ru-RU" b="1" dirty="0" err="1" smtClean="0"/>
              <a:t>погоджуюсь</a:t>
            </a:r>
            <a:r>
              <a:rPr lang="ru-RU" b="1" dirty="0" smtClean="0"/>
              <a:t> </a:t>
            </a:r>
            <a:r>
              <a:rPr lang="ru-RU" b="1" dirty="0" err="1" smtClean="0"/>
              <a:t>зі</a:t>
            </a:r>
            <a:r>
              <a:rPr lang="ru-RU" b="1" dirty="0" smtClean="0"/>
              <a:t> словами Г. Сковороди про </a:t>
            </a:r>
            <a:r>
              <a:rPr lang="ru-RU" b="1" dirty="0" err="1" smtClean="0"/>
              <a:t>сродну</a:t>
            </a:r>
            <a:r>
              <a:rPr lang="ru-RU" b="1" dirty="0" smtClean="0"/>
              <a:t> </a:t>
            </a:r>
            <a:r>
              <a:rPr lang="ru-RU" b="1" dirty="0" err="1" smtClean="0"/>
              <a:t>працю</a:t>
            </a:r>
            <a:r>
              <a:rPr lang="ru-RU" b="1" dirty="0" smtClean="0"/>
              <a:t>, яка </a:t>
            </a:r>
            <a:r>
              <a:rPr lang="ru-RU" b="1" dirty="0" err="1" smtClean="0"/>
              <a:t>є</a:t>
            </a:r>
            <a:r>
              <a:rPr lang="ru-RU" b="1" dirty="0" smtClean="0"/>
              <a:t> в </a:t>
            </a:r>
            <a:r>
              <a:rPr lang="ru-RU" b="1" dirty="0" err="1" smtClean="0"/>
              <a:t>кожної</a:t>
            </a:r>
            <a:r>
              <a:rPr lang="ru-RU" b="1" dirty="0" smtClean="0"/>
              <a:t> </a:t>
            </a:r>
            <a:r>
              <a:rPr lang="ru-RU" b="1" dirty="0" err="1" smtClean="0"/>
              <a:t>людини</a:t>
            </a:r>
            <a:r>
              <a:rPr lang="ru-RU" b="1" dirty="0" smtClean="0"/>
              <a:t>. </a:t>
            </a:r>
            <a:r>
              <a:rPr lang="ru-RU" b="1" dirty="0" err="1" smtClean="0"/>
              <a:t>Варто</a:t>
            </a:r>
            <a:r>
              <a:rPr lang="ru-RU" b="1" dirty="0" smtClean="0"/>
              <a:t> </a:t>
            </a:r>
            <a:r>
              <a:rPr lang="ru-RU" b="1" dirty="0" err="1" smtClean="0"/>
              <a:t>її</a:t>
            </a:r>
            <a:r>
              <a:rPr lang="ru-RU" b="1" dirty="0" smtClean="0"/>
              <a:t> </a:t>
            </a:r>
            <a:r>
              <a:rPr lang="ru-RU" b="1" dirty="0" err="1" smtClean="0"/>
              <a:t>лише</a:t>
            </a:r>
            <a:r>
              <a:rPr lang="ru-RU" b="1" dirty="0" smtClean="0"/>
              <a:t> </a:t>
            </a:r>
            <a:r>
              <a:rPr lang="ru-RU" b="1" dirty="0" err="1" smtClean="0"/>
              <a:t>знайти</a:t>
            </a:r>
            <a:r>
              <a:rPr lang="ru-RU" b="1" dirty="0" smtClean="0"/>
              <a:t>, а для того, </a:t>
            </a:r>
            <a:r>
              <a:rPr lang="ru-RU" b="1" dirty="0" err="1" smtClean="0"/>
              <a:t>щоб</a:t>
            </a:r>
            <a:r>
              <a:rPr lang="ru-RU" b="1" dirty="0" smtClean="0"/>
              <a:t> </a:t>
            </a:r>
            <a:r>
              <a:rPr lang="ru-RU" b="1" dirty="0" err="1" smtClean="0"/>
              <a:t>знайти</a:t>
            </a:r>
            <a:r>
              <a:rPr lang="ru-RU" b="1" dirty="0" smtClean="0"/>
              <a:t> – </a:t>
            </a:r>
            <a:r>
              <a:rPr lang="ru-RU" b="1" dirty="0" err="1" smtClean="0"/>
              <a:t>потрібно</a:t>
            </a:r>
            <a:r>
              <a:rPr lang="ru-RU" b="1" dirty="0" smtClean="0"/>
              <a:t> </a:t>
            </a:r>
            <a:r>
              <a:rPr lang="ru-RU" b="1" dirty="0" err="1" smtClean="0"/>
              <a:t>шукати.Мої</a:t>
            </a:r>
            <a:r>
              <a:rPr lang="ru-RU" b="1" dirty="0" smtClean="0"/>
              <a:t> ж </a:t>
            </a:r>
            <a:r>
              <a:rPr lang="ru-RU" b="1" dirty="0" err="1" smtClean="0"/>
              <a:t>пошуки</a:t>
            </a:r>
            <a:r>
              <a:rPr lang="ru-RU" b="1" dirty="0" smtClean="0"/>
              <a:t> </a:t>
            </a:r>
            <a:r>
              <a:rPr lang="ru-RU" b="1" dirty="0" err="1" smtClean="0"/>
              <a:t>хто</a:t>
            </a:r>
            <a:r>
              <a:rPr lang="ru-RU" b="1" dirty="0" smtClean="0"/>
              <a:t> я у </a:t>
            </a:r>
            <a:r>
              <a:rPr lang="ru-RU" b="1" dirty="0" err="1" smtClean="0"/>
              <a:t>цьому</a:t>
            </a:r>
            <a:r>
              <a:rPr lang="ru-RU" b="1" dirty="0" smtClean="0"/>
              <a:t> </a:t>
            </a:r>
            <a:r>
              <a:rPr lang="ru-RU" b="1" dirty="0" err="1" smtClean="0"/>
              <a:t>світі</a:t>
            </a:r>
            <a:r>
              <a:rPr lang="ru-RU" b="1" dirty="0" smtClean="0"/>
              <a:t> </a:t>
            </a:r>
            <a:r>
              <a:rPr lang="ru-RU" b="1" dirty="0" err="1" smtClean="0"/>
              <a:t>ще</a:t>
            </a:r>
            <a:r>
              <a:rPr lang="ru-RU" b="1" dirty="0" smtClean="0"/>
              <a:t> </a:t>
            </a:r>
            <a:r>
              <a:rPr lang="ru-RU" b="1" dirty="0" err="1" smtClean="0"/>
              <a:t>тривають</a:t>
            </a:r>
            <a:r>
              <a:rPr lang="ru-RU" b="1" dirty="0" smtClean="0"/>
              <a:t>. </a:t>
            </a:r>
            <a:r>
              <a:rPr lang="ru-RU" b="1" dirty="0" err="1" smtClean="0"/>
              <a:t>Намагаюсь</a:t>
            </a:r>
            <a:r>
              <a:rPr lang="ru-RU" b="1" dirty="0" smtClean="0"/>
              <a:t> </a:t>
            </a:r>
            <a:r>
              <a:rPr lang="ru-RU" b="1" dirty="0" err="1" smtClean="0"/>
              <a:t>зрозуміти</a:t>
            </a:r>
            <a:r>
              <a:rPr lang="ru-RU" b="1" dirty="0" smtClean="0"/>
              <a:t> </a:t>
            </a:r>
            <a:r>
              <a:rPr lang="ru-RU" b="1" dirty="0" err="1" smtClean="0"/>
              <a:t>що</a:t>
            </a:r>
            <a:r>
              <a:rPr lang="ru-RU" b="1" dirty="0" smtClean="0"/>
              <a:t> </a:t>
            </a:r>
            <a:r>
              <a:rPr lang="ru-RU" b="1" dirty="0" err="1" smtClean="0"/>
              <a:t>мені</a:t>
            </a:r>
            <a:r>
              <a:rPr lang="ru-RU" b="1" dirty="0" smtClean="0"/>
              <a:t> </a:t>
            </a:r>
            <a:r>
              <a:rPr lang="ru-RU" b="1" dirty="0" err="1" smtClean="0"/>
              <a:t>подобається</a:t>
            </a:r>
            <a:r>
              <a:rPr lang="ru-RU" b="1" dirty="0" smtClean="0"/>
              <a:t> </a:t>
            </a:r>
            <a:r>
              <a:rPr lang="ru-RU" b="1" dirty="0" err="1" smtClean="0"/>
              <a:t>найбільше</a:t>
            </a:r>
            <a:r>
              <a:rPr lang="ru-RU" b="1" dirty="0" smtClean="0"/>
              <a:t> </a:t>
            </a:r>
            <a:r>
              <a:rPr lang="ru-RU" b="1" dirty="0" err="1" smtClean="0"/>
              <a:t>і</a:t>
            </a:r>
            <a:r>
              <a:rPr lang="ru-RU" b="1" dirty="0" smtClean="0"/>
              <a:t> </a:t>
            </a:r>
            <a:r>
              <a:rPr lang="ru-RU" b="1" dirty="0" err="1" smtClean="0"/>
              <a:t>присвятити</a:t>
            </a:r>
            <a:r>
              <a:rPr lang="ru-RU" b="1" dirty="0" smtClean="0"/>
              <a:t> </a:t>
            </a:r>
            <a:r>
              <a:rPr lang="ru-RU" b="1" dirty="0" err="1" smtClean="0"/>
              <a:t>цьому</a:t>
            </a:r>
            <a:r>
              <a:rPr lang="ru-RU" b="1" dirty="0" smtClean="0"/>
              <a:t> </a:t>
            </a:r>
            <a:r>
              <a:rPr lang="ru-RU" b="1" dirty="0" err="1" smtClean="0"/>
              <a:t>більшу</a:t>
            </a:r>
            <a:r>
              <a:rPr lang="ru-RU" b="1" dirty="0" smtClean="0"/>
              <a:t> </a:t>
            </a:r>
            <a:r>
              <a:rPr lang="ru-RU" b="1" dirty="0" err="1" smtClean="0"/>
              <a:t>частину</a:t>
            </a:r>
            <a:r>
              <a:rPr lang="ru-RU" b="1" dirty="0" smtClean="0"/>
              <a:t> </a:t>
            </a:r>
            <a:r>
              <a:rPr lang="ru-RU" b="1" dirty="0" err="1" smtClean="0"/>
              <a:t>свого</a:t>
            </a:r>
            <a:r>
              <a:rPr lang="ru-RU" b="1" dirty="0" smtClean="0"/>
              <a:t> часу, </a:t>
            </a:r>
            <a:r>
              <a:rPr lang="ru-RU" b="1" dirty="0" err="1" smtClean="0"/>
              <a:t>організувати</a:t>
            </a:r>
            <a:r>
              <a:rPr lang="ru-RU" b="1" dirty="0" smtClean="0"/>
              <a:t> </a:t>
            </a:r>
            <a:r>
              <a:rPr lang="ru-RU" b="1" dirty="0" err="1" smtClean="0"/>
              <a:t>своє</a:t>
            </a:r>
            <a:r>
              <a:rPr lang="ru-RU" b="1" dirty="0" smtClean="0"/>
              <a:t> </a:t>
            </a:r>
            <a:r>
              <a:rPr lang="ru-RU" b="1" dirty="0" err="1" smtClean="0"/>
              <a:t>майбутнє</a:t>
            </a:r>
            <a:r>
              <a:rPr lang="ru-RU" b="1" dirty="0" smtClean="0"/>
              <a:t> </a:t>
            </a:r>
            <a:r>
              <a:rPr lang="ru-RU" b="1" dirty="0" err="1" smtClean="0"/>
              <a:t>й</a:t>
            </a:r>
            <a:r>
              <a:rPr lang="ru-RU" b="1" dirty="0" smtClean="0"/>
              <a:t> обрати </a:t>
            </a:r>
            <a:r>
              <a:rPr lang="ru-RU" b="1" dirty="0" err="1" smtClean="0"/>
              <a:t>професію</a:t>
            </a:r>
            <a:r>
              <a:rPr lang="ru-RU" b="1" dirty="0" smtClean="0"/>
              <a:t> </a:t>
            </a:r>
            <a:r>
              <a:rPr lang="ru-RU" b="1" dirty="0" err="1" smtClean="0"/>
              <a:t>близьку</a:t>
            </a:r>
            <a:r>
              <a:rPr lang="ru-RU" b="1" dirty="0" smtClean="0"/>
              <a:t> до </a:t>
            </a:r>
            <a:r>
              <a:rPr lang="ru-RU" b="1" dirty="0" err="1" smtClean="0"/>
              <a:t>душі</a:t>
            </a:r>
            <a:r>
              <a:rPr lang="ru-RU" b="1" dirty="0" smtClean="0"/>
              <a:t>.</a:t>
            </a:r>
            <a:endParaRPr lang="ru-RU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0918" y="-309282"/>
            <a:ext cx="9453281" cy="1761564"/>
          </a:xfrm>
        </p:spPr>
        <p:txBody>
          <a:bodyPr/>
          <a:lstStyle/>
          <a:p>
            <a:r>
              <a:rPr lang="uk-UA" dirty="0" smtClean="0"/>
              <a:t>Чи можуть із часом </a:t>
            </a:r>
            <a:r>
              <a:rPr lang="uk-UA" dirty="0" err="1" smtClean="0"/>
              <a:t>селфі</a:t>
            </a:r>
            <a:r>
              <a:rPr lang="uk-UA" dirty="0" smtClean="0"/>
              <a:t> замінити родинні фото?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96788" y="1089212"/>
            <a:ext cx="9547413" cy="5220148"/>
          </a:xfrm>
        </p:spPr>
        <p:txBody>
          <a:bodyPr>
            <a:normAutofit fontScale="62500" lnSpcReduction="20000"/>
          </a:bodyPr>
          <a:lstStyle/>
          <a:p>
            <a:r>
              <a:rPr lang="ru-RU" sz="2600" b="1" dirty="0" err="1" smtClean="0"/>
              <a:t>Старі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пожовклі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знімки</a:t>
            </a:r>
            <a:r>
              <a:rPr lang="ru-RU" sz="2600" b="1" dirty="0" smtClean="0"/>
              <a:t> ми </a:t>
            </a:r>
            <a:r>
              <a:rPr lang="ru-RU" sz="2600" b="1" dirty="0" err="1" smtClean="0"/>
              <a:t>завжди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розглядаємо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насолодою</a:t>
            </a:r>
            <a:r>
              <a:rPr lang="ru-RU" sz="2600" b="1" dirty="0" smtClean="0"/>
              <a:t>. </a:t>
            </a:r>
            <a:r>
              <a:rPr lang="ru-RU" sz="2600" b="1" dirty="0" err="1" smtClean="0"/>
              <a:t>Адже</a:t>
            </a:r>
            <a:r>
              <a:rPr lang="ru-RU" sz="2600" b="1" dirty="0" smtClean="0"/>
              <a:t> наше </a:t>
            </a:r>
            <a:r>
              <a:rPr lang="ru-RU" sz="2600" b="1" dirty="0" err="1" smtClean="0"/>
              <a:t>життя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скороминуще</a:t>
            </a:r>
            <a:r>
              <a:rPr lang="ru-RU" sz="2600" b="1" dirty="0" smtClean="0"/>
              <a:t>, а те, </a:t>
            </a:r>
            <a:r>
              <a:rPr lang="ru-RU" sz="2600" b="1" dirty="0" err="1" smtClean="0"/>
              <a:t>що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вчора</a:t>
            </a:r>
            <a:r>
              <a:rPr lang="ru-RU" sz="2600" b="1" dirty="0" smtClean="0"/>
              <a:t> нам </a:t>
            </a:r>
            <a:r>
              <a:rPr lang="ru-RU" sz="2600" b="1" dirty="0" err="1" smtClean="0"/>
              <a:t>здавалося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вічним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непорушним</a:t>
            </a:r>
            <a:r>
              <a:rPr lang="ru-RU" sz="2600" b="1" dirty="0" smtClean="0"/>
              <a:t>, завтра </a:t>
            </a:r>
            <a:r>
              <a:rPr lang="ru-RU" sz="2600" b="1" dirty="0" err="1" smtClean="0"/>
              <a:t>стає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лише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спомином</a:t>
            </a:r>
            <a:r>
              <a:rPr lang="ru-RU" sz="2600" b="1" dirty="0" smtClean="0"/>
              <a:t>. </a:t>
            </a:r>
            <a:r>
              <a:rPr lang="ru-RU" sz="2600" b="1" dirty="0" err="1" smtClean="0"/>
              <a:t>Сімейні</a:t>
            </a:r>
            <a:r>
              <a:rPr lang="ru-RU" sz="2600" b="1" dirty="0" smtClean="0"/>
              <a:t> фото </a:t>
            </a:r>
            <a:r>
              <a:rPr lang="ru-RU" sz="2600" b="1" dirty="0" err="1" smtClean="0"/>
              <a:t>з</a:t>
            </a:r>
            <a:r>
              <a:rPr lang="ru-RU" sz="2600" b="1" dirty="0" smtClean="0"/>
              <a:t> роками </a:t>
            </a:r>
            <a:r>
              <a:rPr lang="ru-RU" sz="2600" b="1" dirty="0" err="1" smtClean="0"/>
              <a:t>стають</a:t>
            </a:r>
            <a:r>
              <a:rPr lang="ru-RU" sz="2600" b="1" dirty="0" smtClean="0"/>
              <a:t> </a:t>
            </a:r>
            <a:r>
              <a:rPr lang="ru-RU" sz="2600" b="1" dirty="0" err="1" smtClean="0"/>
              <a:t>ціннішими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адже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</a:t>
            </a:r>
            <a:r>
              <a:rPr lang="ru-RU" sz="2600" b="1" dirty="0" smtClean="0"/>
              <a:t> ними ми </a:t>
            </a:r>
            <a:r>
              <a:rPr lang="ru-RU" sz="2600" b="1" dirty="0" err="1" smtClean="0"/>
              <a:t>можемо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повернутися</a:t>
            </a:r>
            <a:r>
              <a:rPr lang="ru-RU" sz="2600" b="1" dirty="0" smtClean="0"/>
              <a:t> в </a:t>
            </a:r>
            <a:r>
              <a:rPr lang="ru-RU" sz="2600" b="1" dirty="0" err="1" smtClean="0"/>
              <a:t>минуле</a:t>
            </a:r>
            <a:r>
              <a:rPr lang="ru-RU" sz="2600" b="1" dirty="0" smtClean="0"/>
              <a:t>.</a:t>
            </a:r>
          </a:p>
          <a:p>
            <a:r>
              <a:rPr lang="ru-RU" sz="2600" b="1" dirty="0" smtClean="0"/>
              <a:t>У </a:t>
            </a:r>
            <a:r>
              <a:rPr lang="ru-RU" sz="2600" b="1" dirty="0" err="1" smtClean="0"/>
              <a:t>кожної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людини</a:t>
            </a:r>
            <a:r>
              <a:rPr lang="ru-RU" sz="2600" b="1" dirty="0" smtClean="0"/>
              <a:t> своя </a:t>
            </a:r>
            <a:r>
              <a:rPr lang="ru-RU" sz="2600" b="1" dirty="0" err="1" smtClean="0"/>
              <a:t>історія</a:t>
            </a:r>
            <a:r>
              <a:rPr lang="ru-RU" sz="2600" b="1" dirty="0" smtClean="0"/>
              <a:t>, яка </a:t>
            </a:r>
            <a:r>
              <a:rPr lang="ru-RU" sz="2600" b="1" dirty="0" err="1" smtClean="0"/>
              <a:t>сягає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корінням</a:t>
            </a:r>
            <a:r>
              <a:rPr lang="ru-RU" sz="2600" b="1" dirty="0" smtClean="0"/>
              <a:t> у </a:t>
            </a:r>
            <a:r>
              <a:rPr lang="ru-RU" sz="2600" b="1" dirty="0" err="1" smtClean="0"/>
              <a:t>давнину</a:t>
            </a:r>
            <a:r>
              <a:rPr lang="ru-RU" sz="2600" b="1" dirty="0" smtClean="0"/>
              <a:t>. З </a:t>
            </a:r>
            <a:r>
              <a:rPr lang="ru-RU" sz="2600" b="1" dirty="0" err="1" smtClean="0"/>
              <a:t>історією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можна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познайомитися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переглянувши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сімейний</a:t>
            </a:r>
            <a:r>
              <a:rPr lang="ru-RU" sz="2600" b="1" dirty="0" smtClean="0"/>
              <a:t> альбом. </a:t>
            </a:r>
            <a:r>
              <a:rPr lang="ru-RU" sz="2600" b="1" dirty="0" err="1" smtClean="0"/>
              <a:t>Бо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фотографія</a:t>
            </a:r>
            <a:r>
              <a:rPr lang="ru-RU" sz="2600" b="1" dirty="0" smtClean="0"/>
              <a:t> – </a:t>
            </a:r>
            <a:r>
              <a:rPr lang="ru-RU" sz="2600" b="1" dirty="0" err="1" smtClean="0"/>
              <a:t>це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мить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життя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що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зупинилася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назавжди</a:t>
            </a:r>
            <a:r>
              <a:rPr lang="ru-RU" sz="2600" b="1" dirty="0" smtClean="0"/>
              <a:t> на </a:t>
            </a:r>
            <a:r>
              <a:rPr lang="ru-RU" sz="2600" b="1" dirty="0" err="1" smtClean="0"/>
              <a:t>папері</a:t>
            </a:r>
            <a:r>
              <a:rPr lang="ru-RU" sz="2600" b="1" dirty="0" smtClean="0"/>
              <a:t> та </a:t>
            </a:r>
            <a:r>
              <a:rPr lang="ru-RU" sz="2600" b="1" dirty="0" err="1" smtClean="0"/>
              <a:t>може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розповісти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дуже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багато</a:t>
            </a:r>
            <a:r>
              <a:rPr lang="ru-RU" sz="2600" b="1" dirty="0" smtClean="0"/>
              <a:t>. І </a:t>
            </a:r>
            <a:r>
              <a:rPr lang="ru-RU" sz="2600" b="1" dirty="0" err="1" smtClean="0"/>
              <a:t>це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незважаючи</a:t>
            </a:r>
            <a:r>
              <a:rPr lang="ru-RU" sz="2600" b="1" dirty="0" smtClean="0"/>
              <a:t> на те, </a:t>
            </a:r>
            <a:r>
              <a:rPr lang="ru-RU" sz="2600" b="1" dirty="0" err="1" smtClean="0"/>
              <a:t>що</a:t>
            </a:r>
            <a:r>
              <a:rPr lang="ru-RU" sz="2600" b="1" dirty="0" smtClean="0"/>
              <a:t> ми </a:t>
            </a:r>
            <a:r>
              <a:rPr lang="ru-RU" sz="2600" b="1" dirty="0" err="1" smtClean="0"/>
              <a:t>живемо</a:t>
            </a:r>
            <a:r>
              <a:rPr lang="ru-RU" sz="2600" b="1" dirty="0" smtClean="0"/>
              <a:t> в еру </a:t>
            </a:r>
            <a:r>
              <a:rPr lang="ru-RU" sz="2600" b="1" dirty="0" err="1" smtClean="0"/>
              <a:t>цифрових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технологій</a:t>
            </a:r>
            <a:r>
              <a:rPr lang="ru-RU" sz="2600" b="1" dirty="0" smtClean="0"/>
              <a:t>. </a:t>
            </a:r>
            <a:r>
              <a:rPr lang="ru-RU" sz="2600" b="1" dirty="0" err="1" smtClean="0"/>
              <a:t>Найсучасніший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винахід</a:t>
            </a:r>
            <a:r>
              <a:rPr lang="ru-RU" sz="2600" b="1" dirty="0" smtClean="0"/>
              <a:t> не </a:t>
            </a:r>
            <a:r>
              <a:rPr lang="ru-RU" sz="2600" b="1" dirty="0" err="1" smtClean="0"/>
              <a:t>замінить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простий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родинний</a:t>
            </a:r>
            <a:r>
              <a:rPr lang="ru-RU" sz="2600" b="1" dirty="0" smtClean="0"/>
              <a:t> фотоальбом </a:t>
            </a:r>
            <a:r>
              <a:rPr lang="ru-RU" sz="2600" b="1" dirty="0" err="1" smtClean="0"/>
              <a:t>зі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збереженими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зображеннями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найдорожчих</a:t>
            </a:r>
            <a:r>
              <a:rPr lang="ru-RU" sz="2600" b="1" dirty="0" smtClean="0"/>
              <a:t> людей у </a:t>
            </a:r>
            <a:r>
              <a:rPr lang="ru-RU" sz="2600" b="1" dirty="0" err="1" smtClean="0"/>
              <a:t>нашому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житті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сторінки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якого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можна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гортати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у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колі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найближчих</a:t>
            </a:r>
            <a:r>
              <a:rPr lang="ru-RU" sz="2600" b="1" dirty="0" smtClean="0"/>
              <a:t> та кожного разу </a:t>
            </a:r>
            <a:r>
              <a:rPr lang="ru-RU" sz="2600" b="1" dirty="0" err="1" smtClean="0"/>
              <a:t>з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насолодою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роздивлятися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дорогі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серцю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моменти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й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ділитися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цими</a:t>
            </a:r>
            <a:r>
              <a:rPr lang="ru-RU" sz="2600" b="1" dirty="0" smtClean="0"/>
              <a:t> фото </a:t>
            </a:r>
            <a:r>
              <a:rPr lang="ru-RU" sz="2600" b="1" dirty="0" err="1" smtClean="0"/>
              <a:t>з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рідними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друзями</a:t>
            </a:r>
            <a:r>
              <a:rPr lang="ru-RU" sz="2600" b="1" dirty="0" smtClean="0"/>
              <a:t>. </a:t>
            </a:r>
            <a:r>
              <a:rPr lang="ru-RU" sz="2600" b="1" dirty="0" err="1" smtClean="0"/>
              <a:t>Якщо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людину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змалку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будуть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привчати</a:t>
            </a:r>
            <a:r>
              <a:rPr lang="ru-RU" sz="2600" b="1" dirty="0" smtClean="0"/>
              <a:t> до </a:t>
            </a:r>
            <a:r>
              <a:rPr lang="ru-RU" sz="2600" b="1" dirty="0" err="1" smtClean="0"/>
              <a:t>сімейного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виховання</a:t>
            </a:r>
            <a:r>
              <a:rPr lang="ru-RU" sz="2600" b="1" dirty="0" smtClean="0"/>
              <a:t>, то </a:t>
            </a:r>
            <a:r>
              <a:rPr lang="ru-RU" sz="2600" b="1" dirty="0" err="1" smtClean="0"/>
              <a:t>селфі</a:t>
            </a:r>
            <a:r>
              <a:rPr lang="ru-RU" sz="2600" b="1" dirty="0" smtClean="0"/>
              <a:t> не </a:t>
            </a:r>
            <a:r>
              <a:rPr lang="ru-RU" sz="2600" b="1" dirty="0" err="1" smtClean="0"/>
              <a:t>зможуть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повністю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замінити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родинні</a:t>
            </a:r>
            <a:r>
              <a:rPr lang="ru-RU" sz="2600" b="1" dirty="0" smtClean="0"/>
              <a:t> фото. </a:t>
            </a:r>
            <a:r>
              <a:rPr lang="ru-RU" sz="2600" b="1" dirty="0" err="1" smtClean="0"/>
              <a:t>Адже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це</a:t>
            </a:r>
            <a:r>
              <a:rPr lang="ru-RU" sz="2600" b="1" dirty="0" smtClean="0"/>
              <a:t>, для початку, </a:t>
            </a:r>
            <a:r>
              <a:rPr lang="ru-RU" sz="2600" b="1" dirty="0" err="1" smtClean="0"/>
              <a:t>знімок</a:t>
            </a:r>
            <a:r>
              <a:rPr lang="ru-RU" sz="2600" b="1" dirty="0" smtClean="0"/>
              <a:t> самого себе.</a:t>
            </a:r>
          </a:p>
          <a:p>
            <a:r>
              <a:rPr lang="ru-RU" sz="2600" b="1" dirty="0" err="1" smtClean="0"/>
              <a:t>Селфі</a:t>
            </a:r>
            <a:r>
              <a:rPr lang="ru-RU" sz="2600" b="1" dirty="0" smtClean="0"/>
              <a:t> – </a:t>
            </a:r>
            <a:r>
              <a:rPr lang="ru-RU" sz="2600" b="1" dirty="0" err="1" smtClean="0"/>
              <a:t>це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сучасний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спосіб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робити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знімки</a:t>
            </a:r>
            <a:r>
              <a:rPr lang="ru-RU" sz="2600" b="1" dirty="0" smtClean="0"/>
              <a:t>, не </a:t>
            </a:r>
            <a:r>
              <a:rPr lang="ru-RU" sz="2600" b="1" dirty="0" err="1" smtClean="0"/>
              <a:t>маючи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спеціального</a:t>
            </a:r>
            <a:r>
              <a:rPr lang="ru-RU" sz="2600" b="1" dirty="0" smtClean="0"/>
              <a:t> альбому для </a:t>
            </a:r>
            <a:r>
              <a:rPr lang="ru-RU" sz="2600" b="1" dirty="0" err="1" smtClean="0"/>
              <a:t>збереження</a:t>
            </a:r>
            <a:r>
              <a:rPr lang="ru-RU" sz="2600" b="1" dirty="0" smtClean="0"/>
              <a:t> фото. </a:t>
            </a:r>
            <a:r>
              <a:rPr lang="ru-RU" sz="2600" b="1" dirty="0" err="1" smtClean="0"/>
              <a:t>Це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зручно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адже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можна</a:t>
            </a:r>
            <a:r>
              <a:rPr lang="ru-RU" sz="2600" b="1" dirty="0" smtClean="0"/>
              <a:t> в </a:t>
            </a:r>
            <a:r>
              <a:rPr lang="ru-RU" sz="2600" b="1" dirty="0" err="1" smtClean="0"/>
              <a:t>будь-який</a:t>
            </a:r>
            <a:r>
              <a:rPr lang="ru-RU" sz="2600" b="1" dirty="0" smtClean="0"/>
              <a:t> час </a:t>
            </a:r>
            <a:r>
              <a:rPr lang="ru-RU" sz="2600" b="1" dirty="0" err="1" smtClean="0"/>
              <a:t>їх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переглянути</a:t>
            </a:r>
            <a:r>
              <a:rPr lang="ru-RU" sz="2600" b="1" dirty="0" smtClean="0"/>
              <a:t>. </a:t>
            </a:r>
            <a:r>
              <a:rPr lang="ru-RU" sz="2600" b="1" dirty="0" err="1" smtClean="0"/>
              <a:t>Селфі</a:t>
            </a:r>
            <a:r>
              <a:rPr lang="ru-RU" sz="2600" b="1" dirty="0" smtClean="0"/>
              <a:t> не </a:t>
            </a:r>
            <a:r>
              <a:rPr lang="ru-RU" sz="2600" b="1" dirty="0" err="1" smtClean="0"/>
              <a:t>пошарпаються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не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порвуться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не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забрудняться</a:t>
            </a:r>
            <a:r>
              <a:rPr lang="ru-RU" sz="2600" b="1" dirty="0" smtClean="0"/>
              <a:t>. Тому, </a:t>
            </a:r>
            <a:r>
              <a:rPr lang="ru-RU" sz="2600" b="1" dirty="0" err="1" smtClean="0"/>
              <a:t>говорячи</a:t>
            </a:r>
            <a:r>
              <a:rPr lang="ru-RU" sz="2600" b="1" dirty="0" smtClean="0"/>
              <a:t> про те, </a:t>
            </a:r>
            <a:r>
              <a:rPr lang="ru-RU" sz="2600" b="1" dirty="0" err="1" smtClean="0"/>
              <a:t>що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</a:t>
            </a:r>
            <a:r>
              <a:rPr lang="ru-RU" sz="2600" b="1" dirty="0" smtClean="0"/>
              <a:t> часом </a:t>
            </a:r>
            <a:r>
              <a:rPr lang="ru-RU" sz="2600" b="1" dirty="0" err="1" smtClean="0"/>
              <a:t>можуть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замінитися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родинні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фотографії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потрібно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розуміти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що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селфі</a:t>
            </a:r>
            <a:r>
              <a:rPr lang="ru-RU" sz="2600" b="1" dirty="0" smtClean="0"/>
              <a:t> не </a:t>
            </a:r>
            <a:r>
              <a:rPr lang="ru-RU" sz="2600" b="1" dirty="0" err="1" smtClean="0"/>
              <a:t>знищать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пам’ять</a:t>
            </a:r>
            <a:r>
              <a:rPr lang="ru-RU" sz="2600" b="1" dirty="0" smtClean="0"/>
              <a:t>, а </a:t>
            </a:r>
            <a:r>
              <a:rPr lang="ru-RU" sz="2600" b="1" dirty="0" err="1" smtClean="0"/>
              <a:t>примножать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зроблять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її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доступнішою</a:t>
            </a:r>
            <a:r>
              <a:rPr lang="ru-RU" sz="2600" b="1" dirty="0" smtClean="0"/>
              <a:t> для </a:t>
            </a:r>
            <a:r>
              <a:rPr lang="ru-RU" sz="2600" b="1" dirty="0" err="1" smtClean="0"/>
              <a:t>усіх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родичів</a:t>
            </a:r>
            <a:r>
              <a:rPr lang="ru-RU" sz="2600" b="1" dirty="0" smtClean="0"/>
              <a:t> та </a:t>
            </a:r>
            <a:r>
              <a:rPr lang="ru-RU" sz="2600" b="1" dirty="0" err="1" smtClean="0"/>
              <a:t>друзів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які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можуть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знаходитись</a:t>
            </a:r>
            <a:r>
              <a:rPr lang="ru-RU" sz="2600" b="1" dirty="0" smtClean="0"/>
              <a:t> за </a:t>
            </a:r>
            <a:r>
              <a:rPr lang="ru-RU" sz="2600" b="1" dirty="0" err="1" smtClean="0"/>
              <a:t>сотні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кілометрів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від</a:t>
            </a:r>
            <a:r>
              <a:rPr lang="ru-RU" sz="2600" b="1" dirty="0" smtClean="0"/>
              <a:t> вас.</a:t>
            </a:r>
          </a:p>
          <a:p>
            <a:r>
              <a:rPr lang="ru-RU" sz="2600" b="1" dirty="0" err="1" smtClean="0"/>
              <a:t>Мені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здається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що</a:t>
            </a:r>
            <a:r>
              <a:rPr lang="ru-RU" sz="2600" b="1" dirty="0" smtClean="0"/>
              <a:t> складно </a:t>
            </a:r>
            <a:r>
              <a:rPr lang="ru-RU" sz="2600" b="1" dirty="0" err="1" smtClean="0"/>
              <a:t>засуджувати</a:t>
            </a:r>
            <a:r>
              <a:rPr lang="ru-RU" sz="2600" b="1" dirty="0" smtClean="0"/>
              <a:t> культуру “</a:t>
            </a:r>
            <a:r>
              <a:rPr lang="ru-RU" sz="2600" b="1" dirty="0" err="1" smtClean="0"/>
              <a:t>селфі</a:t>
            </a:r>
            <a:r>
              <a:rPr lang="ru-RU" sz="2600" b="1" dirty="0" smtClean="0"/>
              <a:t>”, </a:t>
            </a:r>
            <a:r>
              <a:rPr lang="ru-RU" sz="2600" b="1" dirty="0" err="1" smtClean="0"/>
              <a:t>але</a:t>
            </a:r>
            <a:r>
              <a:rPr lang="ru-RU" sz="2600" b="1" dirty="0" smtClean="0"/>
              <a:t> я </a:t>
            </a:r>
            <a:r>
              <a:rPr lang="ru-RU" sz="2600" b="1" dirty="0" err="1" smtClean="0"/>
              <a:t>розумію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що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це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частина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життя</a:t>
            </a:r>
            <a:r>
              <a:rPr lang="ru-RU" sz="2600" b="1" dirty="0" smtClean="0"/>
              <a:t> нового </a:t>
            </a:r>
            <a:r>
              <a:rPr lang="ru-RU" sz="2600" b="1" dirty="0" err="1" smtClean="0"/>
              <a:t>покоління</a:t>
            </a:r>
            <a:r>
              <a:rPr lang="ru-RU" sz="2600" b="1" dirty="0" smtClean="0"/>
              <a:t>, яке </a:t>
            </a:r>
            <a:r>
              <a:rPr lang="ru-RU" sz="2600" b="1" dirty="0" err="1" smtClean="0"/>
              <a:t>звикло</a:t>
            </a:r>
            <a:r>
              <a:rPr lang="ru-RU" sz="2600" b="1" dirty="0" smtClean="0"/>
              <a:t> до того, </a:t>
            </a:r>
            <a:r>
              <a:rPr lang="ru-RU" sz="2600" b="1" dirty="0" err="1" smtClean="0"/>
              <a:t>що</a:t>
            </a:r>
            <a:r>
              <a:rPr lang="ru-RU" sz="2600" b="1" dirty="0" smtClean="0"/>
              <a:t> вся </a:t>
            </a:r>
            <a:r>
              <a:rPr lang="ru-RU" sz="2600" b="1" dirty="0" err="1" smtClean="0"/>
              <a:t>особиста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інформація</a:t>
            </a:r>
            <a:r>
              <a:rPr lang="ru-RU" sz="2600" b="1" dirty="0" smtClean="0"/>
              <a:t> стала </a:t>
            </a:r>
            <a:r>
              <a:rPr lang="ru-RU" sz="2600" b="1" dirty="0" err="1" smtClean="0"/>
              <a:t>публічною</a:t>
            </a:r>
            <a:r>
              <a:rPr lang="ru-RU" sz="2600" b="1" dirty="0" smtClean="0"/>
              <a:t>. Я ж </a:t>
            </a:r>
            <a:r>
              <a:rPr lang="ru-RU" sz="2600" b="1" dirty="0" err="1" smtClean="0"/>
              <a:t>залишаюся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прихильником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справжніх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фотографій</a:t>
            </a:r>
            <a:r>
              <a:rPr lang="ru-RU" sz="2600" b="1" dirty="0" smtClean="0"/>
              <a:t>. </a:t>
            </a:r>
            <a:r>
              <a:rPr lang="ru-RU" sz="2600" b="1" dirty="0" err="1" smtClean="0"/>
              <a:t>Скільки</a:t>
            </a:r>
            <a:r>
              <a:rPr lang="ru-RU" sz="2600" b="1" dirty="0" smtClean="0"/>
              <a:t> захвату </a:t>
            </a:r>
            <a:r>
              <a:rPr lang="ru-RU" sz="2600" b="1" dirty="0" err="1" smtClean="0"/>
              <a:t>викликають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чуттєві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підписи</a:t>
            </a:r>
            <a:r>
              <a:rPr lang="ru-RU" sz="2600" b="1" dirty="0" smtClean="0"/>
              <a:t> на </a:t>
            </a:r>
            <a:r>
              <a:rPr lang="ru-RU" sz="2600" b="1" dirty="0" err="1" smtClean="0"/>
              <a:t>зворотньому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боці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які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іноді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здаються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наївними</a:t>
            </a:r>
            <a:r>
              <a:rPr lang="ru-RU" sz="2600" b="1" dirty="0" smtClean="0"/>
              <a:t> та </a:t>
            </a:r>
            <a:r>
              <a:rPr lang="ru-RU" sz="2600" b="1" dirty="0" err="1" smtClean="0"/>
              <a:t>дитячими</a:t>
            </a:r>
            <a:r>
              <a:rPr lang="ru-RU" sz="2600" b="1" dirty="0" smtClean="0"/>
              <a:t>!</a:t>
            </a:r>
          </a:p>
          <a:p>
            <a:r>
              <a:rPr lang="ru-RU" sz="2600" b="1" dirty="0" smtClean="0"/>
              <a:t>Треба </a:t>
            </a:r>
            <a:r>
              <a:rPr lang="ru-RU" sz="2600" b="1" dirty="0" err="1" smtClean="0"/>
              <a:t>поєднувати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всі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види</a:t>
            </a:r>
            <a:r>
              <a:rPr lang="ru-RU" sz="2600" b="1" dirty="0" smtClean="0"/>
              <a:t> фото, </a:t>
            </a:r>
            <a:r>
              <a:rPr lang="ru-RU" sz="2600" b="1" dirty="0" err="1" smtClean="0"/>
              <a:t>більше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спілкуватися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близькими</a:t>
            </a:r>
            <a:r>
              <a:rPr lang="ru-RU" sz="2600" b="1" dirty="0" smtClean="0"/>
              <a:t> та </a:t>
            </a:r>
            <a:r>
              <a:rPr lang="ru-RU" sz="2600" b="1" dirty="0" err="1" smtClean="0"/>
              <a:t>передавати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історію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своїм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дітям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та</a:t>
            </a:r>
            <a:r>
              <a:rPr lang="ru-RU" sz="2600" b="1" dirty="0" smtClean="0"/>
              <a:t> внукам. </a:t>
            </a:r>
            <a:r>
              <a:rPr lang="ru-RU" sz="2600" b="1" dirty="0" err="1" smtClean="0"/>
              <a:t>Тож</a:t>
            </a:r>
            <a:r>
              <a:rPr lang="ru-RU" sz="2600" b="1" dirty="0" smtClean="0"/>
              <a:t>, нехай </a:t>
            </a:r>
            <a:r>
              <a:rPr lang="ru-RU" sz="2600" b="1" dirty="0" err="1" smtClean="0"/>
              <a:t>селфі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</a:t>
            </a:r>
            <a:r>
              <a:rPr lang="ru-RU" sz="2600" b="1" dirty="0" smtClean="0"/>
              <a:t> часом </a:t>
            </a:r>
            <a:r>
              <a:rPr lang="ru-RU" sz="2600" b="1" dirty="0" err="1" smtClean="0"/>
              <a:t>теж</a:t>
            </a:r>
            <a:r>
              <a:rPr lang="ru-RU" sz="2600" b="1" dirty="0" smtClean="0"/>
              <a:t> буде для </a:t>
            </a:r>
            <a:r>
              <a:rPr lang="ru-RU" sz="2600" b="1" dirty="0" err="1" smtClean="0"/>
              <a:t>когось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родинним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надбанням</a:t>
            </a:r>
            <a:r>
              <a:rPr lang="ru-RU" sz="2600" b="1" dirty="0" smtClean="0"/>
              <a:t>, </a:t>
            </a:r>
            <a:r>
              <a:rPr lang="ru-RU" sz="2600" b="1" dirty="0" err="1" smtClean="0"/>
              <a:t>реліквією</a:t>
            </a:r>
            <a:r>
              <a:rPr lang="ru-RU" sz="2600" b="1" dirty="0" smtClean="0"/>
              <a:t>. Але </a:t>
            </a:r>
            <a:r>
              <a:rPr lang="ru-RU" sz="2600" b="1" dirty="0" err="1" smtClean="0"/>
              <a:t>й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сімейні</a:t>
            </a:r>
            <a:r>
              <a:rPr lang="ru-RU" sz="2600" b="1" dirty="0" smtClean="0"/>
              <a:t> фото </a:t>
            </a:r>
            <a:r>
              <a:rPr lang="ru-RU" sz="2600" b="1" dirty="0" err="1" smtClean="0"/>
              <a:t>мають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займати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почесні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місця</a:t>
            </a:r>
            <a:r>
              <a:rPr lang="ru-RU" sz="2600" b="1" dirty="0" smtClean="0"/>
              <a:t> у </a:t>
            </a:r>
            <a:r>
              <a:rPr lang="ru-RU" sz="2600" b="1" dirty="0" err="1" smtClean="0"/>
              <a:t>вашій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галереї</a:t>
            </a:r>
            <a:r>
              <a:rPr lang="ru-RU" sz="2600" b="1" dirty="0" smtClean="0"/>
              <a:t>!</a:t>
            </a:r>
          </a:p>
          <a:p>
            <a:r>
              <a:rPr lang="ru-RU" sz="2600" b="1" dirty="0" err="1" smtClean="0"/>
              <a:t>Зберігаймо</a:t>
            </a:r>
            <a:r>
              <a:rPr lang="ru-RU" sz="2600" b="1" dirty="0" smtClean="0"/>
              <a:t> </a:t>
            </a:r>
            <a:r>
              <a:rPr lang="ru-RU" sz="2600" b="1" dirty="0" err="1" smtClean="0"/>
              <a:t>спогади</a:t>
            </a:r>
            <a:r>
              <a:rPr lang="ru-RU" sz="2600" b="1" dirty="0" smtClean="0"/>
              <a:t>!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800" b="1" dirty="0">
                <a:solidFill>
                  <a:schemeClr val="accent4">
                    <a:lumMod val="75000"/>
                  </a:schemeClr>
                </a:solidFill>
              </a:rPr>
              <a:t>ПАМ'ЯТКА</a:t>
            </a:r>
            <a:r>
              <a:rPr lang="uk-UA" sz="28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uk-UA" sz="28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sz="2800" b="1" dirty="0">
                <a:solidFill>
                  <a:schemeClr val="accent4">
                    <a:lumMod val="75000"/>
                  </a:schemeClr>
                </a:solidFill>
              </a:rPr>
              <a:t>«Як складати твори на морально-етичну</a:t>
            </a:r>
            <a:r>
              <a:rPr lang="uk-UA" sz="28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uk-UA" sz="28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uk-UA" sz="2800" b="1" dirty="0">
                <a:solidFill>
                  <a:schemeClr val="accent4">
                    <a:lumMod val="75000"/>
                  </a:schemeClr>
                </a:solidFill>
              </a:rPr>
              <a:t>тему в публіцистичному стилі»</a:t>
            </a:r>
            <a:r>
              <a:rPr lang="uk-UA" sz="2800" dirty="0">
                <a:solidFill>
                  <a:schemeClr val="accent4">
                    <a:lumMod val="75000"/>
                  </a:schemeClr>
                </a:solidFill>
              </a:rPr>
              <a:t/>
            </a:r>
            <a:br>
              <a:rPr lang="uk-UA" sz="2800" dirty="0">
                <a:solidFill>
                  <a:schemeClr val="accent4">
                    <a:lumMod val="75000"/>
                  </a:schemeClr>
                </a:solidFill>
              </a:rPr>
            </a:br>
            <a:endParaRPr lang="uk-UA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uk-UA" sz="1900" dirty="0">
                <a:solidFill>
                  <a:schemeClr val="accent3">
                    <a:lumMod val="75000"/>
                  </a:schemeClr>
                </a:solidFill>
              </a:rPr>
              <a:t>1.  Продумати тему твору та його зміст.</a:t>
            </a:r>
          </a:p>
          <a:p>
            <a:r>
              <a:rPr lang="uk-UA" sz="1900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lang="uk-UA" sz="19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uk-UA" sz="1900" dirty="0">
                <a:solidFill>
                  <a:schemeClr val="accent3">
                    <a:lumMod val="75000"/>
                  </a:schemeClr>
                </a:solidFill>
              </a:rPr>
              <a:t>  Продумати послідовність твору-роздуму, дотримуючись його композиційних</a:t>
            </a:r>
          </a:p>
          <a:p>
            <a:r>
              <a:rPr lang="uk-UA" sz="1900" dirty="0">
                <a:solidFill>
                  <a:schemeClr val="accent3">
                    <a:lumMod val="75000"/>
                  </a:schemeClr>
                </a:solidFill>
              </a:rPr>
              <a:t>особливостей (вступ, основна частина, висновок).</a:t>
            </a:r>
          </a:p>
          <a:p>
            <a:r>
              <a:rPr lang="uk-UA" sz="1900" dirty="0">
                <a:solidFill>
                  <a:schemeClr val="accent3">
                    <a:lumMod val="75000"/>
                  </a:schemeClr>
                </a:solidFill>
              </a:rPr>
              <a:t>3</a:t>
            </a:r>
            <a:r>
              <a:rPr lang="uk-UA" sz="19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uk-UA" sz="1900" dirty="0">
                <a:solidFill>
                  <a:schemeClr val="accent3">
                    <a:lumMod val="75000"/>
                  </a:schemeClr>
                </a:solidFill>
              </a:rPr>
              <a:t>  Самостійно скласти план висловлювання.</a:t>
            </a:r>
          </a:p>
          <a:p>
            <a:r>
              <a:rPr lang="uk-UA" sz="1900" dirty="0">
                <a:solidFill>
                  <a:schemeClr val="accent3">
                    <a:lumMod val="75000"/>
                  </a:schemeClr>
                </a:solidFill>
              </a:rPr>
              <a:t>4</a:t>
            </a:r>
            <a:r>
              <a:rPr lang="uk-UA" sz="19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uk-UA" sz="1900" dirty="0">
                <a:solidFill>
                  <a:schemeClr val="accent3">
                    <a:lumMod val="75000"/>
                  </a:schemeClr>
                </a:solidFill>
              </a:rPr>
              <a:t>  Під час написання твору необхідно дбати про розкриття його теми.</a:t>
            </a:r>
          </a:p>
          <a:p>
            <a:r>
              <a:rPr lang="uk-UA" sz="1900" dirty="0">
                <a:solidFill>
                  <a:schemeClr val="accent3">
                    <a:lumMod val="75000"/>
                  </a:schemeClr>
                </a:solidFill>
              </a:rPr>
              <a:t>5</a:t>
            </a:r>
            <a:r>
              <a:rPr lang="uk-UA" sz="19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uk-UA" sz="1900" dirty="0">
                <a:solidFill>
                  <a:schemeClr val="accent3">
                    <a:lumMod val="75000"/>
                  </a:schemeClr>
                </a:solidFill>
              </a:rPr>
              <a:t>  </a:t>
            </a:r>
            <a:r>
              <a:rPr lang="uk-UA" sz="1900" dirty="0" err="1">
                <a:solidFill>
                  <a:schemeClr val="accent3">
                    <a:lumMod val="75000"/>
                  </a:schemeClr>
                </a:solidFill>
              </a:rPr>
              <a:t>Г</a:t>
            </a:r>
            <a:r>
              <a:rPr lang="uk-UA" sz="1900" dirty="0" err="1" smtClean="0">
                <a:solidFill>
                  <a:schemeClr val="accent3">
                    <a:lumMod val="75000"/>
                  </a:schemeClr>
                </a:solidFill>
              </a:rPr>
              <a:t>рамотно</a:t>
            </a:r>
            <a:r>
              <a:rPr lang="uk-UA" sz="19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1900" dirty="0" err="1" smtClean="0">
                <a:solidFill>
                  <a:schemeClr val="accent3">
                    <a:lumMod val="75000"/>
                  </a:schemeClr>
                </a:solidFill>
              </a:rPr>
              <a:t>оформювати</a:t>
            </a:r>
            <a:r>
              <a:rPr lang="uk-UA" sz="1900" dirty="0" smtClean="0">
                <a:solidFill>
                  <a:schemeClr val="accent3">
                    <a:lumMod val="75000"/>
                  </a:schemeClr>
                </a:solidFill>
              </a:rPr>
              <a:t> свою думку.</a:t>
            </a:r>
            <a:endParaRPr lang="uk-UA" sz="19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uk-UA" sz="1900" dirty="0">
                <a:solidFill>
                  <a:schemeClr val="accent3">
                    <a:lumMod val="75000"/>
                  </a:schemeClr>
                </a:solidFill>
              </a:rPr>
              <a:t>6</a:t>
            </a:r>
            <a:r>
              <a:rPr lang="uk-UA" sz="1900" dirty="0" smtClean="0">
                <a:solidFill>
                  <a:schemeClr val="accent3">
                    <a:lumMod val="75000"/>
                  </a:schemeClr>
                </a:solidFill>
              </a:rPr>
              <a:t>.</a:t>
            </a:r>
            <a:r>
              <a:rPr lang="uk-UA" sz="1900" dirty="0">
                <a:solidFill>
                  <a:schemeClr val="accent3">
                    <a:lumMod val="75000"/>
                  </a:schemeClr>
                </a:solidFill>
              </a:rPr>
              <a:t>  Викладення матеріалу обов'язково потрібно ілюструвати </a:t>
            </a:r>
            <a:r>
              <a:rPr lang="uk-UA" sz="1900" dirty="0" smtClean="0">
                <a:solidFill>
                  <a:schemeClr val="accent3">
                    <a:lumMod val="75000"/>
                  </a:schemeClr>
                </a:solidFill>
              </a:rPr>
              <a:t>прикладами з життя, з літератури, цитатами великих людей тощо.</a:t>
            </a:r>
            <a:endParaRPr lang="uk-UA" sz="1900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uk-UA" sz="1900" dirty="0" smtClean="0">
                <a:solidFill>
                  <a:schemeClr val="accent3">
                    <a:lumMod val="75000"/>
                  </a:schemeClr>
                </a:solidFill>
              </a:rPr>
              <a:t>17. </a:t>
            </a:r>
            <a:r>
              <a:rPr lang="uk-UA" sz="1900" dirty="0">
                <a:solidFill>
                  <a:schemeClr val="accent3">
                    <a:lumMod val="75000"/>
                  </a:schemeClr>
                </a:solidFill>
              </a:rPr>
              <a:t>Самостійне складання твору.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xmlns="" val="119539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4800" dirty="0" err="1" smtClean="0"/>
              <a:t>Написати</a:t>
            </a:r>
            <a:r>
              <a:rPr lang="ru-RU" sz="4800" dirty="0" smtClean="0"/>
              <a:t> </a:t>
            </a:r>
            <a:r>
              <a:rPr lang="ru-RU" sz="4800" dirty="0" err="1" smtClean="0"/>
              <a:t>твір-роздум</a:t>
            </a:r>
            <a:r>
              <a:rPr lang="ru-RU" sz="4800" dirty="0" smtClean="0"/>
              <a:t> на </a:t>
            </a:r>
            <a:r>
              <a:rPr lang="ru-RU" sz="4800" dirty="0" err="1" smtClean="0"/>
              <a:t>морально-етичну</a:t>
            </a:r>
            <a:r>
              <a:rPr lang="ru-RU" sz="4800" dirty="0" smtClean="0"/>
              <a:t> тему в </a:t>
            </a:r>
            <a:r>
              <a:rPr lang="ru-RU" sz="4800" dirty="0" err="1" smtClean="0"/>
              <a:t>публіцистичному</a:t>
            </a:r>
            <a:r>
              <a:rPr lang="ru-RU" sz="4800" dirty="0" smtClean="0"/>
              <a:t> </a:t>
            </a:r>
            <a:r>
              <a:rPr lang="ru-RU" sz="4800" dirty="0" err="1" smtClean="0"/>
              <a:t>стилі</a:t>
            </a:r>
            <a:r>
              <a:rPr lang="ru-RU" sz="4800" dirty="0" smtClean="0"/>
              <a:t> «</a:t>
            </a:r>
            <a:r>
              <a:rPr lang="ru-RU" sz="4800" dirty="0" err="1" smtClean="0"/>
              <a:t>Чи</a:t>
            </a:r>
            <a:r>
              <a:rPr lang="ru-RU" sz="4800" dirty="0" smtClean="0"/>
              <a:t> </a:t>
            </a:r>
            <a:r>
              <a:rPr lang="ru-RU" sz="4800" dirty="0" err="1" smtClean="0"/>
              <a:t>зможуть</a:t>
            </a:r>
            <a:r>
              <a:rPr lang="ru-RU" sz="4800" dirty="0" smtClean="0"/>
              <a:t> </a:t>
            </a:r>
            <a:r>
              <a:rPr lang="ru-RU" sz="4800" dirty="0" err="1" smtClean="0"/>
              <a:t>із</a:t>
            </a:r>
            <a:r>
              <a:rPr lang="ru-RU" sz="4800" dirty="0" smtClean="0"/>
              <a:t> часом </a:t>
            </a:r>
            <a:r>
              <a:rPr lang="ru-RU" sz="4800" dirty="0" err="1" smtClean="0"/>
              <a:t>селфі</a:t>
            </a:r>
            <a:r>
              <a:rPr lang="ru-RU" sz="4800" dirty="0" smtClean="0"/>
              <a:t> </a:t>
            </a:r>
            <a:r>
              <a:rPr lang="ru-RU" sz="4800" dirty="0" err="1" smtClean="0"/>
              <a:t>замінити</a:t>
            </a:r>
            <a:r>
              <a:rPr lang="ru-RU" sz="4800" dirty="0" smtClean="0"/>
              <a:t> </a:t>
            </a:r>
            <a:r>
              <a:rPr lang="ru-RU" sz="4800" dirty="0" err="1" smtClean="0"/>
              <a:t>родинні</a:t>
            </a:r>
            <a:r>
              <a:rPr lang="ru-RU" sz="4800" dirty="0" smtClean="0"/>
              <a:t> </a:t>
            </a:r>
            <a:r>
              <a:rPr lang="ru-RU" sz="4800" dirty="0" err="1" smtClean="0"/>
              <a:t>фотографії</a:t>
            </a:r>
            <a:r>
              <a:rPr lang="ru-RU" sz="4800" dirty="0" smtClean="0"/>
              <a:t>» </a:t>
            </a:r>
            <a:r>
              <a:rPr lang="ru-RU" sz="4800" dirty="0" err="1" smtClean="0"/>
              <a:t>з</a:t>
            </a:r>
            <a:r>
              <a:rPr lang="ru-RU" sz="4800" dirty="0" smtClean="0"/>
              <a:t> </a:t>
            </a:r>
            <a:r>
              <a:rPr lang="ru-RU" sz="4800" dirty="0" err="1" smtClean="0"/>
              <a:t>використанням</a:t>
            </a:r>
            <a:r>
              <a:rPr lang="ru-RU" sz="4800" dirty="0" smtClean="0"/>
              <a:t> </a:t>
            </a:r>
            <a:r>
              <a:rPr lang="ru-RU" sz="4800" dirty="0" err="1" smtClean="0"/>
              <a:t>безсполучникових</a:t>
            </a:r>
            <a:r>
              <a:rPr lang="ru-RU" sz="4800" dirty="0" smtClean="0"/>
              <a:t> </a:t>
            </a:r>
            <a:r>
              <a:rPr lang="ru-RU" sz="4800" dirty="0" err="1" smtClean="0"/>
              <a:t>речень</a:t>
            </a:r>
            <a:r>
              <a:rPr lang="ru-RU" sz="4800" dirty="0" smtClean="0"/>
              <a:t>.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 smtClean="0"/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Интеграл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71</TotalTime>
  <Words>539</Words>
  <Application>Microsoft Office PowerPoint</Application>
  <PresentationFormat>Произвольный</PresentationFormat>
  <Paragraphs>39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Интеграл</vt:lpstr>
      <vt:lpstr>Контрольний твір-роздум на морально-етичну тему</vt:lpstr>
      <vt:lpstr>згадаємо, з яких елементів складається твір - роздум.                                           Теза ( думка, яка доводиться)    -   аргумент (докази)   -   висновок </vt:lpstr>
      <vt:lpstr>- Епіграфом до нашого уроку я взяла слова цицерона     «Життя – ніщо без справжньої родини»</vt:lpstr>
      <vt:lpstr>Отже я пропоную обрати одну з тем </vt:lpstr>
      <vt:lpstr>“Своє,рідне-своєрідне”</vt:lpstr>
      <vt:lpstr>“Як відшуквти свій шлях у житті”</vt:lpstr>
      <vt:lpstr>Чи можуть із часом селфі замінити родинні фото?</vt:lpstr>
      <vt:lpstr>ПАМ'ЯТКА «Як складати твори на морально-етичну тему в публіцистичному стилі» </vt:lpstr>
      <vt:lpstr>Домашнє завдання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Контрольний твір-роздум на морально-етичну тему</dc:title>
  <dc:creator>1</dc:creator>
  <cp:lastModifiedBy>Пользователь</cp:lastModifiedBy>
  <cp:revision>12</cp:revision>
  <dcterms:created xsi:type="dcterms:W3CDTF">2022-12-04T15:04:50Z</dcterms:created>
  <dcterms:modified xsi:type="dcterms:W3CDTF">2025-03-02T09:05:32Z</dcterms:modified>
</cp:coreProperties>
</file>