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38858" y="1688176"/>
            <a:ext cx="449389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442" y="2314873"/>
            <a:ext cx="5003800" cy="371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simpptx.com/author/rozrobki-urokiv-obrazotvorchogo-mistectva-dlya-1-klasu-za-lmmaso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aLn4fXrjW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8182" y="385779"/>
            <a:ext cx="1218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Мистецтво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6999" y="2060000"/>
            <a:ext cx="6604634" cy="4704715"/>
            <a:chOff x="126999" y="2060000"/>
            <a:chExt cx="6604634" cy="47047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99" y="2060000"/>
              <a:ext cx="6604382" cy="47043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" y="2123439"/>
              <a:ext cx="6426202" cy="45262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1450" y="2104405"/>
              <a:ext cx="6464935" cy="4564380"/>
            </a:xfrm>
            <a:custGeom>
              <a:avLst/>
              <a:gdLst/>
              <a:ahLst/>
              <a:cxnLst/>
              <a:rect l="l" t="t" r="r" b="b"/>
              <a:pathLst>
                <a:path w="6464934" h="4564380">
                  <a:moveTo>
                    <a:pt x="0" y="4564355"/>
                  </a:moveTo>
                  <a:lnTo>
                    <a:pt x="6464314" y="4564355"/>
                  </a:lnTo>
                  <a:lnTo>
                    <a:pt x="6464314" y="0"/>
                  </a:lnTo>
                  <a:lnTo>
                    <a:pt x="0" y="0"/>
                  </a:lnTo>
                  <a:lnTo>
                    <a:pt x="0" y="45643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35452" y="1661023"/>
            <a:ext cx="1597660" cy="34368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2000" b="1" dirty="0" err="1" smtClean="0">
                <a:latin typeface="Times New Roman"/>
                <a:cs typeface="Times New Roman"/>
              </a:rPr>
              <a:t>Клас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3088" y="2819400"/>
            <a:ext cx="5003800" cy="339548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latin typeface="Times New Roman"/>
                <a:cs typeface="Times New Roman"/>
              </a:rPr>
              <a:t>Предмет: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295FFF"/>
                </a:solidFill>
                <a:latin typeface="Times New Roman"/>
                <a:cs typeface="Times New Roman"/>
              </a:rPr>
              <a:t>Образотворче</a:t>
            </a:r>
            <a:r>
              <a:rPr sz="2000" b="1" i="1" spc="-70" dirty="0">
                <a:solidFill>
                  <a:srgbClr val="295FFF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295FFF"/>
                </a:solidFill>
                <a:latin typeface="Times New Roman"/>
                <a:cs typeface="Times New Roman"/>
              </a:rPr>
              <a:t>мистецтво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000" b="1" spc="-10" dirty="0" err="1" smtClean="0">
                <a:latin typeface="Times New Roman"/>
                <a:cs typeface="Times New Roman"/>
              </a:rPr>
              <a:t>Тема</a:t>
            </a:r>
            <a:r>
              <a:rPr sz="2000" b="1" spc="-10" dirty="0">
                <a:latin typeface="Times New Roman"/>
                <a:cs typeface="Times New Roman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Зимові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свята</a:t>
            </a:r>
            <a:r>
              <a:rPr sz="20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в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мистецтві.</a:t>
            </a:r>
            <a:r>
              <a:rPr sz="2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Л.</a:t>
            </a:r>
            <a:r>
              <a:rPr sz="20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Мартін.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Малювання</a:t>
            </a:r>
            <a:r>
              <a:rPr sz="2000" b="1" i="1" u="sng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композиції</a:t>
            </a:r>
            <a:r>
              <a:rPr sz="2000" b="1" i="1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«Новорічна</a:t>
            </a:r>
            <a:r>
              <a:rPr sz="2000" b="1" i="1" u="sng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ялинка»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7000"/>
              </a:lnSpc>
              <a:spcBef>
                <a:spcPts val="815"/>
              </a:spcBef>
            </a:pPr>
            <a:r>
              <a:rPr sz="2000" b="1" dirty="0">
                <a:latin typeface="Times New Roman"/>
                <a:cs typeface="Times New Roman"/>
              </a:rPr>
              <a:t>Мета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навчити</a:t>
            </a:r>
            <a:r>
              <a:rPr sz="2000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учнів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визначати</a:t>
            </a:r>
            <a:r>
              <a:rPr sz="2000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центр композиції,</a:t>
            </a:r>
            <a:r>
              <a:rPr sz="2000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засвоїти</a:t>
            </a:r>
            <a:r>
              <a:rPr sz="2000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основи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симетричної композиції,</a:t>
            </a:r>
            <a:r>
              <a:rPr sz="2000" spc="-11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формувати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навички</a:t>
            </a:r>
            <a:r>
              <a:rPr sz="2000" spc="-10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малювання 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пальчиком;</a:t>
            </a:r>
            <a:r>
              <a:rPr sz="2000" spc="-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розвивати</a:t>
            </a:r>
            <a:r>
              <a:rPr sz="2000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6F2F9F"/>
                </a:solidFill>
                <a:latin typeface="Times New Roman"/>
                <a:cs typeface="Times New Roman"/>
              </a:rPr>
              <a:t>уяву,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спостережливість,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дрібну</a:t>
            </a:r>
            <a:r>
              <a:rPr sz="2000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моторику</a:t>
            </a:r>
            <a:r>
              <a:rPr sz="2000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рук;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виховувати</a:t>
            </a:r>
            <a:r>
              <a:rPr sz="2000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естетичне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сприйняття</a:t>
            </a:r>
            <a:r>
              <a:rPr sz="2000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світу</a:t>
            </a:r>
            <a:r>
              <a:rPr sz="2000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та</a:t>
            </a:r>
            <a:r>
              <a:rPr sz="2000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бережливе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ставлення</a:t>
            </a:r>
            <a:r>
              <a:rPr sz="2000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до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природи.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Фізкультхвилинка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6179" y="1148027"/>
            <a:ext cx="9873615" cy="5631815"/>
            <a:chOff x="1186179" y="1148027"/>
            <a:chExt cx="9873615" cy="5631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179" y="1148027"/>
              <a:ext cx="9873234" cy="56315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79" y="1211589"/>
              <a:ext cx="9695182" cy="54533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30654" y="1192512"/>
              <a:ext cx="9733915" cy="5491480"/>
            </a:xfrm>
            <a:custGeom>
              <a:avLst/>
              <a:gdLst/>
              <a:ahLst/>
              <a:cxnLst/>
              <a:rect l="l" t="t" r="r" b="b"/>
              <a:pathLst>
                <a:path w="9733915" h="5491480">
                  <a:moveTo>
                    <a:pt x="0" y="5491465"/>
                  </a:moveTo>
                  <a:lnTo>
                    <a:pt x="9733294" y="5491465"/>
                  </a:lnTo>
                  <a:lnTo>
                    <a:pt x="9733294" y="0"/>
                  </a:lnTo>
                  <a:lnTo>
                    <a:pt x="0" y="0"/>
                  </a:lnTo>
                  <a:lnTo>
                    <a:pt x="0" y="549146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3103" y="980448"/>
            <a:ext cx="4818375" cy="44246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Правила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безпеки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уроці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 образотворчого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мистецтва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611" y="5405111"/>
            <a:ext cx="4909820" cy="1250315"/>
            <a:chOff x="261611" y="5405111"/>
            <a:chExt cx="4909820" cy="1250315"/>
          </a:xfrm>
        </p:grpSpPr>
        <p:sp>
          <p:nvSpPr>
            <p:cNvPr id="5" name="object 5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4691013" y="0"/>
                  </a:moveTo>
                  <a:lnTo>
                    <a:pt x="206169" y="0"/>
                  </a:lnTo>
                  <a:lnTo>
                    <a:pt x="158894" y="5448"/>
                  </a:lnTo>
                  <a:lnTo>
                    <a:pt x="115498" y="20966"/>
                  </a:lnTo>
                  <a:lnTo>
                    <a:pt x="77217" y="45313"/>
                  </a:lnTo>
                  <a:lnTo>
                    <a:pt x="45290" y="77247"/>
                  </a:lnTo>
                  <a:lnTo>
                    <a:pt x="20953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3" y="1121514"/>
                  </a:lnTo>
                  <a:lnTo>
                    <a:pt x="45290" y="1159795"/>
                  </a:lnTo>
                  <a:lnTo>
                    <a:pt x="77217" y="1191722"/>
                  </a:lnTo>
                  <a:lnTo>
                    <a:pt x="115498" y="1216059"/>
                  </a:lnTo>
                  <a:lnTo>
                    <a:pt x="158894" y="1231568"/>
                  </a:lnTo>
                  <a:lnTo>
                    <a:pt x="206169" y="1237013"/>
                  </a:lnTo>
                  <a:lnTo>
                    <a:pt x="4691013" y="1237013"/>
                  </a:lnTo>
                  <a:lnTo>
                    <a:pt x="4738263" y="1231568"/>
                  </a:lnTo>
                  <a:lnTo>
                    <a:pt x="4781643" y="1216059"/>
                  </a:lnTo>
                  <a:lnTo>
                    <a:pt x="4819912" y="1191722"/>
                  </a:lnTo>
                  <a:lnTo>
                    <a:pt x="4851832" y="1159795"/>
                  </a:lnTo>
                  <a:lnTo>
                    <a:pt x="4876165" y="1121514"/>
                  </a:lnTo>
                  <a:lnTo>
                    <a:pt x="4891674" y="1078118"/>
                  </a:lnTo>
                  <a:lnTo>
                    <a:pt x="4897118" y="1030843"/>
                  </a:lnTo>
                  <a:lnTo>
                    <a:pt x="4897118" y="206169"/>
                  </a:lnTo>
                  <a:lnTo>
                    <a:pt x="4891674" y="158916"/>
                  </a:lnTo>
                  <a:lnTo>
                    <a:pt x="4876165" y="115529"/>
                  </a:lnTo>
                  <a:lnTo>
                    <a:pt x="4851832" y="77247"/>
                  </a:lnTo>
                  <a:lnTo>
                    <a:pt x="4819912" y="45313"/>
                  </a:lnTo>
                  <a:lnTo>
                    <a:pt x="4781643" y="20966"/>
                  </a:lnTo>
                  <a:lnTo>
                    <a:pt x="4738263" y="5448"/>
                  </a:lnTo>
                  <a:lnTo>
                    <a:pt x="4691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3" y="115529"/>
                  </a:lnTo>
                  <a:lnTo>
                    <a:pt x="45290" y="77247"/>
                  </a:lnTo>
                  <a:lnTo>
                    <a:pt x="77217" y="45313"/>
                  </a:lnTo>
                  <a:lnTo>
                    <a:pt x="115498" y="20966"/>
                  </a:lnTo>
                  <a:lnTo>
                    <a:pt x="158894" y="5448"/>
                  </a:lnTo>
                  <a:lnTo>
                    <a:pt x="206169" y="0"/>
                  </a:lnTo>
                  <a:lnTo>
                    <a:pt x="4691013" y="0"/>
                  </a:lnTo>
                  <a:lnTo>
                    <a:pt x="4738263" y="5448"/>
                  </a:lnTo>
                  <a:lnTo>
                    <a:pt x="4781643" y="20966"/>
                  </a:lnTo>
                  <a:lnTo>
                    <a:pt x="4819912" y="45313"/>
                  </a:lnTo>
                  <a:lnTo>
                    <a:pt x="4851832" y="77247"/>
                  </a:lnTo>
                  <a:lnTo>
                    <a:pt x="4876165" y="115529"/>
                  </a:lnTo>
                  <a:lnTo>
                    <a:pt x="4891674" y="158916"/>
                  </a:lnTo>
                  <a:lnTo>
                    <a:pt x="4897118" y="206169"/>
                  </a:lnTo>
                  <a:lnTo>
                    <a:pt x="4897118" y="1030843"/>
                  </a:lnTo>
                  <a:lnTo>
                    <a:pt x="4891674" y="1078118"/>
                  </a:lnTo>
                  <a:lnTo>
                    <a:pt x="4876165" y="1121514"/>
                  </a:lnTo>
                  <a:lnTo>
                    <a:pt x="4851832" y="1159795"/>
                  </a:lnTo>
                  <a:lnTo>
                    <a:pt x="4819912" y="1191722"/>
                  </a:lnTo>
                  <a:lnTo>
                    <a:pt x="4781643" y="1216059"/>
                  </a:lnTo>
                  <a:lnTo>
                    <a:pt x="4738263" y="1231568"/>
                  </a:lnTo>
                  <a:lnTo>
                    <a:pt x="4691013" y="1237013"/>
                  </a:lnTo>
                  <a:lnTo>
                    <a:pt x="206169" y="1237013"/>
                  </a:lnTo>
                  <a:lnTo>
                    <a:pt x="158894" y="1231568"/>
                  </a:lnTo>
                  <a:lnTo>
                    <a:pt x="115498" y="1216059"/>
                  </a:lnTo>
                  <a:lnTo>
                    <a:pt x="77217" y="1191722"/>
                  </a:lnTo>
                  <a:lnTo>
                    <a:pt x="45290" y="1159795"/>
                  </a:lnTo>
                  <a:lnTo>
                    <a:pt x="20953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2585" y="5568339"/>
            <a:ext cx="43072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960" marR="5080" indent="-81089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Роботу</a:t>
            </a:r>
            <a:r>
              <a:rPr sz="28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розпочинати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лише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з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дозволу</a:t>
            </a:r>
            <a:r>
              <a:rPr sz="28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вчителя.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679" y="1292859"/>
            <a:ext cx="4759964" cy="382016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979959" y="5405111"/>
            <a:ext cx="4907280" cy="1250315"/>
            <a:chOff x="6979959" y="5405111"/>
            <a:chExt cx="4907280" cy="1250315"/>
          </a:xfrm>
        </p:grpSpPr>
        <p:sp>
          <p:nvSpPr>
            <p:cNvPr id="10" name="object 10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39" y="0"/>
                  </a:moveTo>
                  <a:lnTo>
                    <a:pt x="206087" y="0"/>
                  </a:lnTo>
                  <a:lnTo>
                    <a:pt x="158843" y="5448"/>
                  </a:lnTo>
                  <a:lnTo>
                    <a:pt x="115468" y="20966"/>
                  </a:lnTo>
                  <a:lnTo>
                    <a:pt x="77203" y="45313"/>
                  </a:lnTo>
                  <a:lnTo>
                    <a:pt x="45284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4" y="1159795"/>
                  </a:lnTo>
                  <a:lnTo>
                    <a:pt x="77203" y="1191722"/>
                  </a:lnTo>
                  <a:lnTo>
                    <a:pt x="115468" y="1216059"/>
                  </a:lnTo>
                  <a:lnTo>
                    <a:pt x="158843" y="1231568"/>
                  </a:lnTo>
                  <a:lnTo>
                    <a:pt x="206087" y="1237013"/>
                  </a:lnTo>
                  <a:lnTo>
                    <a:pt x="4688439" y="1237013"/>
                  </a:lnTo>
                  <a:lnTo>
                    <a:pt x="4735684" y="1231568"/>
                  </a:lnTo>
                  <a:lnTo>
                    <a:pt x="4779058" y="1216059"/>
                  </a:lnTo>
                  <a:lnTo>
                    <a:pt x="4817324" y="1191722"/>
                  </a:lnTo>
                  <a:lnTo>
                    <a:pt x="4849242" y="1159795"/>
                  </a:lnTo>
                  <a:lnTo>
                    <a:pt x="4873574" y="1121514"/>
                  </a:lnTo>
                  <a:lnTo>
                    <a:pt x="4889082" y="1078118"/>
                  </a:lnTo>
                  <a:lnTo>
                    <a:pt x="4894527" y="1030843"/>
                  </a:lnTo>
                  <a:lnTo>
                    <a:pt x="4894527" y="206169"/>
                  </a:lnTo>
                  <a:lnTo>
                    <a:pt x="4889082" y="158916"/>
                  </a:lnTo>
                  <a:lnTo>
                    <a:pt x="4873574" y="115529"/>
                  </a:lnTo>
                  <a:lnTo>
                    <a:pt x="4849242" y="77247"/>
                  </a:lnTo>
                  <a:lnTo>
                    <a:pt x="4817324" y="45313"/>
                  </a:lnTo>
                  <a:lnTo>
                    <a:pt x="4779058" y="20966"/>
                  </a:lnTo>
                  <a:lnTo>
                    <a:pt x="4735684" y="5448"/>
                  </a:lnTo>
                  <a:lnTo>
                    <a:pt x="468843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4" y="77247"/>
                  </a:lnTo>
                  <a:lnTo>
                    <a:pt x="77203" y="45313"/>
                  </a:lnTo>
                  <a:lnTo>
                    <a:pt x="115468" y="20966"/>
                  </a:lnTo>
                  <a:lnTo>
                    <a:pt x="158843" y="5448"/>
                  </a:lnTo>
                  <a:lnTo>
                    <a:pt x="206087" y="0"/>
                  </a:lnTo>
                  <a:lnTo>
                    <a:pt x="4688439" y="0"/>
                  </a:lnTo>
                  <a:lnTo>
                    <a:pt x="4735684" y="5448"/>
                  </a:lnTo>
                  <a:lnTo>
                    <a:pt x="4779058" y="20966"/>
                  </a:lnTo>
                  <a:lnTo>
                    <a:pt x="4817324" y="45313"/>
                  </a:lnTo>
                  <a:lnTo>
                    <a:pt x="4849242" y="77247"/>
                  </a:lnTo>
                  <a:lnTo>
                    <a:pt x="4873574" y="115529"/>
                  </a:lnTo>
                  <a:lnTo>
                    <a:pt x="4889082" y="158916"/>
                  </a:lnTo>
                  <a:lnTo>
                    <a:pt x="4894527" y="206169"/>
                  </a:lnTo>
                  <a:lnTo>
                    <a:pt x="4894527" y="1030843"/>
                  </a:lnTo>
                  <a:lnTo>
                    <a:pt x="4889082" y="1078118"/>
                  </a:lnTo>
                  <a:lnTo>
                    <a:pt x="4873574" y="1121514"/>
                  </a:lnTo>
                  <a:lnTo>
                    <a:pt x="4849242" y="1159795"/>
                  </a:lnTo>
                  <a:lnTo>
                    <a:pt x="4817324" y="1191722"/>
                  </a:lnTo>
                  <a:lnTo>
                    <a:pt x="4779058" y="1216059"/>
                  </a:lnTo>
                  <a:lnTo>
                    <a:pt x="4735684" y="1231568"/>
                  </a:lnTo>
                  <a:lnTo>
                    <a:pt x="4688439" y="1237013"/>
                  </a:lnTo>
                  <a:lnTo>
                    <a:pt x="206087" y="1237013"/>
                  </a:lnTo>
                  <a:lnTo>
                    <a:pt x="158843" y="1231568"/>
                  </a:lnTo>
                  <a:lnTo>
                    <a:pt x="115468" y="1216059"/>
                  </a:lnTo>
                  <a:lnTo>
                    <a:pt x="77203" y="1191722"/>
                  </a:lnTo>
                  <a:lnTo>
                    <a:pt x="45284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12059" y="5568339"/>
            <a:ext cx="44443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Використовувати</a:t>
            </a:r>
            <a:r>
              <a:rPr sz="28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інструмент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тільки</a:t>
            </a: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призначенням.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11" y="1115052"/>
            <a:ext cx="5232400" cy="5540375"/>
            <a:chOff x="261611" y="1115052"/>
            <a:chExt cx="5232400" cy="5540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699" y="1115052"/>
              <a:ext cx="5227313" cy="43764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4691013" y="0"/>
                  </a:moveTo>
                  <a:lnTo>
                    <a:pt x="206169" y="0"/>
                  </a:lnTo>
                  <a:lnTo>
                    <a:pt x="158894" y="5448"/>
                  </a:lnTo>
                  <a:lnTo>
                    <a:pt x="115498" y="20966"/>
                  </a:lnTo>
                  <a:lnTo>
                    <a:pt x="77217" y="45313"/>
                  </a:lnTo>
                  <a:lnTo>
                    <a:pt x="45290" y="77247"/>
                  </a:lnTo>
                  <a:lnTo>
                    <a:pt x="20953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3" y="1121514"/>
                  </a:lnTo>
                  <a:lnTo>
                    <a:pt x="45290" y="1159795"/>
                  </a:lnTo>
                  <a:lnTo>
                    <a:pt x="77217" y="1191722"/>
                  </a:lnTo>
                  <a:lnTo>
                    <a:pt x="115498" y="1216059"/>
                  </a:lnTo>
                  <a:lnTo>
                    <a:pt x="158894" y="1231568"/>
                  </a:lnTo>
                  <a:lnTo>
                    <a:pt x="206169" y="1237013"/>
                  </a:lnTo>
                  <a:lnTo>
                    <a:pt x="4691013" y="1237013"/>
                  </a:lnTo>
                  <a:lnTo>
                    <a:pt x="4738263" y="1231568"/>
                  </a:lnTo>
                  <a:lnTo>
                    <a:pt x="4781643" y="1216059"/>
                  </a:lnTo>
                  <a:lnTo>
                    <a:pt x="4819912" y="1191722"/>
                  </a:lnTo>
                  <a:lnTo>
                    <a:pt x="4851832" y="1159795"/>
                  </a:lnTo>
                  <a:lnTo>
                    <a:pt x="4876165" y="1121514"/>
                  </a:lnTo>
                  <a:lnTo>
                    <a:pt x="4891674" y="1078118"/>
                  </a:lnTo>
                  <a:lnTo>
                    <a:pt x="4897118" y="1030843"/>
                  </a:lnTo>
                  <a:lnTo>
                    <a:pt x="4897118" y="206169"/>
                  </a:lnTo>
                  <a:lnTo>
                    <a:pt x="4891674" y="158916"/>
                  </a:lnTo>
                  <a:lnTo>
                    <a:pt x="4876165" y="115529"/>
                  </a:lnTo>
                  <a:lnTo>
                    <a:pt x="4851832" y="77247"/>
                  </a:lnTo>
                  <a:lnTo>
                    <a:pt x="4819912" y="45313"/>
                  </a:lnTo>
                  <a:lnTo>
                    <a:pt x="4781643" y="20966"/>
                  </a:lnTo>
                  <a:lnTo>
                    <a:pt x="4738263" y="5448"/>
                  </a:lnTo>
                  <a:lnTo>
                    <a:pt x="4691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3" y="115529"/>
                  </a:lnTo>
                  <a:lnTo>
                    <a:pt x="45290" y="77247"/>
                  </a:lnTo>
                  <a:lnTo>
                    <a:pt x="77217" y="45313"/>
                  </a:lnTo>
                  <a:lnTo>
                    <a:pt x="115498" y="20966"/>
                  </a:lnTo>
                  <a:lnTo>
                    <a:pt x="158894" y="5448"/>
                  </a:lnTo>
                  <a:lnTo>
                    <a:pt x="206169" y="0"/>
                  </a:lnTo>
                  <a:lnTo>
                    <a:pt x="4691013" y="0"/>
                  </a:lnTo>
                  <a:lnTo>
                    <a:pt x="4738263" y="5448"/>
                  </a:lnTo>
                  <a:lnTo>
                    <a:pt x="4781643" y="20966"/>
                  </a:lnTo>
                  <a:lnTo>
                    <a:pt x="4819912" y="45313"/>
                  </a:lnTo>
                  <a:lnTo>
                    <a:pt x="4851832" y="77247"/>
                  </a:lnTo>
                  <a:lnTo>
                    <a:pt x="4876165" y="115529"/>
                  </a:lnTo>
                  <a:lnTo>
                    <a:pt x="4891674" y="158916"/>
                  </a:lnTo>
                  <a:lnTo>
                    <a:pt x="4897118" y="206169"/>
                  </a:lnTo>
                  <a:lnTo>
                    <a:pt x="4897118" y="1030843"/>
                  </a:lnTo>
                  <a:lnTo>
                    <a:pt x="4891674" y="1078118"/>
                  </a:lnTo>
                  <a:lnTo>
                    <a:pt x="4876165" y="1121514"/>
                  </a:lnTo>
                  <a:lnTo>
                    <a:pt x="4851832" y="1159795"/>
                  </a:lnTo>
                  <a:lnTo>
                    <a:pt x="4819912" y="1191722"/>
                  </a:lnTo>
                  <a:lnTo>
                    <a:pt x="4781643" y="1216059"/>
                  </a:lnTo>
                  <a:lnTo>
                    <a:pt x="4738263" y="1231568"/>
                  </a:lnTo>
                  <a:lnTo>
                    <a:pt x="4691013" y="1237013"/>
                  </a:lnTo>
                  <a:lnTo>
                    <a:pt x="206169" y="1237013"/>
                  </a:lnTo>
                  <a:lnTo>
                    <a:pt x="158894" y="1231568"/>
                  </a:lnTo>
                  <a:lnTo>
                    <a:pt x="115498" y="1216059"/>
                  </a:lnTo>
                  <a:lnTo>
                    <a:pt x="77217" y="1191722"/>
                  </a:lnTo>
                  <a:lnTo>
                    <a:pt x="45290" y="1159795"/>
                  </a:lnTo>
                  <a:lnTo>
                    <a:pt x="20953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Правила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безпеки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уроці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 образотворчого</a:t>
            </a:r>
            <a:r>
              <a:rPr sz="20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мистецтва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73" y="5355273"/>
            <a:ext cx="42754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Користуватися</a:t>
            </a:r>
            <a:r>
              <a:rPr sz="2800" b="1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прийомами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роботи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</a:t>
            </a:r>
            <a:r>
              <a:rPr sz="2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інструментами,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як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показав</a:t>
            </a:r>
            <a:r>
              <a:rPr sz="28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учитель.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12950" y="5405111"/>
            <a:ext cx="4907280" cy="1250315"/>
            <a:chOff x="7012950" y="5405111"/>
            <a:chExt cx="4907280" cy="1250315"/>
          </a:xfrm>
        </p:grpSpPr>
        <p:sp>
          <p:nvSpPr>
            <p:cNvPr id="9" name="object 9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58" y="0"/>
                  </a:moveTo>
                  <a:lnTo>
                    <a:pt x="206105" y="0"/>
                  </a:lnTo>
                  <a:lnTo>
                    <a:pt x="158854" y="5448"/>
                  </a:lnTo>
                  <a:lnTo>
                    <a:pt x="115475" y="20966"/>
                  </a:lnTo>
                  <a:lnTo>
                    <a:pt x="77206" y="45313"/>
                  </a:lnTo>
                  <a:lnTo>
                    <a:pt x="45286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6" y="1159795"/>
                  </a:lnTo>
                  <a:lnTo>
                    <a:pt x="77206" y="1191722"/>
                  </a:lnTo>
                  <a:lnTo>
                    <a:pt x="115475" y="1216059"/>
                  </a:lnTo>
                  <a:lnTo>
                    <a:pt x="158854" y="1231568"/>
                  </a:lnTo>
                  <a:lnTo>
                    <a:pt x="206105" y="1237013"/>
                  </a:lnTo>
                  <a:lnTo>
                    <a:pt x="4688458" y="1237013"/>
                  </a:lnTo>
                  <a:lnTo>
                    <a:pt x="4735702" y="1231568"/>
                  </a:lnTo>
                  <a:lnTo>
                    <a:pt x="4779076" y="1216059"/>
                  </a:lnTo>
                  <a:lnTo>
                    <a:pt x="4817342" y="1191722"/>
                  </a:lnTo>
                  <a:lnTo>
                    <a:pt x="4849260" y="1159795"/>
                  </a:lnTo>
                  <a:lnTo>
                    <a:pt x="4873593" y="1121514"/>
                  </a:lnTo>
                  <a:lnTo>
                    <a:pt x="4889101" y="1078118"/>
                  </a:lnTo>
                  <a:lnTo>
                    <a:pt x="4894545" y="1030843"/>
                  </a:lnTo>
                  <a:lnTo>
                    <a:pt x="4894545" y="206169"/>
                  </a:lnTo>
                  <a:lnTo>
                    <a:pt x="4889101" y="158916"/>
                  </a:lnTo>
                  <a:lnTo>
                    <a:pt x="4873593" y="115529"/>
                  </a:lnTo>
                  <a:lnTo>
                    <a:pt x="4849260" y="77247"/>
                  </a:lnTo>
                  <a:lnTo>
                    <a:pt x="4817342" y="45313"/>
                  </a:lnTo>
                  <a:lnTo>
                    <a:pt x="4779076" y="20966"/>
                  </a:lnTo>
                  <a:lnTo>
                    <a:pt x="4735702" y="5448"/>
                  </a:lnTo>
                  <a:lnTo>
                    <a:pt x="468845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6" y="77247"/>
                  </a:lnTo>
                  <a:lnTo>
                    <a:pt x="77206" y="45313"/>
                  </a:lnTo>
                  <a:lnTo>
                    <a:pt x="115475" y="20966"/>
                  </a:lnTo>
                  <a:lnTo>
                    <a:pt x="158854" y="5448"/>
                  </a:lnTo>
                  <a:lnTo>
                    <a:pt x="206105" y="0"/>
                  </a:lnTo>
                  <a:lnTo>
                    <a:pt x="4688458" y="0"/>
                  </a:lnTo>
                  <a:lnTo>
                    <a:pt x="4735702" y="5448"/>
                  </a:lnTo>
                  <a:lnTo>
                    <a:pt x="4779076" y="20966"/>
                  </a:lnTo>
                  <a:lnTo>
                    <a:pt x="4817342" y="45313"/>
                  </a:lnTo>
                  <a:lnTo>
                    <a:pt x="4849260" y="77247"/>
                  </a:lnTo>
                  <a:lnTo>
                    <a:pt x="4873593" y="115529"/>
                  </a:lnTo>
                  <a:lnTo>
                    <a:pt x="4889101" y="158916"/>
                  </a:lnTo>
                  <a:lnTo>
                    <a:pt x="4894545" y="206169"/>
                  </a:lnTo>
                  <a:lnTo>
                    <a:pt x="4894545" y="1030843"/>
                  </a:lnTo>
                  <a:lnTo>
                    <a:pt x="4889101" y="1078118"/>
                  </a:lnTo>
                  <a:lnTo>
                    <a:pt x="4873593" y="1121514"/>
                  </a:lnTo>
                  <a:lnTo>
                    <a:pt x="4849260" y="1159795"/>
                  </a:lnTo>
                  <a:lnTo>
                    <a:pt x="4817342" y="1191722"/>
                  </a:lnTo>
                  <a:lnTo>
                    <a:pt x="4779076" y="1216059"/>
                  </a:lnTo>
                  <a:lnTo>
                    <a:pt x="4735702" y="1231568"/>
                  </a:lnTo>
                  <a:lnTo>
                    <a:pt x="4688458" y="1237013"/>
                  </a:lnTo>
                  <a:lnTo>
                    <a:pt x="206105" y="1237013"/>
                  </a:lnTo>
                  <a:lnTo>
                    <a:pt x="158854" y="1231568"/>
                  </a:lnTo>
                  <a:lnTo>
                    <a:pt x="115475" y="1216059"/>
                  </a:lnTo>
                  <a:lnTo>
                    <a:pt x="77206" y="1191722"/>
                  </a:lnTo>
                  <a:lnTo>
                    <a:pt x="45286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26701" y="5568339"/>
            <a:ext cx="44818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marR="5080" indent="-59753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Тримати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своє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робоче</a:t>
            </a:r>
            <a:r>
              <a:rPr sz="28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місце</a:t>
            </a:r>
            <a:r>
              <a:rPr sz="2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у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належному</a:t>
            </a:r>
            <a:r>
              <a:rPr sz="28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порядку.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1596" y="1224280"/>
            <a:ext cx="3967471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55"/>
            <a:ext cx="8732520" cy="64833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3817620" marR="311785" indent="-350901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Ознайомтеся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із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послідовністю</a:t>
            </a:r>
            <a:r>
              <a:rPr sz="2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малювання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новорічної</a:t>
            </a:r>
            <a:r>
              <a:rPr sz="2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ялинки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відбитками пальчиків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" y="1894847"/>
            <a:ext cx="1905006" cy="13588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79" y="4912615"/>
            <a:ext cx="2100577" cy="1749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000" y="3563612"/>
            <a:ext cx="1838968" cy="11810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385066" y="1175956"/>
            <a:ext cx="9708515" cy="5601335"/>
            <a:chOff x="2385066" y="1175956"/>
            <a:chExt cx="9708515" cy="560133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5066" y="1175956"/>
              <a:ext cx="9708257" cy="56010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8561" y="1239516"/>
              <a:ext cx="9530077" cy="54229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29524" y="1220443"/>
              <a:ext cx="9568815" cy="5461635"/>
            </a:xfrm>
            <a:custGeom>
              <a:avLst/>
              <a:gdLst/>
              <a:ahLst/>
              <a:cxnLst/>
              <a:rect l="l" t="t" r="r" b="b"/>
              <a:pathLst>
                <a:path w="9568815" h="5461634">
                  <a:moveTo>
                    <a:pt x="0" y="5461034"/>
                  </a:moveTo>
                  <a:lnTo>
                    <a:pt x="9568190" y="5461034"/>
                  </a:lnTo>
                  <a:lnTo>
                    <a:pt x="9568190" y="0"/>
                  </a:lnTo>
                  <a:lnTo>
                    <a:pt x="0" y="0"/>
                  </a:lnTo>
                  <a:lnTo>
                    <a:pt x="0" y="5461034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Послідовність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малювання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новорічної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ялинки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7740" y="1155691"/>
            <a:ext cx="4826635" cy="2792095"/>
            <a:chOff x="967740" y="1155691"/>
            <a:chExt cx="4826635" cy="2792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740" y="1155691"/>
              <a:ext cx="4826258" cy="27918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1240" y="1219187"/>
              <a:ext cx="4648206" cy="26136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2198" y="1200149"/>
              <a:ext cx="4686300" cy="2651760"/>
            </a:xfrm>
            <a:custGeom>
              <a:avLst/>
              <a:gdLst/>
              <a:ahLst/>
              <a:cxnLst/>
              <a:rect l="l" t="t" r="r" b="b"/>
              <a:pathLst>
                <a:path w="4686300" h="2651760">
                  <a:moveTo>
                    <a:pt x="0" y="2651760"/>
                  </a:moveTo>
                  <a:lnTo>
                    <a:pt x="4686300" y="265176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265176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48128" y="1155691"/>
            <a:ext cx="4829175" cy="2792095"/>
            <a:chOff x="6548128" y="1155691"/>
            <a:chExt cx="4829175" cy="27920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128" y="1155691"/>
              <a:ext cx="4828800" cy="27918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1624" y="1219187"/>
              <a:ext cx="4650748" cy="261366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92531" y="1200149"/>
              <a:ext cx="4689475" cy="2651760"/>
            </a:xfrm>
            <a:custGeom>
              <a:avLst/>
              <a:gdLst/>
              <a:ahLst/>
              <a:cxnLst/>
              <a:rect l="l" t="t" r="r" b="b"/>
              <a:pathLst>
                <a:path w="4689475" h="2651760">
                  <a:moveTo>
                    <a:pt x="0" y="2651760"/>
                  </a:moveTo>
                  <a:lnTo>
                    <a:pt x="4688878" y="2651760"/>
                  </a:lnTo>
                  <a:lnTo>
                    <a:pt x="4688878" y="0"/>
                  </a:lnTo>
                  <a:lnTo>
                    <a:pt x="0" y="0"/>
                  </a:lnTo>
                  <a:lnTo>
                    <a:pt x="0" y="265176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67740" y="3995356"/>
            <a:ext cx="4826635" cy="2792095"/>
            <a:chOff x="967740" y="3995356"/>
            <a:chExt cx="4826635" cy="279209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740" y="3995356"/>
              <a:ext cx="4826258" cy="27918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1240" y="4058913"/>
              <a:ext cx="4648206" cy="261366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12198" y="4039861"/>
              <a:ext cx="4686300" cy="2651760"/>
            </a:xfrm>
            <a:custGeom>
              <a:avLst/>
              <a:gdLst/>
              <a:ahLst/>
              <a:cxnLst/>
              <a:rect l="l" t="t" r="r" b="b"/>
              <a:pathLst>
                <a:path w="4686300" h="2651759">
                  <a:moveTo>
                    <a:pt x="0" y="2651760"/>
                  </a:moveTo>
                  <a:lnTo>
                    <a:pt x="4686300" y="265176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265176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3199" y="6309359"/>
            <a:ext cx="360679" cy="36321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548128" y="3995356"/>
            <a:ext cx="4829175" cy="2792095"/>
            <a:chOff x="6548128" y="3995356"/>
            <a:chExt cx="4829175" cy="279209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128" y="3995356"/>
              <a:ext cx="4828800" cy="27918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1624" y="4058913"/>
              <a:ext cx="4650748" cy="261366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592531" y="4039861"/>
              <a:ext cx="4689475" cy="2651760"/>
            </a:xfrm>
            <a:custGeom>
              <a:avLst/>
              <a:gdLst/>
              <a:ahLst/>
              <a:cxnLst/>
              <a:rect l="l" t="t" r="r" b="b"/>
              <a:pathLst>
                <a:path w="4689475" h="2651759">
                  <a:moveTo>
                    <a:pt x="0" y="2651760"/>
                  </a:moveTo>
                  <a:lnTo>
                    <a:pt x="4688878" y="2651760"/>
                  </a:lnTo>
                  <a:lnTo>
                    <a:pt x="4688878" y="0"/>
                  </a:lnTo>
                  <a:lnTo>
                    <a:pt x="0" y="0"/>
                  </a:lnTo>
                  <a:lnTo>
                    <a:pt x="0" y="265176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Продемонструйте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власні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малюнки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8779" y="1214179"/>
            <a:ext cx="8801735" cy="5558155"/>
            <a:chOff x="1668779" y="1214179"/>
            <a:chExt cx="8801735" cy="5558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779" y="1214179"/>
              <a:ext cx="8801484" cy="55577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2279" y="1277614"/>
              <a:ext cx="8623304" cy="53797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13214" y="1258585"/>
              <a:ext cx="8662035" cy="5417820"/>
            </a:xfrm>
            <a:custGeom>
              <a:avLst/>
              <a:gdLst/>
              <a:ahLst/>
              <a:cxnLst/>
              <a:rect l="l" t="t" r="r" b="b"/>
              <a:pathLst>
                <a:path w="8662035" h="5417820">
                  <a:moveTo>
                    <a:pt x="0" y="5417820"/>
                  </a:moveTo>
                  <a:lnTo>
                    <a:pt x="8661434" y="5417820"/>
                  </a:lnTo>
                  <a:lnTo>
                    <a:pt x="8661434" y="0"/>
                  </a:lnTo>
                  <a:lnTo>
                    <a:pt x="0" y="0"/>
                  </a:lnTo>
                  <a:lnTo>
                    <a:pt x="0" y="541782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8673" y="2311407"/>
              <a:ext cx="2285999" cy="28244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7137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4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Подумай,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яку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ялинку</a:t>
            </a:r>
            <a:r>
              <a:rPr sz="20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краще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поставити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у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себе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вдома,</a:t>
            </a: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штучну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чи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справжню?</a:t>
            </a:r>
            <a:endParaRPr sz="20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Чому?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288" y="1483365"/>
            <a:ext cx="5364473" cy="50901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Рефлексія.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Оберіть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відповідну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цеглинку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лего</a:t>
            </a:r>
            <a:r>
              <a:rPr sz="2000" spc="-10" dirty="0">
                <a:solidFill>
                  <a:srgbClr val="FFFFFF"/>
                </a:solidFill>
              </a:rPr>
              <a:t>...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7980" y="1186177"/>
            <a:ext cx="11389995" cy="5349240"/>
            <a:chOff x="347980" y="1186177"/>
            <a:chExt cx="11389995" cy="534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751" y="2867649"/>
              <a:ext cx="5181593" cy="1899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700" y="1186177"/>
              <a:ext cx="4993648" cy="1831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80" y="4754879"/>
              <a:ext cx="4859011" cy="1780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7272" y="6427152"/>
            <a:ext cx="713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08.12.2023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811" y="3973209"/>
            <a:ext cx="8713470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30" dirty="0">
                <a:solidFill>
                  <a:srgbClr val="295FFF"/>
                </a:solidFill>
                <a:latin typeface="Lato"/>
                <a:cs typeface="Lato"/>
              </a:rPr>
              <a:t>Використані</a:t>
            </a:r>
            <a:r>
              <a:rPr sz="4400" b="1" spc="-120" dirty="0">
                <a:solidFill>
                  <a:srgbClr val="295FFF"/>
                </a:solidFill>
                <a:latin typeface="Lato"/>
                <a:cs typeface="Lato"/>
              </a:rPr>
              <a:t> </a:t>
            </a:r>
            <a:r>
              <a:rPr sz="4400" b="1" spc="-335" dirty="0">
                <a:solidFill>
                  <a:srgbClr val="295FFF"/>
                </a:solidFill>
                <a:latin typeface="Lato"/>
                <a:cs typeface="Lato"/>
              </a:rPr>
              <a:t>джерела:</a:t>
            </a:r>
            <a:endParaRPr sz="4400">
              <a:latin typeface="Lato"/>
              <a:cs typeface="Lato"/>
            </a:endParaRPr>
          </a:p>
          <a:p>
            <a:pPr marL="81280" marR="5080">
              <a:lnSpc>
                <a:spcPct val="100000"/>
              </a:lnSpc>
              <a:spcBef>
                <a:spcPts val="2795"/>
              </a:spcBef>
            </a:pPr>
            <a:r>
              <a:rPr sz="3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https://vsimpptx.com/author/rozrobki-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urokiv-</a:t>
            </a:r>
            <a:r>
              <a:rPr sz="3200" u="none" spc="-1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32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obrazotvorchogo-</a:t>
            </a:r>
            <a:r>
              <a:rPr sz="3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mistectva-</a:t>
            </a:r>
            <a:r>
              <a:rPr sz="3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dlya-</a:t>
            </a:r>
            <a:r>
              <a:rPr sz="3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1-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klasu-</a:t>
            </a:r>
            <a:r>
              <a:rPr sz="32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za-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lmmasol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1657" y="1750622"/>
            <a:ext cx="105251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35" dirty="0">
                <a:solidFill>
                  <a:srgbClr val="295FFF"/>
                </a:solidFill>
                <a:latin typeface="Trebuchet MS"/>
                <a:cs typeface="Trebuchet MS"/>
              </a:rPr>
              <a:t>Переглянь</a:t>
            </a:r>
            <a:r>
              <a:rPr sz="4400" b="0" spc="-27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spc="-200" dirty="0">
                <a:solidFill>
                  <a:srgbClr val="295FFF"/>
                </a:solidFill>
                <a:latin typeface="Trebuchet MS"/>
                <a:cs typeface="Trebuchet MS"/>
              </a:rPr>
              <a:t>послідовність</a:t>
            </a:r>
            <a:r>
              <a:rPr sz="4400" b="0" spc="-24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spc="-170" dirty="0">
                <a:solidFill>
                  <a:srgbClr val="295FFF"/>
                </a:solidFill>
                <a:latin typeface="Trebuchet MS"/>
                <a:cs typeface="Trebuchet MS"/>
              </a:rPr>
              <a:t>виконання</a:t>
            </a:r>
            <a:r>
              <a:rPr sz="4400" b="0" spc="-275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spc="-110" dirty="0">
                <a:solidFill>
                  <a:srgbClr val="295FFF"/>
                </a:solidFill>
                <a:latin typeface="Trebuchet MS"/>
                <a:cs typeface="Trebuchet MS"/>
              </a:rPr>
              <a:t>роботи: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657" y="2659662"/>
            <a:ext cx="620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https://www.youtube.com/watch?v=qaLn4fXrjWY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Прослухайте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вірш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та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налаштуймося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роботу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2731" y="2067598"/>
            <a:ext cx="4996180" cy="3182620"/>
            <a:chOff x="332731" y="2067598"/>
            <a:chExt cx="4996180" cy="3182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541" y="2071408"/>
              <a:ext cx="4988558" cy="31749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6541" y="2071408"/>
              <a:ext cx="4988560" cy="3175000"/>
            </a:xfrm>
            <a:custGeom>
              <a:avLst/>
              <a:gdLst/>
              <a:ahLst/>
              <a:cxnLst/>
              <a:rect l="l" t="t" r="r" b="b"/>
              <a:pathLst>
                <a:path w="4988560" h="3175000">
                  <a:moveTo>
                    <a:pt x="0" y="529199"/>
                  </a:moveTo>
                  <a:lnTo>
                    <a:pt x="2162" y="481035"/>
                  </a:lnTo>
                  <a:lnTo>
                    <a:pt x="8527" y="434082"/>
                  </a:lnTo>
                  <a:lnTo>
                    <a:pt x="18905" y="388526"/>
                  </a:lnTo>
                  <a:lnTo>
                    <a:pt x="33111" y="344555"/>
                  </a:lnTo>
                  <a:lnTo>
                    <a:pt x="50957" y="302355"/>
                  </a:lnTo>
                  <a:lnTo>
                    <a:pt x="72257" y="262114"/>
                  </a:lnTo>
                  <a:lnTo>
                    <a:pt x="96824" y="224018"/>
                  </a:lnTo>
                  <a:lnTo>
                    <a:pt x="124471" y="188254"/>
                  </a:lnTo>
                  <a:lnTo>
                    <a:pt x="155010" y="155009"/>
                  </a:lnTo>
                  <a:lnTo>
                    <a:pt x="188256" y="124469"/>
                  </a:lnTo>
                  <a:lnTo>
                    <a:pt x="224021" y="96823"/>
                  </a:lnTo>
                  <a:lnTo>
                    <a:pt x="262117" y="72257"/>
                  </a:lnTo>
                  <a:lnTo>
                    <a:pt x="302360" y="50957"/>
                  </a:lnTo>
                  <a:lnTo>
                    <a:pt x="344560" y="33111"/>
                  </a:lnTo>
                  <a:lnTo>
                    <a:pt x="388532" y="18905"/>
                  </a:lnTo>
                  <a:lnTo>
                    <a:pt x="434089" y="8526"/>
                  </a:lnTo>
                  <a:lnTo>
                    <a:pt x="481043" y="2162"/>
                  </a:lnTo>
                  <a:lnTo>
                    <a:pt x="529209" y="0"/>
                  </a:lnTo>
                  <a:lnTo>
                    <a:pt x="4459340" y="0"/>
                  </a:lnTo>
                  <a:lnTo>
                    <a:pt x="4507507" y="2162"/>
                  </a:lnTo>
                  <a:lnTo>
                    <a:pt x="4554463" y="8526"/>
                  </a:lnTo>
                  <a:lnTo>
                    <a:pt x="4600021" y="18905"/>
                  </a:lnTo>
                  <a:lnTo>
                    <a:pt x="4643994" y="33111"/>
                  </a:lnTo>
                  <a:lnTo>
                    <a:pt x="4686195" y="50957"/>
                  </a:lnTo>
                  <a:lnTo>
                    <a:pt x="4726438" y="72257"/>
                  </a:lnTo>
                  <a:lnTo>
                    <a:pt x="4764536" y="96823"/>
                  </a:lnTo>
                  <a:lnTo>
                    <a:pt x="4800301" y="124469"/>
                  </a:lnTo>
                  <a:lnTo>
                    <a:pt x="4833547" y="155009"/>
                  </a:lnTo>
                  <a:lnTo>
                    <a:pt x="4864087" y="188254"/>
                  </a:lnTo>
                  <a:lnTo>
                    <a:pt x="4891733" y="224018"/>
                  </a:lnTo>
                  <a:lnTo>
                    <a:pt x="4916300" y="262114"/>
                  </a:lnTo>
                  <a:lnTo>
                    <a:pt x="4937600" y="302355"/>
                  </a:lnTo>
                  <a:lnTo>
                    <a:pt x="4955447" y="344555"/>
                  </a:lnTo>
                  <a:lnTo>
                    <a:pt x="4969653" y="388526"/>
                  </a:lnTo>
                  <a:lnTo>
                    <a:pt x="4980031" y="434082"/>
                  </a:lnTo>
                  <a:lnTo>
                    <a:pt x="4986395" y="481035"/>
                  </a:lnTo>
                  <a:lnTo>
                    <a:pt x="4988558" y="529199"/>
                  </a:lnTo>
                  <a:lnTo>
                    <a:pt x="4988558" y="2645743"/>
                  </a:lnTo>
                  <a:lnTo>
                    <a:pt x="4986395" y="2693910"/>
                  </a:lnTo>
                  <a:lnTo>
                    <a:pt x="4980031" y="2740866"/>
                  </a:lnTo>
                  <a:lnTo>
                    <a:pt x="4969653" y="2786424"/>
                  </a:lnTo>
                  <a:lnTo>
                    <a:pt x="4955447" y="2830397"/>
                  </a:lnTo>
                  <a:lnTo>
                    <a:pt x="4937600" y="2872598"/>
                  </a:lnTo>
                  <a:lnTo>
                    <a:pt x="4916300" y="2912841"/>
                  </a:lnTo>
                  <a:lnTo>
                    <a:pt x="4891733" y="2950939"/>
                  </a:lnTo>
                  <a:lnTo>
                    <a:pt x="4864087" y="2986704"/>
                  </a:lnTo>
                  <a:lnTo>
                    <a:pt x="4833547" y="3019950"/>
                  </a:lnTo>
                  <a:lnTo>
                    <a:pt x="4800301" y="3050489"/>
                  </a:lnTo>
                  <a:lnTo>
                    <a:pt x="4764536" y="3078136"/>
                  </a:lnTo>
                  <a:lnTo>
                    <a:pt x="4726438" y="3102703"/>
                  </a:lnTo>
                  <a:lnTo>
                    <a:pt x="4686195" y="3124003"/>
                  </a:lnTo>
                  <a:lnTo>
                    <a:pt x="4643994" y="3141850"/>
                  </a:lnTo>
                  <a:lnTo>
                    <a:pt x="4600021" y="3156056"/>
                  </a:lnTo>
                  <a:lnTo>
                    <a:pt x="4554463" y="3166434"/>
                  </a:lnTo>
                  <a:lnTo>
                    <a:pt x="4507507" y="3172798"/>
                  </a:lnTo>
                  <a:lnTo>
                    <a:pt x="4459340" y="3174961"/>
                  </a:lnTo>
                  <a:lnTo>
                    <a:pt x="529209" y="3174961"/>
                  </a:lnTo>
                  <a:lnTo>
                    <a:pt x="481043" y="3172798"/>
                  </a:lnTo>
                  <a:lnTo>
                    <a:pt x="434089" y="3166434"/>
                  </a:lnTo>
                  <a:lnTo>
                    <a:pt x="388532" y="3156056"/>
                  </a:lnTo>
                  <a:lnTo>
                    <a:pt x="344560" y="3141850"/>
                  </a:lnTo>
                  <a:lnTo>
                    <a:pt x="302360" y="3124003"/>
                  </a:lnTo>
                  <a:lnTo>
                    <a:pt x="262117" y="3102703"/>
                  </a:lnTo>
                  <a:lnTo>
                    <a:pt x="224021" y="3078136"/>
                  </a:lnTo>
                  <a:lnTo>
                    <a:pt x="188256" y="3050489"/>
                  </a:lnTo>
                  <a:lnTo>
                    <a:pt x="155010" y="3019950"/>
                  </a:lnTo>
                  <a:lnTo>
                    <a:pt x="124471" y="2986704"/>
                  </a:lnTo>
                  <a:lnTo>
                    <a:pt x="96824" y="2950939"/>
                  </a:lnTo>
                  <a:lnTo>
                    <a:pt x="72257" y="2912841"/>
                  </a:lnTo>
                  <a:lnTo>
                    <a:pt x="50957" y="2872598"/>
                  </a:lnTo>
                  <a:lnTo>
                    <a:pt x="33111" y="2830397"/>
                  </a:lnTo>
                  <a:lnTo>
                    <a:pt x="18905" y="2786424"/>
                  </a:lnTo>
                  <a:lnTo>
                    <a:pt x="8527" y="2740866"/>
                  </a:lnTo>
                  <a:lnTo>
                    <a:pt x="2162" y="2693910"/>
                  </a:lnTo>
                  <a:lnTo>
                    <a:pt x="0" y="2645743"/>
                  </a:lnTo>
                  <a:lnTo>
                    <a:pt x="0" y="529199"/>
                  </a:lnTo>
                  <a:close/>
                </a:path>
              </a:pathLst>
            </a:custGeom>
            <a:ln w="7620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8014" y="2400975"/>
            <a:ext cx="450405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Ось</a:t>
            </a:r>
            <a:r>
              <a:rPr sz="3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знову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лунає</a:t>
            </a:r>
            <a:r>
              <a:rPr sz="32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дзвінок,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Запрошує</a:t>
            </a:r>
            <a:r>
              <a:rPr sz="3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всіх</a:t>
            </a:r>
            <a:r>
              <a:rPr sz="3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32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урок,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Будемо</a:t>
            </a:r>
            <a:r>
              <a:rPr sz="3200" b="1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дружно</a:t>
            </a:r>
            <a:r>
              <a:rPr sz="32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Carlito"/>
                <a:cs typeface="Carlito"/>
              </a:rPr>
              <a:t>ми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працювати,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Малювати</a:t>
            </a:r>
            <a:r>
              <a:rPr sz="3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32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фантазувати!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9896" y="1483286"/>
            <a:ext cx="6419215" cy="4831715"/>
            <a:chOff x="5549896" y="1483286"/>
            <a:chExt cx="6419215" cy="48317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9896" y="1483286"/>
              <a:ext cx="6418831" cy="48314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3392" y="1546868"/>
              <a:ext cx="6240780" cy="46532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94336" y="1527839"/>
              <a:ext cx="6278880" cy="4691380"/>
            </a:xfrm>
            <a:custGeom>
              <a:avLst/>
              <a:gdLst/>
              <a:ahLst/>
              <a:cxnLst/>
              <a:rect l="l" t="t" r="r" b="b"/>
              <a:pathLst>
                <a:path w="6278880" h="4691380">
                  <a:moveTo>
                    <a:pt x="0" y="4691365"/>
                  </a:moveTo>
                  <a:lnTo>
                    <a:pt x="6278855" y="4691365"/>
                  </a:lnTo>
                  <a:lnTo>
                    <a:pt x="6278855" y="0"/>
                  </a:lnTo>
                  <a:lnTo>
                    <a:pt x="0" y="0"/>
                  </a:lnTo>
                  <a:lnTo>
                    <a:pt x="0" y="469136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Послухайте</a:t>
            </a:r>
            <a:r>
              <a:rPr sz="2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вірш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6828" y="1259801"/>
            <a:ext cx="4625975" cy="5390515"/>
            <a:chOff x="276828" y="1259801"/>
            <a:chExt cx="4625975" cy="5390515"/>
          </a:xfrm>
        </p:grpSpPr>
        <p:sp>
          <p:nvSpPr>
            <p:cNvPr id="4" name="object 4"/>
            <p:cNvSpPr/>
            <p:nvPr/>
          </p:nvSpPr>
          <p:spPr>
            <a:xfrm>
              <a:off x="283178" y="1266151"/>
              <a:ext cx="4613275" cy="5377815"/>
            </a:xfrm>
            <a:custGeom>
              <a:avLst/>
              <a:gdLst/>
              <a:ahLst/>
              <a:cxnLst/>
              <a:rect l="l" t="t" r="r" b="b"/>
              <a:pathLst>
                <a:path w="4613275" h="5377815">
                  <a:moveTo>
                    <a:pt x="3843910" y="0"/>
                  </a:moveTo>
                  <a:lnTo>
                    <a:pt x="768809" y="0"/>
                  </a:lnTo>
                  <a:lnTo>
                    <a:pt x="720193" y="1512"/>
                  </a:lnTo>
                  <a:lnTo>
                    <a:pt x="672381" y="5989"/>
                  </a:lnTo>
                  <a:lnTo>
                    <a:pt x="625461" y="13342"/>
                  </a:lnTo>
                  <a:lnTo>
                    <a:pt x="579524" y="23479"/>
                  </a:lnTo>
                  <a:lnTo>
                    <a:pt x="534661" y="36311"/>
                  </a:lnTo>
                  <a:lnTo>
                    <a:pt x="490960" y="51747"/>
                  </a:lnTo>
                  <a:lnTo>
                    <a:pt x="448513" y="69698"/>
                  </a:lnTo>
                  <a:lnTo>
                    <a:pt x="407409" y="90074"/>
                  </a:lnTo>
                  <a:lnTo>
                    <a:pt x="367739" y="112784"/>
                  </a:lnTo>
                  <a:lnTo>
                    <a:pt x="329593" y="137739"/>
                  </a:lnTo>
                  <a:lnTo>
                    <a:pt x="293060" y="164848"/>
                  </a:lnTo>
                  <a:lnTo>
                    <a:pt x="258232" y="194021"/>
                  </a:lnTo>
                  <a:lnTo>
                    <a:pt x="225197" y="225168"/>
                  </a:lnTo>
                  <a:lnTo>
                    <a:pt x="194046" y="258200"/>
                  </a:lnTo>
                  <a:lnTo>
                    <a:pt x="164870" y="293025"/>
                  </a:lnTo>
                  <a:lnTo>
                    <a:pt x="137758" y="329555"/>
                  </a:lnTo>
                  <a:lnTo>
                    <a:pt x="112800" y="367698"/>
                  </a:lnTo>
                  <a:lnTo>
                    <a:pt x="90087" y="407365"/>
                  </a:lnTo>
                  <a:lnTo>
                    <a:pt x="69709" y="448466"/>
                  </a:lnTo>
                  <a:lnTo>
                    <a:pt x="51755" y="490911"/>
                  </a:lnTo>
                  <a:lnTo>
                    <a:pt x="36316" y="534610"/>
                  </a:lnTo>
                  <a:lnTo>
                    <a:pt x="23483" y="579472"/>
                  </a:lnTo>
                  <a:lnTo>
                    <a:pt x="13344" y="625407"/>
                  </a:lnTo>
                  <a:lnTo>
                    <a:pt x="5990" y="672326"/>
                  </a:lnTo>
                  <a:lnTo>
                    <a:pt x="1512" y="720138"/>
                  </a:lnTo>
                  <a:lnTo>
                    <a:pt x="0" y="768754"/>
                  </a:lnTo>
                  <a:lnTo>
                    <a:pt x="0" y="4608440"/>
                  </a:lnTo>
                  <a:lnTo>
                    <a:pt x="1512" y="4657056"/>
                  </a:lnTo>
                  <a:lnTo>
                    <a:pt x="5990" y="4704868"/>
                  </a:lnTo>
                  <a:lnTo>
                    <a:pt x="13344" y="4751788"/>
                  </a:lnTo>
                  <a:lnTo>
                    <a:pt x="23483" y="4797725"/>
                  </a:lnTo>
                  <a:lnTo>
                    <a:pt x="36316" y="4842589"/>
                  </a:lnTo>
                  <a:lnTo>
                    <a:pt x="51755" y="4886289"/>
                  </a:lnTo>
                  <a:lnTo>
                    <a:pt x="69709" y="4928736"/>
                  </a:lnTo>
                  <a:lnTo>
                    <a:pt x="90087" y="4969840"/>
                  </a:lnTo>
                  <a:lnTo>
                    <a:pt x="112800" y="5009510"/>
                  </a:lnTo>
                  <a:lnTo>
                    <a:pt x="137758" y="5047656"/>
                  </a:lnTo>
                  <a:lnTo>
                    <a:pt x="164870" y="5084189"/>
                  </a:lnTo>
                  <a:lnTo>
                    <a:pt x="194046" y="5119017"/>
                  </a:lnTo>
                  <a:lnTo>
                    <a:pt x="225197" y="5152052"/>
                  </a:lnTo>
                  <a:lnTo>
                    <a:pt x="258232" y="5183203"/>
                  </a:lnTo>
                  <a:lnTo>
                    <a:pt x="293060" y="5212379"/>
                  </a:lnTo>
                  <a:lnTo>
                    <a:pt x="329593" y="5239491"/>
                  </a:lnTo>
                  <a:lnTo>
                    <a:pt x="367739" y="5264449"/>
                  </a:lnTo>
                  <a:lnTo>
                    <a:pt x="407409" y="5287162"/>
                  </a:lnTo>
                  <a:lnTo>
                    <a:pt x="448513" y="5307540"/>
                  </a:lnTo>
                  <a:lnTo>
                    <a:pt x="490960" y="5325494"/>
                  </a:lnTo>
                  <a:lnTo>
                    <a:pt x="534661" y="5340933"/>
                  </a:lnTo>
                  <a:lnTo>
                    <a:pt x="579524" y="5353767"/>
                  </a:lnTo>
                  <a:lnTo>
                    <a:pt x="625461" y="5363905"/>
                  </a:lnTo>
                  <a:lnTo>
                    <a:pt x="672381" y="5371259"/>
                  </a:lnTo>
                  <a:lnTo>
                    <a:pt x="720193" y="5375737"/>
                  </a:lnTo>
                  <a:lnTo>
                    <a:pt x="768809" y="5377250"/>
                  </a:lnTo>
                  <a:lnTo>
                    <a:pt x="3843910" y="5377250"/>
                  </a:lnTo>
                  <a:lnTo>
                    <a:pt x="3892534" y="5375737"/>
                  </a:lnTo>
                  <a:lnTo>
                    <a:pt x="3940352" y="5371259"/>
                  </a:lnTo>
                  <a:lnTo>
                    <a:pt x="3987276" y="5363905"/>
                  </a:lnTo>
                  <a:lnTo>
                    <a:pt x="4033216" y="5353767"/>
                  </a:lnTo>
                  <a:lnTo>
                    <a:pt x="4078081" y="5340933"/>
                  </a:lnTo>
                  <a:lnTo>
                    <a:pt x="4121781" y="5325494"/>
                  </a:lnTo>
                  <a:lnTo>
                    <a:pt x="4164226" y="5307540"/>
                  </a:lnTo>
                  <a:lnTo>
                    <a:pt x="4205327" y="5287162"/>
                  </a:lnTo>
                  <a:lnTo>
                    <a:pt x="4244994" y="5264449"/>
                  </a:lnTo>
                  <a:lnTo>
                    <a:pt x="4283136" y="5239491"/>
                  </a:lnTo>
                  <a:lnTo>
                    <a:pt x="4319663" y="5212379"/>
                  </a:lnTo>
                  <a:lnTo>
                    <a:pt x="4354486" y="5183203"/>
                  </a:lnTo>
                  <a:lnTo>
                    <a:pt x="4387514" y="5152052"/>
                  </a:lnTo>
                  <a:lnTo>
                    <a:pt x="4418658" y="5119017"/>
                  </a:lnTo>
                  <a:lnTo>
                    <a:pt x="4447828" y="5084189"/>
                  </a:lnTo>
                  <a:lnTo>
                    <a:pt x="4474933" y="5047656"/>
                  </a:lnTo>
                  <a:lnTo>
                    <a:pt x="4499884" y="5009510"/>
                  </a:lnTo>
                  <a:lnTo>
                    <a:pt x="4522590" y="4969840"/>
                  </a:lnTo>
                  <a:lnTo>
                    <a:pt x="4542963" y="4928736"/>
                  </a:lnTo>
                  <a:lnTo>
                    <a:pt x="4560910" y="4886289"/>
                  </a:lnTo>
                  <a:lnTo>
                    <a:pt x="4576344" y="4842589"/>
                  </a:lnTo>
                  <a:lnTo>
                    <a:pt x="4589173" y="4797725"/>
                  </a:lnTo>
                  <a:lnTo>
                    <a:pt x="4599308" y="4751788"/>
                  </a:lnTo>
                  <a:lnTo>
                    <a:pt x="4606658" y="4704868"/>
                  </a:lnTo>
                  <a:lnTo>
                    <a:pt x="4611134" y="4657056"/>
                  </a:lnTo>
                  <a:lnTo>
                    <a:pt x="4612647" y="4608440"/>
                  </a:lnTo>
                  <a:lnTo>
                    <a:pt x="4612647" y="768754"/>
                  </a:lnTo>
                  <a:lnTo>
                    <a:pt x="4611134" y="720138"/>
                  </a:lnTo>
                  <a:lnTo>
                    <a:pt x="4606658" y="672326"/>
                  </a:lnTo>
                  <a:lnTo>
                    <a:pt x="4599308" y="625407"/>
                  </a:lnTo>
                  <a:lnTo>
                    <a:pt x="4589173" y="579472"/>
                  </a:lnTo>
                  <a:lnTo>
                    <a:pt x="4576344" y="534610"/>
                  </a:lnTo>
                  <a:lnTo>
                    <a:pt x="4560910" y="490911"/>
                  </a:lnTo>
                  <a:lnTo>
                    <a:pt x="4542963" y="448466"/>
                  </a:lnTo>
                  <a:lnTo>
                    <a:pt x="4522590" y="407365"/>
                  </a:lnTo>
                  <a:lnTo>
                    <a:pt x="4499884" y="367698"/>
                  </a:lnTo>
                  <a:lnTo>
                    <a:pt x="4474933" y="329555"/>
                  </a:lnTo>
                  <a:lnTo>
                    <a:pt x="4447828" y="293025"/>
                  </a:lnTo>
                  <a:lnTo>
                    <a:pt x="4418658" y="258200"/>
                  </a:lnTo>
                  <a:lnTo>
                    <a:pt x="4387514" y="225168"/>
                  </a:lnTo>
                  <a:lnTo>
                    <a:pt x="4354486" y="194021"/>
                  </a:lnTo>
                  <a:lnTo>
                    <a:pt x="4319663" y="164848"/>
                  </a:lnTo>
                  <a:lnTo>
                    <a:pt x="4283136" y="137739"/>
                  </a:lnTo>
                  <a:lnTo>
                    <a:pt x="4244994" y="112784"/>
                  </a:lnTo>
                  <a:lnTo>
                    <a:pt x="4205327" y="90074"/>
                  </a:lnTo>
                  <a:lnTo>
                    <a:pt x="4164226" y="69698"/>
                  </a:lnTo>
                  <a:lnTo>
                    <a:pt x="4121781" y="51747"/>
                  </a:lnTo>
                  <a:lnTo>
                    <a:pt x="4078081" y="36311"/>
                  </a:lnTo>
                  <a:lnTo>
                    <a:pt x="4033216" y="23479"/>
                  </a:lnTo>
                  <a:lnTo>
                    <a:pt x="3987276" y="13342"/>
                  </a:lnTo>
                  <a:lnTo>
                    <a:pt x="3940352" y="5989"/>
                  </a:lnTo>
                  <a:lnTo>
                    <a:pt x="3892534" y="1512"/>
                  </a:lnTo>
                  <a:lnTo>
                    <a:pt x="3843910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178" y="1266151"/>
              <a:ext cx="4613275" cy="5377815"/>
            </a:xfrm>
            <a:custGeom>
              <a:avLst/>
              <a:gdLst/>
              <a:ahLst/>
              <a:cxnLst/>
              <a:rect l="l" t="t" r="r" b="b"/>
              <a:pathLst>
                <a:path w="4613275" h="5377815">
                  <a:moveTo>
                    <a:pt x="0" y="768754"/>
                  </a:moveTo>
                  <a:lnTo>
                    <a:pt x="1512" y="720138"/>
                  </a:lnTo>
                  <a:lnTo>
                    <a:pt x="5990" y="672326"/>
                  </a:lnTo>
                  <a:lnTo>
                    <a:pt x="13344" y="625407"/>
                  </a:lnTo>
                  <a:lnTo>
                    <a:pt x="23483" y="579472"/>
                  </a:lnTo>
                  <a:lnTo>
                    <a:pt x="36316" y="534610"/>
                  </a:lnTo>
                  <a:lnTo>
                    <a:pt x="51755" y="490911"/>
                  </a:lnTo>
                  <a:lnTo>
                    <a:pt x="69709" y="448466"/>
                  </a:lnTo>
                  <a:lnTo>
                    <a:pt x="90087" y="407365"/>
                  </a:lnTo>
                  <a:lnTo>
                    <a:pt x="112800" y="367698"/>
                  </a:lnTo>
                  <a:lnTo>
                    <a:pt x="137758" y="329555"/>
                  </a:lnTo>
                  <a:lnTo>
                    <a:pt x="164870" y="293025"/>
                  </a:lnTo>
                  <a:lnTo>
                    <a:pt x="194046" y="258200"/>
                  </a:lnTo>
                  <a:lnTo>
                    <a:pt x="225197" y="225168"/>
                  </a:lnTo>
                  <a:lnTo>
                    <a:pt x="258232" y="194021"/>
                  </a:lnTo>
                  <a:lnTo>
                    <a:pt x="293060" y="164848"/>
                  </a:lnTo>
                  <a:lnTo>
                    <a:pt x="329593" y="137739"/>
                  </a:lnTo>
                  <a:lnTo>
                    <a:pt x="367739" y="112784"/>
                  </a:lnTo>
                  <a:lnTo>
                    <a:pt x="407409" y="90074"/>
                  </a:lnTo>
                  <a:lnTo>
                    <a:pt x="448513" y="69698"/>
                  </a:lnTo>
                  <a:lnTo>
                    <a:pt x="490960" y="51747"/>
                  </a:lnTo>
                  <a:lnTo>
                    <a:pt x="534661" y="36311"/>
                  </a:lnTo>
                  <a:lnTo>
                    <a:pt x="579524" y="23479"/>
                  </a:lnTo>
                  <a:lnTo>
                    <a:pt x="625461" y="13342"/>
                  </a:lnTo>
                  <a:lnTo>
                    <a:pt x="672381" y="5989"/>
                  </a:lnTo>
                  <a:lnTo>
                    <a:pt x="720193" y="1512"/>
                  </a:lnTo>
                  <a:lnTo>
                    <a:pt x="768809" y="0"/>
                  </a:lnTo>
                  <a:lnTo>
                    <a:pt x="3843910" y="0"/>
                  </a:lnTo>
                  <a:lnTo>
                    <a:pt x="3892534" y="1512"/>
                  </a:lnTo>
                  <a:lnTo>
                    <a:pt x="3940352" y="5989"/>
                  </a:lnTo>
                  <a:lnTo>
                    <a:pt x="3987276" y="13342"/>
                  </a:lnTo>
                  <a:lnTo>
                    <a:pt x="4033216" y="23479"/>
                  </a:lnTo>
                  <a:lnTo>
                    <a:pt x="4078081" y="36311"/>
                  </a:lnTo>
                  <a:lnTo>
                    <a:pt x="4121781" y="51747"/>
                  </a:lnTo>
                  <a:lnTo>
                    <a:pt x="4164226" y="69698"/>
                  </a:lnTo>
                  <a:lnTo>
                    <a:pt x="4205327" y="90074"/>
                  </a:lnTo>
                  <a:lnTo>
                    <a:pt x="4244994" y="112784"/>
                  </a:lnTo>
                  <a:lnTo>
                    <a:pt x="4283136" y="137739"/>
                  </a:lnTo>
                  <a:lnTo>
                    <a:pt x="4319663" y="164848"/>
                  </a:lnTo>
                  <a:lnTo>
                    <a:pt x="4354486" y="194021"/>
                  </a:lnTo>
                  <a:lnTo>
                    <a:pt x="4387514" y="225168"/>
                  </a:lnTo>
                  <a:lnTo>
                    <a:pt x="4418658" y="258200"/>
                  </a:lnTo>
                  <a:lnTo>
                    <a:pt x="4447828" y="293025"/>
                  </a:lnTo>
                  <a:lnTo>
                    <a:pt x="4474933" y="329555"/>
                  </a:lnTo>
                  <a:lnTo>
                    <a:pt x="4499884" y="367698"/>
                  </a:lnTo>
                  <a:lnTo>
                    <a:pt x="4522590" y="407365"/>
                  </a:lnTo>
                  <a:lnTo>
                    <a:pt x="4542963" y="448466"/>
                  </a:lnTo>
                  <a:lnTo>
                    <a:pt x="4560910" y="490911"/>
                  </a:lnTo>
                  <a:lnTo>
                    <a:pt x="4576344" y="534610"/>
                  </a:lnTo>
                  <a:lnTo>
                    <a:pt x="4589173" y="579472"/>
                  </a:lnTo>
                  <a:lnTo>
                    <a:pt x="4599308" y="625407"/>
                  </a:lnTo>
                  <a:lnTo>
                    <a:pt x="4606658" y="672326"/>
                  </a:lnTo>
                  <a:lnTo>
                    <a:pt x="4611134" y="720138"/>
                  </a:lnTo>
                  <a:lnTo>
                    <a:pt x="4612647" y="768754"/>
                  </a:lnTo>
                  <a:lnTo>
                    <a:pt x="4612647" y="4608440"/>
                  </a:lnTo>
                  <a:lnTo>
                    <a:pt x="4611134" y="4657056"/>
                  </a:lnTo>
                  <a:lnTo>
                    <a:pt x="4606658" y="4704868"/>
                  </a:lnTo>
                  <a:lnTo>
                    <a:pt x="4599308" y="4751788"/>
                  </a:lnTo>
                  <a:lnTo>
                    <a:pt x="4589173" y="4797725"/>
                  </a:lnTo>
                  <a:lnTo>
                    <a:pt x="4576344" y="4842589"/>
                  </a:lnTo>
                  <a:lnTo>
                    <a:pt x="4560910" y="4886289"/>
                  </a:lnTo>
                  <a:lnTo>
                    <a:pt x="4542963" y="4928736"/>
                  </a:lnTo>
                  <a:lnTo>
                    <a:pt x="4522590" y="4969840"/>
                  </a:lnTo>
                  <a:lnTo>
                    <a:pt x="4499884" y="5009510"/>
                  </a:lnTo>
                  <a:lnTo>
                    <a:pt x="4474933" y="5047656"/>
                  </a:lnTo>
                  <a:lnTo>
                    <a:pt x="4447828" y="5084189"/>
                  </a:lnTo>
                  <a:lnTo>
                    <a:pt x="4418658" y="5119017"/>
                  </a:lnTo>
                  <a:lnTo>
                    <a:pt x="4387514" y="5152052"/>
                  </a:lnTo>
                  <a:lnTo>
                    <a:pt x="4354486" y="5183203"/>
                  </a:lnTo>
                  <a:lnTo>
                    <a:pt x="4319663" y="5212379"/>
                  </a:lnTo>
                  <a:lnTo>
                    <a:pt x="4283136" y="5239491"/>
                  </a:lnTo>
                  <a:lnTo>
                    <a:pt x="4244994" y="5264449"/>
                  </a:lnTo>
                  <a:lnTo>
                    <a:pt x="4205327" y="5287162"/>
                  </a:lnTo>
                  <a:lnTo>
                    <a:pt x="4164226" y="5307540"/>
                  </a:lnTo>
                  <a:lnTo>
                    <a:pt x="4121781" y="5325494"/>
                  </a:lnTo>
                  <a:lnTo>
                    <a:pt x="4078081" y="5340933"/>
                  </a:lnTo>
                  <a:lnTo>
                    <a:pt x="4033216" y="5353767"/>
                  </a:lnTo>
                  <a:lnTo>
                    <a:pt x="3987276" y="5363905"/>
                  </a:lnTo>
                  <a:lnTo>
                    <a:pt x="3940352" y="5371259"/>
                  </a:lnTo>
                  <a:lnTo>
                    <a:pt x="3892534" y="5375737"/>
                  </a:lnTo>
                  <a:lnTo>
                    <a:pt x="3843910" y="5377250"/>
                  </a:lnTo>
                  <a:lnTo>
                    <a:pt x="768809" y="5377250"/>
                  </a:lnTo>
                  <a:lnTo>
                    <a:pt x="720193" y="5375737"/>
                  </a:lnTo>
                  <a:lnTo>
                    <a:pt x="672381" y="5371259"/>
                  </a:lnTo>
                  <a:lnTo>
                    <a:pt x="625461" y="5363905"/>
                  </a:lnTo>
                  <a:lnTo>
                    <a:pt x="579524" y="5353767"/>
                  </a:lnTo>
                  <a:lnTo>
                    <a:pt x="534661" y="5340933"/>
                  </a:lnTo>
                  <a:lnTo>
                    <a:pt x="490960" y="5325494"/>
                  </a:lnTo>
                  <a:lnTo>
                    <a:pt x="448513" y="5307540"/>
                  </a:lnTo>
                  <a:lnTo>
                    <a:pt x="407409" y="5287162"/>
                  </a:lnTo>
                  <a:lnTo>
                    <a:pt x="367739" y="5264449"/>
                  </a:lnTo>
                  <a:lnTo>
                    <a:pt x="329593" y="5239491"/>
                  </a:lnTo>
                  <a:lnTo>
                    <a:pt x="293060" y="5212379"/>
                  </a:lnTo>
                  <a:lnTo>
                    <a:pt x="258232" y="5183203"/>
                  </a:lnTo>
                  <a:lnTo>
                    <a:pt x="225197" y="5152052"/>
                  </a:lnTo>
                  <a:lnTo>
                    <a:pt x="194046" y="5119017"/>
                  </a:lnTo>
                  <a:lnTo>
                    <a:pt x="164870" y="5084189"/>
                  </a:lnTo>
                  <a:lnTo>
                    <a:pt x="137758" y="5047656"/>
                  </a:lnTo>
                  <a:lnTo>
                    <a:pt x="112800" y="5009510"/>
                  </a:lnTo>
                  <a:lnTo>
                    <a:pt x="90087" y="4969840"/>
                  </a:lnTo>
                  <a:lnTo>
                    <a:pt x="69709" y="4928736"/>
                  </a:lnTo>
                  <a:lnTo>
                    <a:pt x="51755" y="4886289"/>
                  </a:lnTo>
                  <a:lnTo>
                    <a:pt x="36316" y="4842589"/>
                  </a:lnTo>
                  <a:lnTo>
                    <a:pt x="23483" y="4797725"/>
                  </a:lnTo>
                  <a:lnTo>
                    <a:pt x="13344" y="4751788"/>
                  </a:lnTo>
                  <a:lnTo>
                    <a:pt x="5990" y="4704868"/>
                  </a:lnTo>
                  <a:lnTo>
                    <a:pt x="1512" y="4657056"/>
                  </a:lnTo>
                  <a:lnTo>
                    <a:pt x="0" y="4608440"/>
                  </a:lnTo>
                  <a:lnTo>
                    <a:pt x="0" y="768754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4046" y="1660198"/>
            <a:ext cx="1167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Січень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434" y="2153664"/>
            <a:ext cx="397446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Подивіться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січень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йде,</a:t>
            </a:r>
            <a:endParaRPr sz="2400">
              <a:latin typeface="Carlito"/>
              <a:cs typeface="Carlito"/>
            </a:endParaRPr>
          </a:p>
          <a:p>
            <a:pPr marL="12700" marR="414020">
              <a:lnSpc>
                <a:spcPct val="100000"/>
              </a:lnSpc>
            </a:pP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Та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свята</a:t>
            </a:r>
            <a:r>
              <a:rPr sz="2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до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нас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веде.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Покружляли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дві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сніжинки, 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Тихо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сіли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ялинку,</a:t>
            </a:r>
            <a:endParaRPr sz="2400">
              <a:latin typeface="Carlito"/>
              <a:cs typeface="Carlito"/>
            </a:endParaRPr>
          </a:p>
          <a:p>
            <a:pPr marL="12700" marR="26924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А</a:t>
            </a:r>
            <a:r>
              <a:rPr sz="24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ялинка</a:t>
            </a:r>
            <a:r>
              <a:rPr sz="2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чепуриться,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Прикраша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свою</a:t>
            </a:r>
            <a:r>
              <a:rPr sz="24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спідницю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–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Кольоровими</a:t>
            </a:r>
            <a:r>
              <a:rPr sz="2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кульками, Різнобарвними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сніжками,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Бо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збирається,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малята,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Завітать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до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нас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свято.</a:t>
            </a:r>
            <a:endParaRPr sz="2400">
              <a:latin typeface="Carlito"/>
              <a:cs typeface="Carlito"/>
            </a:endParaRPr>
          </a:p>
          <a:p>
            <a:pPr marL="2266315">
              <a:lnSpc>
                <a:spcPct val="100000"/>
              </a:lnSpc>
              <a:spcBef>
                <a:spcPts val="5"/>
              </a:spcBef>
            </a:pPr>
            <a:r>
              <a:rPr sz="2400" b="1" i="1" spc="-10" dirty="0">
                <a:solidFill>
                  <a:srgbClr val="FFFFFF"/>
                </a:solidFill>
                <a:latin typeface="Carlito"/>
                <a:cs typeface="Carlito"/>
              </a:rPr>
              <a:t>О.Коваленко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05784" y="1066735"/>
            <a:ext cx="5977255" cy="5690235"/>
            <a:chOff x="5605784" y="1066735"/>
            <a:chExt cx="5977255" cy="56902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5784" y="1066735"/>
              <a:ext cx="5976865" cy="56899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9280" y="1130298"/>
              <a:ext cx="5798813" cy="55118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50205" y="1111277"/>
              <a:ext cx="5837555" cy="5549900"/>
            </a:xfrm>
            <a:custGeom>
              <a:avLst/>
              <a:gdLst/>
              <a:ahLst/>
              <a:cxnLst/>
              <a:rect l="l" t="t" r="r" b="b"/>
              <a:pathLst>
                <a:path w="5837555" h="5549900">
                  <a:moveTo>
                    <a:pt x="0" y="5549841"/>
                  </a:moveTo>
                  <a:lnTo>
                    <a:pt x="5836944" y="5549841"/>
                  </a:lnTo>
                  <a:lnTo>
                    <a:pt x="5836944" y="0"/>
                  </a:lnTo>
                  <a:lnTo>
                    <a:pt x="0" y="0"/>
                  </a:lnTo>
                  <a:lnTo>
                    <a:pt x="0" y="5549841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Дайте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відповіді</a:t>
            </a:r>
            <a:r>
              <a:rPr sz="20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запитання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1384" y="1905038"/>
            <a:ext cx="4765040" cy="1115060"/>
            <a:chOff x="721384" y="1905038"/>
            <a:chExt cx="4765040" cy="1115060"/>
          </a:xfrm>
        </p:grpSpPr>
        <p:sp>
          <p:nvSpPr>
            <p:cNvPr id="4" name="object 4"/>
            <p:cNvSpPr/>
            <p:nvPr/>
          </p:nvSpPr>
          <p:spPr>
            <a:xfrm>
              <a:off x="727734" y="1911388"/>
              <a:ext cx="4752340" cy="1102360"/>
            </a:xfrm>
            <a:custGeom>
              <a:avLst/>
              <a:gdLst/>
              <a:ahLst/>
              <a:cxnLst/>
              <a:rect l="l" t="t" r="r" b="b"/>
              <a:pathLst>
                <a:path w="4752340" h="1102360">
                  <a:moveTo>
                    <a:pt x="4568562" y="0"/>
                  </a:moveTo>
                  <a:lnTo>
                    <a:pt x="183735" y="0"/>
                  </a:lnTo>
                  <a:lnTo>
                    <a:pt x="134878" y="6565"/>
                  </a:lnTo>
                  <a:lnTo>
                    <a:pt x="90984" y="25092"/>
                  </a:lnTo>
                  <a:lnTo>
                    <a:pt x="53801" y="53826"/>
                  </a:lnTo>
                  <a:lnTo>
                    <a:pt x="25077" y="91011"/>
                  </a:lnTo>
                  <a:lnTo>
                    <a:pt x="6560" y="134895"/>
                  </a:lnTo>
                  <a:lnTo>
                    <a:pt x="0" y="183721"/>
                  </a:lnTo>
                  <a:lnTo>
                    <a:pt x="0" y="918533"/>
                  </a:lnTo>
                  <a:lnTo>
                    <a:pt x="6560" y="967397"/>
                  </a:lnTo>
                  <a:lnTo>
                    <a:pt x="25077" y="1011306"/>
                  </a:lnTo>
                  <a:lnTo>
                    <a:pt x="53801" y="1048508"/>
                  </a:lnTo>
                  <a:lnTo>
                    <a:pt x="90984" y="1077249"/>
                  </a:lnTo>
                  <a:lnTo>
                    <a:pt x="134878" y="1095779"/>
                  </a:lnTo>
                  <a:lnTo>
                    <a:pt x="183735" y="1102345"/>
                  </a:lnTo>
                  <a:lnTo>
                    <a:pt x="4568562" y="1102345"/>
                  </a:lnTo>
                  <a:lnTo>
                    <a:pt x="4617395" y="1095779"/>
                  </a:lnTo>
                  <a:lnTo>
                    <a:pt x="4661284" y="1077249"/>
                  </a:lnTo>
                  <a:lnTo>
                    <a:pt x="4698473" y="1048508"/>
                  </a:lnTo>
                  <a:lnTo>
                    <a:pt x="4727208" y="1011306"/>
                  </a:lnTo>
                  <a:lnTo>
                    <a:pt x="4745735" y="967397"/>
                  </a:lnTo>
                  <a:lnTo>
                    <a:pt x="4752301" y="918533"/>
                  </a:lnTo>
                  <a:lnTo>
                    <a:pt x="4752301" y="183721"/>
                  </a:lnTo>
                  <a:lnTo>
                    <a:pt x="4745735" y="134895"/>
                  </a:lnTo>
                  <a:lnTo>
                    <a:pt x="4727208" y="91011"/>
                  </a:lnTo>
                  <a:lnTo>
                    <a:pt x="4698473" y="53826"/>
                  </a:lnTo>
                  <a:lnTo>
                    <a:pt x="4661284" y="25092"/>
                  </a:lnTo>
                  <a:lnTo>
                    <a:pt x="4617395" y="6565"/>
                  </a:lnTo>
                  <a:lnTo>
                    <a:pt x="4568562" y="0"/>
                  </a:lnTo>
                  <a:close/>
                </a:path>
              </a:pathLst>
            </a:custGeom>
            <a:solidFill>
              <a:srgbClr val="6F9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7734" y="1911388"/>
              <a:ext cx="4752340" cy="1102360"/>
            </a:xfrm>
            <a:custGeom>
              <a:avLst/>
              <a:gdLst/>
              <a:ahLst/>
              <a:cxnLst/>
              <a:rect l="l" t="t" r="r" b="b"/>
              <a:pathLst>
                <a:path w="4752340" h="1102360">
                  <a:moveTo>
                    <a:pt x="0" y="183721"/>
                  </a:moveTo>
                  <a:lnTo>
                    <a:pt x="6560" y="134895"/>
                  </a:lnTo>
                  <a:lnTo>
                    <a:pt x="25077" y="91011"/>
                  </a:lnTo>
                  <a:lnTo>
                    <a:pt x="53801" y="53826"/>
                  </a:lnTo>
                  <a:lnTo>
                    <a:pt x="90984" y="25092"/>
                  </a:lnTo>
                  <a:lnTo>
                    <a:pt x="134878" y="6565"/>
                  </a:lnTo>
                  <a:lnTo>
                    <a:pt x="183735" y="0"/>
                  </a:lnTo>
                  <a:lnTo>
                    <a:pt x="4568562" y="0"/>
                  </a:lnTo>
                  <a:lnTo>
                    <a:pt x="4617395" y="6565"/>
                  </a:lnTo>
                  <a:lnTo>
                    <a:pt x="4661284" y="25092"/>
                  </a:lnTo>
                  <a:lnTo>
                    <a:pt x="4698473" y="53826"/>
                  </a:lnTo>
                  <a:lnTo>
                    <a:pt x="4727208" y="91011"/>
                  </a:lnTo>
                  <a:lnTo>
                    <a:pt x="4745735" y="134895"/>
                  </a:lnTo>
                  <a:lnTo>
                    <a:pt x="4752301" y="183721"/>
                  </a:lnTo>
                  <a:lnTo>
                    <a:pt x="4752301" y="918533"/>
                  </a:lnTo>
                  <a:lnTo>
                    <a:pt x="4745735" y="967397"/>
                  </a:lnTo>
                  <a:lnTo>
                    <a:pt x="4727208" y="1011306"/>
                  </a:lnTo>
                  <a:lnTo>
                    <a:pt x="4698473" y="1048508"/>
                  </a:lnTo>
                  <a:lnTo>
                    <a:pt x="4661284" y="1077249"/>
                  </a:lnTo>
                  <a:lnTo>
                    <a:pt x="4617395" y="1095779"/>
                  </a:lnTo>
                  <a:lnTo>
                    <a:pt x="4568562" y="1102345"/>
                  </a:lnTo>
                  <a:lnTo>
                    <a:pt x="183735" y="1102345"/>
                  </a:lnTo>
                  <a:lnTo>
                    <a:pt x="134878" y="1095779"/>
                  </a:lnTo>
                  <a:lnTo>
                    <a:pt x="90984" y="1077249"/>
                  </a:lnTo>
                  <a:lnTo>
                    <a:pt x="53801" y="1048508"/>
                  </a:lnTo>
                  <a:lnTo>
                    <a:pt x="25077" y="1011306"/>
                  </a:lnTo>
                  <a:lnTo>
                    <a:pt x="6560" y="967397"/>
                  </a:lnTo>
                  <a:lnTo>
                    <a:pt x="0" y="918533"/>
                  </a:lnTo>
                  <a:lnTo>
                    <a:pt x="0" y="183721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2556" y="2212952"/>
            <a:ext cx="3180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Чи</a:t>
            </a:r>
            <a:r>
              <a:rPr sz="2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любите</a:t>
            </a:r>
            <a:r>
              <a:rPr sz="2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ви</a:t>
            </a:r>
            <a:r>
              <a:rPr sz="2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свята?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1384" y="3489949"/>
            <a:ext cx="4765040" cy="1115060"/>
            <a:chOff x="721384" y="3489949"/>
            <a:chExt cx="4765040" cy="1115060"/>
          </a:xfrm>
        </p:grpSpPr>
        <p:sp>
          <p:nvSpPr>
            <p:cNvPr id="8" name="object 8"/>
            <p:cNvSpPr/>
            <p:nvPr/>
          </p:nvSpPr>
          <p:spPr>
            <a:xfrm>
              <a:off x="727734" y="3496299"/>
              <a:ext cx="4752340" cy="1102360"/>
            </a:xfrm>
            <a:custGeom>
              <a:avLst/>
              <a:gdLst/>
              <a:ahLst/>
              <a:cxnLst/>
              <a:rect l="l" t="t" r="r" b="b"/>
              <a:pathLst>
                <a:path w="4752340" h="1102360">
                  <a:moveTo>
                    <a:pt x="4568562" y="0"/>
                  </a:moveTo>
                  <a:lnTo>
                    <a:pt x="183735" y="0"/>
                  </a:lnTo>
                  <a:lnTo>
                    <a:pt x="134878" y="6565"/>
                  </a:lnTo>
                  <a:lnTo>
                    <a:pt x="90984" y="25095"/>
                  </a:lnTo>
                  <a:lnTo>
                    <a:pt x="53801" y="53835"/>
                  </a:lnTo>
                  <a:lnTo>
                    <a:pt x="25077" y="91033"/>
                  </a:lnTo>
                  <a:lnTo>
                    <a:pt x="6560" y="134937"/>
                  </a:lnTo>
                  <a:lnTo>
                    <a:pt x="0" y="183794"/>
                  </a:lnTo>
                  <a:lnTo>
                    <a:pt x="0" y="918606"/>
                  </a:lnTo>
                  <a:lnTo>
                    <a:pt x="6560" y="967440"/>
                  </a:lnTo>
                  <a:lnTo>
                    <a:pt x="25077" y="1011328"/>
                  </a:lnTo>
                  <a:lnTo>
                    <a:pt x="53801" y="1048517"/>
                  </a:lnTo>
                  <a:lnTo>
                    <a:pt x="90984" y="1077252"/>
                  </a:lnTo>
                  <a:lnTo>
                    <a:pt x="134878" y="1095780"/>
                  </a:lnTo>
                  <a:lnTo>
                    <a:pt x="183735" y="1102345"/>
                  </a:lnTo>
                  <a:lnTo>
                    <a:pt x="4568562" y="1102345"/>
                  </a:lnTo>
                  <a:lnTo>
                    <a:pt x="4617395" y="1095780"/>
                  </a:lnTo>
                  <a:lnTo>
                    <a:pt x="4661284" y="1077252"/>
                  </a:lnTo>
                  <a:lnTo>
                    <a:pt x="4698473" y="1048517"/>
                  </a:lnTo>
                  <a:lnTo>
                    <a:pt x="4727208" y="1011328"/>
                  </a:lnTo>
                  <a:lnTo>
                    <a:pt x="4745735" y="967440"/>
                  </a:lnTo>
                  <a:lnTo>
                    <a:pt x="4752301" y="918606"/>
                  </a:lnTo>
                  <a:lnTo>
                    <a:pt x="4752301" y="183794"/>
                  </a:lnTo>
                  <a:lnTo>
                    <a:pt x="4745735" y="134937"/>
                  </a:lnTo>
                  <a:lnTo>
                    <a:pt x="4727208" y="91033"/>
                  </a:lnTo>
                  <a:lnTo>
                    <a:pt x="4698473" y="53835"/>
                  </a:lnTo>
                  <a:lnTo>
                    <a:pt x="4661284" y="25095"/>
                  </a:lnTo>
                  <a:lnTo>
                    <a:pt x="4617395" y="6565"/>
                  </a:lnTo>
                  <a:lnTo>
                    <a:pt x="456856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7734" y="3496299"/>
              <a:ext cx="4752340" cy="1102360"/>
            </a:xfrm>
            <a:custGeom>
              <a:avLst/>
              <a:gdLst/>
              <a:ahLst/>
              <a:cxnLst/>
              <a:rect l="l" t="t" r="r" b="b"/>
              <a:pathLst>
                <a:path w="4752340" h="1102360">
                  <a:moveTo>
                    <a:pt x="0" y="183794"/>
                  </a:moveTo>
                  <a:lnTo>
                    <a:pt x="6560" y="134937"/>
                  </a:lnTo>
                  <a:lnTo>
                    <a:pt x="25077" y="91033"/>
                  </a:lnTo>
                  <a:lnTo>
                    <a:pt x="53801" y="53835"/>
                  </a:lnTo>
                  <a:lnTo>
                    <a:pt x="90984" y="25095"/>
                  </a:lnTo>
                  <a:lnTo>
                    <a:pt x="134878" y="6565"/>
                  </a:lnTo>
                  <a:lnTo>
                    <a:pt x="183735" y="0"/>
                  </a:lnTo>
                  <a:lnTo>
                    <a:pt x="4568562" y="0"/>
                  </a:lnTo>
                  <a:lnTo>
                    <a:pt x="4617395" y="6565"/>
                  </a:lnTo>
                  <a:lnTo>
                    <a:pt x="4661284" y="25095"/>
                  </a:lnTo>
                  <a:lnTo>
                    <a:pt x="4698473" y="53835"/>
                  </a:lnTo>
                  <a:lnTo>
                    <a:pt x="4727208" y="91033"/>
                  </a:lnTo>
                  <a:lnTo>
                    <a:pt x="4745735" y="134937"/>
                  </a:lnTo>
                  <a:lnTo>
                    <a:pt x="4752301" y="183794"/>
                  </a:lnTo>
                  <a:lnTo>
                    <a:pt x="4752301" y="918606"/>
                  </a:lnTo>
                  <a:lnTo>
                    <a:pt x="4745735" y="967440"/>
                  </a:lnTo>
                  <a:lnTo>
                    <a:pt x="4727208" y="1011328"/>
                  </a:lnTo>
                  <a:lnTo>
                    <a:pt x="4698473" y="1048517"/>
                  </a:lnTo>
                  <a:lnTo>
                    <a:pt x="4661284" y="1077252"/>
                  </a:lnTo>
                  <a:lnTo>
                    <a:pt x="4617395" y="1095780"/>
                  </a:lnTo>
                  <a:lnTo>
                    <a:pt x="4568562" y="1102345"/>
                  </a:lnTo>
                  <a:lnTo>
                    <a:pt x="183735" y="1102345"/>
                  </a:lnTo>
                  <a:lnTo>
                    <a:pt x="134878" y="1095780"/>
                  </a:lnTo>
                  <a:lnTo>
                    <a:pt x="90984" y="1077252"/>
                  </a:lnTo>
                  <a:lnTo>
                    <a:pt x="53801" y="1048517"/>
                  </a:lnTo>
                  <a:lnTo>
                    <a:pt x="25077" y="1011328"/>
                  </a:lnTo>
                  <a:lnTo>
                    <a:pt x="6560" y="967440"/>
                  </a:lnTo>
                  <a:lnTo>
                    <a:pt x="0" y="918606"/>
                  </a:lnTo>
                  <a:lnTo>
                    <a:pt x="0" y="183794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21384" y="5072355"/>
            <a:ext cx="4765040" cy="1118235"/>
            <a:chOff x="721384" y="5072355"/>
            <a:chExt cx="4765040" cy="1118235"/>
          </a:xfrm>
        </p:grpSpPr>
        <p:sp>
          <p:nvSpPr>
            <p:cNvPr id="11" name="object 11"/>
            <p:cNvSpPr/>
            <p:nvPr/>
          </p:nvSpPr>
          <p:spPr>
            <a:xfrm>
              <a:off x="727734" y="5078705"/>
              <a:ext cx="4752340" cy="1105535"/>
            </a:xfrm>
            <a:custGeom>
              <a:avLst/>
              <a:gdLst/>
              <a:ahLst/>
              <a:cxnLst/>
              <a:rect l="l" t="t" r="r" b="b"/>
              <a:pathLst>
                <a:path w="4752340" h="1105535">
                  <a:moveTo>
                    <a:pt x="4568141" y="0"/>
                  </a:moveTo>
                  <a:lnTo>
                    <a:pt x="184094" y="0"/>
                  </a:lnTo>
                  <a:lnTo>
                    <a:pt x="135160" y="6577"/>
                  </a:lnTo>
                  <a:lnTo>
                    <a:pt x="91185" y="25140"/>
                  </a:lnTo>
                  <a:lnTo>
                    <a:pt x="53926" y="53935"/>
                  </a:lnTo>
                  <a:lnTo>
                    <a:pt x="25138" y="91207"/>
                  </a:lnTo>
                  <a:lnTo>
                    <a:pt x="6577" y="135201"/>
                  </a:lnTo>
                  <a:lnTo>
                    <a:pt x="0" y="184165"/>
                  </a:lnTo>
                  <a:lnTo>
                    <a:pt x="0" y="920758"/>
                  </a:lnTo>
                  <a:lnTo>
                    <a:pt x="6577" y="969722"/>
                  </a:lnTo>
                  <a:lnTo>
                    <a:pt x="25138" y="1013717"/>
                  </a:lnTo>
                  <a:lnTo>
                    <a:pt x="53926" y="1050989"/>
                  </a:lnTo>
                  <a:lnTo>
                    <a:pt x="91185" y="1079783"/>
                  </a:lnTo>
                  <a:lnTo>
                    <a:pt x="135160" y="1098346"/>
                  </a:lnTo>
                  <a:lnTo>
                    <a:pt x="184094" y="1104924"/>
                  </a:lnTo>
                  <a:lnTo>
                    <a:pt x="4568141" y="1104924"/>
                  </a:lnTo>
                  <a:lnTo>
                    <a:pt x="4617107" y="1098346"/>
                  </a:lnTo>
                  <a:lnTo>
                    <a:pt x="4661102" y="1079783"/>
                  </a:lnTo>
                  <a:lnTo>
                    <a:pt x="4698372" y="1050989"/>
                  </a:lnTo>
                  <a:lnTo>
                    <a:pt x="4727164" y="1013717"/>
                  </a:lnTo>
                  <a:lnTo>
                    <a:pt x="4745725" y="969722"/>
                  </a:lnTo>
                  <a:lnTo>
                    <a:pt x="4752301" y="920758"/>
                  </a:lnTo>
                  <a:lnTo>
                    <a:pt x="4752301" y="184165"/>
                  </a:lnTo>
                  <a:lnTo>
                    <a:pt x="4745725" y="135201"/>
                  </a:lnTo>
                  <a:lnTo>
                    <a:pt x="4727164" y="91207"/>
                  </a:lnTo>
                  <a:lnTo>
                    <a:pt x="4698372" y="53935"/>
                  </a:lnTo>
                  <a:lnTo>
                    <a:pt x="4661102" y="25140"/>
                  </a:lnTo>
                  <a:lnTo>
                    <a:pt x="4617107" y="6577"/>
                  </a:lnTo>
                  <a:lnTo>
                    <a:pt x="4568141" y="0"/>
                  </a:lnTo>
                  <a:close/>
                </a:path>
              </a:pathLst>
            </a:custGeom>
            <a:solidFill>
              <a:srgbClr val="6F9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7734" y="5078705"/>
              <a:ext cx="4752340" cy="1105535"/>
            </a:xfrm>
            <a:custGeom>
              <a:avLst/>
              <a:gdLst/>
              <a:ahLst/>
              <a:cxnLst/>
              <a:rect l="l" t="t" r="r" b="b"/>
              <a:pathLst>
                <a:path w="4752340" h="1105535">
                  <a:moveTo>
                    <a:pt x="0" y="184165"/>
                  </a:moveTo>
                  <a:lnTo>
                    <a:pt x="6577" y="135201"/>
                  </a:lnTo>
                  <a:lnTo>
                    <a:pt x="25138" y="91207"/>
                  </a:lnTo>
                  <a:lnTo>
                    <a:pt x="53926" y="53935"/>
                  </a:lnTo>
                  <a:lnTo>
                    <a:pt x="91185" y="25140"/>
                  </a:lnTo>
                  <a:lnTo>
                    <a:pt x="135160" y="6577"/>
                  </a:lnTo>
                  <a:lnTo>
                    <a:pt x="184094" y="0"/>
                  </a:lnTo>
                  <a:lnTo>
                    <a:pt x="4568141" y="0"/>
                  </a:lnTo>
                  <a:lnTo>
                    <a:pt x="4617107" y="6577"/>
                  </a:lnTo>
                  <a:lnTo>
                    <a:pt x="4661102" y="25140"/>
                  </a:lnTo>
                  <a:lnTo>
                    <a:pt x="4698372" y="53935"/>
                  </a:lnTo>
                  <a:lnTo>
                    <a:pt x="4727164" y="91207"/>
                  </a:lnTo>
                  <a:lnTo>
                    <a:pt x="4745725" y="135201"/>
                  </a:lnTo>
                  <a:lnTo>
                    <a:pt x="4752301" y="184165"/>
                  </a:lnTo>
                  <a:lnTo>
                    <a:pt x="4752301" y="920758"/>
                  </a:lnTo>
                  <a:lnTo>
                    <a:pt x="4745725" y="969722"/>
                  </a:lnTo>
                  <a:lnTo>
                    <a:pt x="4727164" y="1013717"/>
                  </a:lnTo>
                  <a:lnTo>
                    <a:pt x="4698372" y="1050989"/>
                  </a:lnTo>
                  <a:lnTo>
                    <a:pt x="4661102" y="1079783"/>
                  </a:lnTo>
                  <a:lnTo>
                    <a:pt x="4617107" y="1098346"/>
                  </a:lnTo>
                  <a:lnTo>
                    <a:pt x="4568141" y="1104924"/>
                  </a:lnTo>
                  <a:lnTo>
                    <a:pt x="184094" y="1104924"/>
                  </a:lnTo>
                  <a:lnTo>
                    <a:pt x="135160" y="1098346"/>
                  </a:lnTo>
                  <a:lnTo>
                    <a:pt x="91185" y="1079783"/>
                  </a:lnTo>
                  <a:lnTo>
                    <a:pt x="53926" y="1050989"/>
                  </a:lnTo>
                  <a:lnTo>
                    <a:pt x="25138" y="1013717"/>
                  </a:lnTo>
                  <a:lnTo>
                    <a:pt x="6577" y="969722"/>
                  </a:lnTo>
                  <a:lnTo>
                    <a:pt x="0" y="920758"/>
                  </a:lnTo>
                  <a:lnTo>
                    <a:pt x="0" y="184165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91852" y="3797619"/>
            <a:ext cx="4220210" cy="225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Які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зимові</a:t>
            </a: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свята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ви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знаєте?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800">
              <a:latin typeface="Carlito"/>
              <a:cs typeface="Carlito"/>
            </a:endParaRPr>
          </a:p>
          <a:p>
            <a:pPr marL="50800" marR="41275" algn="ctr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Яке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</a:t>
            </a: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них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вам</a:t>
            </a: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подобається найбільше?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15377" y="1031309"/>
            <a:ext cx="5735955" cy="5817235"/>
            <a:chOff x="6215377" y="1031309"/>
            <a:chExt cx="5735955" cy="581723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5377" y="1031309"/>
              <a:ext cx="5735702" cy="58168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73" y="1094746"/>
              <a:ext cx="5557522" cy="563879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59854" y="1075706"/>
              <a:ext cx="5596255" cy="5676900"/>
            </a:xfrm>
            <a:custGeom>
              <a:avLst/>
              <a:gdLst/>
              <a:ahLst/>
              <a:cxnLst/>
              <a:rect l="l" t="t" r="r" b="b"/>
              <a:pathLst>
                <a:path w="5596255" h="5676900">
                  <a:moveTo>
                    <a:pt x="0" y="5676851"/>
                  </a:moveTo>
                  <a:lnTo>
                    <a:pt x="5595634" y="5676851"/>
                  </a:lnTo>
                  <a:lnTo>
                    <a:pt x="5595634" y="0"/>
                  </a:lnTo>
                  <a:lnTo>
                    <a:pt x="0" y="0"/>
                  </a:lnTo>
                  <a:lnTo>
                    <a:pt x="0" y="5676851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Поміркуй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7671" y="1275072"/>
            <a:ext cx="5801355" cy="52451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3535" y="1437615"/>
            <a:ext cx="4503420" cy="1946275"/>
            <a:chOff x="223535" y="1437615"/>
            <a:chExt cx="4503420" cy="1946275"/>
          </a:xfrm>
        </p:grpSpPr>
        <p:sp>
          <p:nvSpPr>
            <p:cNvPr id="5" name="object 5"/>
            <p:cNvSpPr/>
            <p:nvPr/>
          </p:nvSpPr>
          <p:spPr>
            <a:xfrm>
              <a:off x="229885" y="1443965"/>
              <a:ext cx="4490720" cy="1933575"/>
            </a:xfrm>
            <a:custGeom>
              <a:avLst/>
              <a:gdLst/>
              <a:ahLst/>
              <a:cxnLst/>
              <a:rect l="l" t="t" r="r" b="b"/>
              <a:pathLst>
                <a:path w="4490720" h="1933575">
                  <a:moveTo>
                    <a:pt x="4168524" y="0"/>
                  </a:moveTo>
                  <a:lnTo>
                    <a:pt x="322112" y="0"/>
                  </a:lnTo>
                  <a:lnTo>
                    <a:pt x="274516" y="3494"/>
                  </a:lnTo>
                  <a:lnTo>
                    <a:pt x="229088" y="13646"/>
                  </a:lnTo>
                  <a:lnTo>
                    <a:pt x="186325" y="29956"/>
                  </a:lnTo>
                  <a:lnTo>
                    <a:pt x="146726" y="51925"/>
                  </a:lnTo>
                  <a:lnTo>
                    <a:pt x="110789" y="79054"/>
                  </a:lnTo>
                  <a:lnTo>
                    <a:pt x="79014" y="110844"/>
                  </a:lnTo>
                  <a:lnTo>
                    <a:pt x="51898" y="146797"/>
                  </a:lnTo>
                  <a:lnTo>
                    <a:pt x="29940" y="186413"/>
                  </a:lnTo>
                  <a:lnTo>
                    <a:pt x="13639" y="229194"/>
                  </a:lnTo>
                  <a:lnTo>
                    <a:pt x="3492" y="274640"/>
                  </a:lnTo>
                  <a:lnTo>
                    <a:pt x="0" y="322252"/>
                  </a:lnTo>
                  <a:lnTo>
                    <a:pt x="0" y="1610770"/>
                  </a:lnTo>
                  <a:lnTo>
                    <a:pt x="3492" y="1658385"/>
                  </a:lnTo>
                  <a:lnTo>
                    <a:pt x="13639" y="1703829"/>
                  </a:lnTo>
                  <a:lnTo>
                    <a:pt x="29940" y="1746604"/>
                  </a:lnTo>
                  <a:lnTo>
                    <a:pt x="51898" y="1786212"/>
                  </a:lnTo>
                  <a:lnTo>
                    <a:pt x="79014" y="1822154"/>
                  </a:lnTo>
                  <a:lnTo>
                    <a:pt x="110789" y="1853933"/>
                  </a:lnTo>
                  <a:lnTo>
                    <a:pt x="146726" y="1881051"/>
                  </a:lnTo>
                  <a:lnTo>
                    <a:pt x="186325" y="1903010"/>
                  </a:lnTo>
                  <a:lnTo>
                    <a:pt x="229088" y="1919311"/>
                  </a:lnTo>
                  <a:lnTo>
                    <a:pt x="274516" y="1929457"/>
                  </a:lnTo>
                  <a:lnTo>
                    <a:pt x="322112" y="1932950"/>
                  </a:lnTo>
                  <a:lnTo>
                    <a:pt x="4168524" y="1932950"/>
                  </a:lnTo>
                  <a:lnTo>
                    <a:pt x="4216119" y="1929457"/>
                  </a:lnTo>
                  <a:lnTo>
                    <a:pt x="4261550" y="1919311"/>
                  </a:lnTo>
                  <a:lnTo>
                    <a:pt x="4304319" y="1903010"/>
                  </a:lnTo>
                  <a:lnTo>
                    <a:pt x="4343925" y="1881051"/>
                  </a:lnTo>
                  <a:lnTo>
                    <a:pt x="4379871" y="1853933"/>
                  </a:lnTo>
                  <a:lnTo>
                    <a:pt x="4411657" y="1822154"/>
                  </a:lnTo>
                  <a:lnTo>
                    <a:pt x="4438782" y="1786212"/>
                  </a:lnTo>
                  <a:lnTo>
                    <a:pt x="4460749" y="1746604"/>
                  </a:lnTo>
                  <a:lnTo>
                    <a:pt x="4477058" y="1703829"/>
                  </a:lnTo>
                  <a:lnTo>
                    <a:pt x="4487209" y="1658385"/>
                  </a:lnTo>
                  <a:lnTo>
                    <a:pt x="4490704" y="1610770"/>
                  </a:lnTo>
                  <a:lnTo>
                    <a:pt x="4490704" y="322252"/>
                  </a:lnTo>
                  <a:lnTo>
                    <a:pt x="4487209" y="274640"/>
                  </a:lnTo>
                  <a:lnTo>
                    <a:pt x="4477058" y="229194"/>
                  </a:lnTo>
                  <a:lnTo>
                    <a:pt x="4460749" y="186413"/>
                  </a:lnTo>
                  <a:lnTo>
                    <a:pt x="4438782" y="146797"/>
                  </a:lnTo>
                  <a:lnTo>
                    <a:pt x="4411657" y="110844"/>
                  </a:lnTo>
                  <a:lnTo>
                    <a:pt x="4379871" y="79054"/>
                  </a:lnTo>
                  <a:lnTo>
                    <a:pt x="4343925" y="51925"/>
                  </a:lnTo>
                  <a:lnTo>
                    <a:pt x="4304319" y="29956"/>
                  </a:lnTo>
                  <a:lnTo>
                    <a:pt x="4261550" y="13646"/>
                  </a:lnTo>
                  <a:lnTo>
                    <a:pt x="4216119" y="3494"/>
                  </a:lnTo>
                  <a:lnTo>
                    <a:pt x="4168524" y="0"/>
                  </a:lnTo>
                  <a:close/>
                </a:path>
              </a:pathLst>
            </a:custGeom>
            <a:solidFill>
              <a:srgbClr val="2E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885" y="1443965"/>
              <a:ext cx="4490720" cy="1933575"/>
            </a:xfrm>
            <a:custGeom>
              <a:avLst/>
              <a:gdLst/>
              <a:ahLst/>
              <a:cxnLst/>
              <a:rect l="l" t="t" r="r" b="b"/>
              <a:pathLst>
                <a:path w="4490720" h="1933575">
                  <a:moveTo>
                    <a:pt x="0" y="322252"/>
                  </a:moveTo>
                  <a:lnTo>
                    <a:pt x="3492" y="274640"/>
                  </a:lnTo>
                  <a:lnTo>
                    <a:pt x="13639" y="229194"/>
                  </a:lnTo>
                  <a:lnTo>
                    <a:pt x="29940" y="186413"/>
                  </a:lnTo>
                  <a:lnTo>
                    <a:pt x="51898" y="146797"/>
                  </a:lnTo>
                  <a:lnTo>
                    <a:pt x="79014" y="110844"/>
                  </a:lnTo>
                  <a:lnTo>
                    <a:pt x="110789" y="79054"/>
                  </a:lnTo>
                  <a:lnTo>
                    <a:pt x="146726" y="51925"/>
                  </a:lnTo>
                  <a:lnTo>
                    <a:pt x="186325" y="29956"/>
                  </a:lnTo>
                  <a:lnTo>
                    <a:pt x="229088" y="13646"/>
                  </a:lnTo>
                  <a:lnTo>
                    <a:pt x="274516" y="3494"/>
                  </a:lnTo>
                  <a:lnTo>
                    <a:pt x="322112" y="0"/>
                  </a:lnTo>
                  <a:lnTo>
                    <a:pt x="4168524" y="0"/>
                  </a:lnTo>
                  <a:lnTo>
                    <a:pt x="4216119" y="3494"/>
                  </a:lnTo>
                  <a:lnTo>
                    <a:pt x="4261550" y="13646"/>
                  </a:lnTo>
                  <a:lnTo>
                    <a:pt x="4304319" y="29956"/>
                  </a:lnTo>
                  <a:lnTo>
                    <a:pt x="4343925" y="51925"/>
                  </a:lnTo>
                  <a:lnTo>
                    <a:pt x="4379871" y="79054"/>
                  </a:lnTo>
                  <a:lnTo>
                    <a:pt x="4411657" y="110844"/>
                  </a:lnTo>
                  <a:lnTo>
                    <a:pt x="4438782" y="146797"/>
                  </a:lnTo>
                  <a:lnTo>
                    <a:pt x="4460749" y="186413"/>
                  </a:lnTo>
                  <a:lnTo>
                    <a:pt x="4477058" y="229194"/>
                  </a:lnTo>
                  <a:lnTo>
                    <a:pt x="4487209" y="274640"/>
                  </a:lnTo>
                  <a:lnTo>
                    <a:pt x="4490704" y="322252"/>
                  </a:lnTo>
                  <a:lnTo>
                    <a:pt x="4490704" y="1610770"/>
                  </a:lnTo>
                  <a:lnTo>
                    <a:pt x="4487209" y="1658385"/>
                  </a:lnTo>
                  <a:lnTo>
                    <a:pt x="4477058" y="1703829"/>
                  </a:lnTo>
                  <a:lnTo>
                    <a:pt x="4460749" y="1746604"/>
                  </a:lnTo>
                  <a:lnTo>
                    <a:pt x="4438782" y="1786212"/>
                  </a:lnTo>
                  <a:lnTo>
                    <a:pt x="4411657" y="1822154"/>
                  </a:lnTo>
                  <a:lnTo>
                    <a:pt x="4379871" y="1853933"/>
                  </a:lnTo>
                  <a:lnTo>
                    <a:pt x="4343925" y="1881051"/>
                  </a:lnTo>
                  <a:lnTo>
                    <a:pt x="4304319" y="1903010"/>
                  </a:lnTo>
                  <a:lnTo>
                    <a:pt x="4261550" y="1919311"/>
                  </a:lnTo>
                  <a:lnTo>
                    <a:pt x="4216119" y="1929457"/>
                  </a:lnTo>
                  <a:lnTo>
                    <a:pt x="4168524" y="1932950"/>
                  </a:lnTo>
                  <a:lnTo>
                    <a:pt x="322112" y="1932950"/>
                  </a:lnTo>
                  <a:lnTo>
                    <a:pt x="274516" y="1929457"/>
                  </a:lnTo>
                  <a:lnTo>
                    <a:pt x="229088" y="1919311"/>
                  </a:lnTo>
                  <a:lnTo>
                    <a:pt x="186325" y="1903010"/>
                  </a:lnTo>
                  <a:lnTo>
                    <a:pt x="146726" y="1881051"/>
                  </a:lnTo>
                  <a:lnTo>
                    <a:pt x="110789" y="1853933"/>
                  </a:lnTo>
                  <a:lnTo>
                    <a:pt x="79014" y="1822154"/>
                  </a:lnTo>
                  <a:lnTo>
                    <a:pt x="51898" y="1786212"/>
                  </a:lnTo>
                  <a:lnTo>
                    <a:pt x="29940" y="1746604"/>
                  </a:lnTo>
                  <a:lnTo>
                    <a:pt x="13639" y="1703829"/>
                  </a:lnTo>
                  <a:lnTo>
                    <a:pt x="3492" y="1658385"/>
                  </a:lnTo>
                  <a:lnTo>
                    <a:pt x="0" y="1610770"/>
                  </a:lnTo>
                  <a:lnTo>
                    <a:pt x="0" y="322252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1827" y="1733819"/>
            <a:ext cx="3364229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Які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новорічні</a:t>
            </a:r>
            <a:r>
              <a:rPr sz="28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іграшки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утворені</a:t>
            </a:r>
            <a:r>
              <a:rPr sz="28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із</a:t>
            </a:r>
            <a:r>
              <a:rPr sz="28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основних кольорів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2652395" algn="l"/>
                <a:tab pos="4055745" algn="l"/>
              </a:tabLst>
            </a:pPr>
            <a:r>
              <a:rPr spc="-385" dirty="0"/>
              <a:t>1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spc="-385" dirty="0"/>
              <a:t>2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spc="-385" dirty="0"/>
              <a:t>3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spc="-385"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8858" y="3541054"/>
            <a:ext cx="449389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  <a:tab pos="2660650" algn="l"/>
                <a:tab pos="4055745" algn="l"/>
              </a:tabLst>
            </a:pPr>
            <a:r>
              <a:rPr sz="6600" b="1" spc="-385" dirty="0">
                <a:latin typeface="Arial"/>
                <a:cs typeface="Arial"/>
              </a:rPr>
              <a:t>5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95" dirty="0">
                <a:latin typeface="Arial"/>
                <a:cs typeface="Arial"/>
              </a:rPr>
              <a:t>6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85" dirty="0">
                <a:latin typeface="Arial"/>
                <a:cs typeface="Arial"/>
              </a:rPr>
              <a:t>7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85" dirty="0">
                <a:latin typeface="Arial"/>
                <a:cs typeface="Arial"/>
              </a:rPr>
              <a:t>8</a:t>
            </a:r>
            <a:endParaRPr sz="6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2072" y="5212398"/>
            <a:ext cx="196405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2360" algn="l"/>
              </a:tabLst>
            </a:pPr>
            <a:r>
              <a:rPr sz="6600" b="1" spc="-385" dirty="0">
                <a:latin typeface="Arial"/>
                <a:cs typeface="Arial"/>
              </a:rPr>
              <a:t>9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70" dirty="0">
                <a:latin typeface="Arial"/>
                <a:cs typeface="Arial"/>
              </a:rPr>
              <a:t>10</a:t>
            </a:r>
            <a:endParaRPr sz="6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0952" y="5232686"/>
            <a:ext cx="214566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3970" algn="l"/>
              </a:tabLst>
            </a:pPr>
            <a:r>
              <a:rPr sz="6600" b="1" spc="-365" dirty="0">
                <a:latin typeface="Arial"/>
                <a:cs typeface="Arial"/>
              </a:rPr>
              <a:t>11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70" dirty="0">
                <a:latin typeface="Arial"/>
                <a:cs typeface="Arial"/>
              </a:rPr>
              <a:t>12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Поміркуй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7671" y="1275072"/>
            <a:ext cx="5801355" cy="52451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3535" y="1437615"/>
            <a:ext cx="4503420" cy="1946275"/>
            <a:chOff x="223535" y="1437615"/>
            <a:chExt cx="4503420" cy="1946275"/>
          </a:xfrm>
        </p:grpSpPr>
        <p:sp>
          <p:nvSpPr>
            <p:cNvPr id="5" name="object 5"/>
            <p:cNvSpPr/>
            <p:nvPr/>
          </p:nvSpPr>
          <p:spPr>
            <a:xfrm>
              <a:off x="229885" y="1443965"/>
              <a:ext cx="4490720" cy="1933575"/>
            </a:xfrm>
            <a:custGeom>
              <a:avLst/>
              <a:gdLst/>
              <a:ahLst/>
              <a:cxnLst/>
              <a:rect l="l" t="t" r="r" b="b"/>
              <a:pathLst>
                <a:path w="4490720" h="1933575">
                  <a:moveTo>
                    <a:pt x="4168524" y="0"/>
                  </a:moveTo>
                  <a:lnTo>
                    <a:pt x="322112" y="0"/>
                  </a:lnTo>
                  <a:lnTo>
                    <a:pt x="274516" y="3494"/>
                  </a:lnTo>
                  <a:lnTo>
                    <a:pt x="229088" y="13646"/>
                  </a:lnTo>
                  <a:lnTo>
                    <a:pt x="186325" y="29956"/>
                  </a:lnTo>
                  <a:lnTo>
                    <a:pt x="146726" y="51925"/>
                  </a:lnTo>
                  <a:lnTo>
                    <a:pt x="110789" y="79054"/>
                  </a:lnTo>
                  <a:lnTo>
                    <a:pt x="79014" y="110844"/>
                  </a:lnTo>
                  <a:lnTo>
                    <a:pt x="51898" y="146797"/>
                  </a:lnTo>
                  <a:lnTo>
                    <a:pt x="29940" y="186413"/>
                  </a:lnTo>
                  <a:lnTo>
                    <a:pt x="13639" y="229194"/>
                  </a:lnTo>
                  <a:lnTo>
                    <a:pt x="3492" y="274640"/>
                  </a:lnTo>
                  <a:lnTo>
                    <a:pt x="0" y="322252"/>
                  </a:lnTo>
                  <a:lnTo>
                    <a:pt x="0" y="1610770"/>
                  </a:lnTo>
                  <a:lnTo>
                    <a:pt x="3492" y="1658385"/>
                  </a:lnTo>
                  <a:lnTo>
                    <a:pt x="13639" y="1703829"/>
                  </a:lnTo>
                  <a:lnTo>
                    <a:pt x="29940" y="1746604"/>
                  </a:lnTo>
                  <a:lnTo>
                    <a:pt x="51898" y="1786212"/>
                  </a:lnTo>
                  <a:lnTo>
                    <a:pt x="79014" y="1822154"/>
                  </a:lnTo>
                  <a:lnTo>
                    <a:pt x="110789" y="1853933"/>
                  </a:lnTo>
                  <a:lnTo>
                    <a:pt x="146726" y="1881051"/>
                  </a:lnTo>
                  <a:lnTo>
                    <a:pt x="186325" y="1903010"/>
                  </a:lnTo>
                  <a:lnTo>
                    <a:pt x="229088" y="1919311"/>
                  </a:lnTo>
                  <a:lnTo>
                    <a:pt x="274516" y="1929457"/>
                  </a:lnTo>
                  <a:lnTo>
                    <a:pt x="322112" y="1932950"/>
                  </a:lnTo>
                  <a:lnTo>
                    <a:pt x="4168524" y="1932950"/>
                  </a:lnTo>
                  <a:lnTo>
                    <a:pt x="4216119" y="1929457"/>
                  </a:lnTo>
                  <a:lnTo>
                    <a:pt x="4261550" y="1919311"/>
                  </a:lnTo>
                  <a:lnTo>
                    <a:pt x="4304319" y="1903010"/>
                  </a:lnTo>
                  <a:lnTo>
                    <a:pt x="4343925" y="1881051"/>
                  </a:lnTo>
                  <a:lnTo>
                    <a:pt x="4379871" y="1853933"/>
                  </a:lnTo>
                  <a:lnTo>
                    <a:pt x="4411657" y="1822154"/>
                  </a:lnTo>
                  <a:lnTo>
                    <a:pt x="4438782" y="1786212"/>
                  </a:lnTo>
                  <a:lnTo>
                    <a:pt x="4460749" y="1746604"/>
                  </a:lnTo>
                  <a:lnTo>
                    <a:pt x="4477058" y="1703829"/>
                  </a:lnTo>
                  <a:lnTo>
                    <a:pt x="4487209" y="1658385"/>
                  </a:lnTo>
                  <a:lnTo>
                    <a:pt x="4490704" y="1610770"/>
                  </a:lnTo>
                  <a:lnTo>
                    <a:pt x="4490704" y="322252"/>
                  </a:lnTo>
                  <a:lnTo>
                    <a:pt x="4487209" y="274640"/>
                  </a:lnTo>
                  <a:lnTo>
                    <a:pt x="4477058" y="229194"/>
                  </a:lnTo>
                  <a:lnTo>
                    <a:pt x="4460749" y="186413"/>
                  </a:lnTo>
                  <a:lnTo>
                    <a:pt x="4438782" y="146797"/>
                  </a:lnTo>
                  <a:lnTo>
                    <a:pt x="4411657" y="110844"/>
                  </a:lnTo>
                  <a:lnTo>
                    <a:pt x="4379871" y="79054"/>
                  </a:lnTo>
                  <a:lnTo>
                    <a:pt x="4343925" y="51925"/>
                  </a:lnTo>
                  <a:lnTo>
                    <a:pt x="4304319" y="29956"/>
                  </a:lnTo>
                  <a:lnTo>
                    <a:pt x="4261550" y="13646"/>
                  </a:lnTo>
                  <a:lnTo>
                    <a:pt x="4216119" y="3494"/>
                  </a:lnTo>
                  <a:lnTo>
                    <a:pt x="4168524" y="0"/>
                  </a:lnTo>
                  <a:close/>
                </a:path>
              </a:pathLst>
            </a:custGeom>
            <a:solidFill>
              <a:srgbClr val="2E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885" y="1443965"/>
              <a:ext cx="4490720" cy="1933575"/>
            </a:xfrm>
            <a:custGeom>
              <a:avLst/>
              <a:gdLst/>
              <a:ahLst/>
              <a:cxnLst/>
              <a:rect l="l" t="t" r="r" b="b"/>
              <a:pathLst>
                <a:path w="4490720" h="1933575">
                  <a:moveTo>
                    <a:pt x="0" y="322252"/>
                  </a:moveTo>
                  <a:lnTo>
                    <a:pt x="3492" y="274640"/>
                  </a:lnTo>
                  <a:lnTo>
                    <a:pt x="13639" y="229194"/>
                  </a:lnTo>
                  <a:lnTo>
                    <a:pt x="29940" y="186413"/>
                  </a:lnTo>
                  <a:lnTo>
                    <a:pt x="51898" y="146797"/>
                  </a:lnTo>
                  <a:lnTo>
                    <a:pt x="79014" y="110844"/>
                  </a:lnTo>
                  <a:lnTo>
                    <a:pt x="110789" y="79054"/>
                  </a:lnTo>
                  <a:lnTo>
                    <a:pt x="146726" y="51925"/>
                  </a:lnTo>
                  <a:lnTo>
                    <a:pt x="186325" y="29956"/>
                  </a:lnTo>
                  <a:lnTo>
                    <a:pt x="229088" y="13646"/>
                  </a:lnTo>
                  <a:lnTo>
                    <a:pt x="274516" y="3494"/>
                  </a:lnTo>
                  <a:lnTo>
                    <a:pt x="322112" y="0"/>
                  </a:lnTo>
                  <a:lnTo>
                    <a:pt x="4168524" y="0"/>
                  </a:lnTo>
                  <a:lnTo>
                    <a:pt x="4216119" y="3494"/>
                  </a:lnTo>
                  <a:lnTo>
                    <a:pt x="4261550" y="13646"/>
                  </a:lnTo>
                  <a:lnTo>
                    <a:pt x="4304319" y="29956"/>
                  </a:lnTo>
                  <a:lnTo>
                    <a:pt x="4343925" y="51925"/>
                  </a:lnTo>
                  <a:lnTo>
                    <a:pt x="4379871" y="79054"/>
                  </a:lnTo>
                  <a:lnTo>
                    <a:pt x="4411657" y="110844"/>
                  </a:lnTo>
                  <a:lnTo>
                    <a:pt x="4438782" y="146797"/>
                  </a:lnTo>
                  <a:lnTo>
                    <a:pt x="4460749" y="186413"/>
                  </a:lnTo>
                  <a:lnTo>
                    <a:pt x="4477058" y="229194"/>
                  </a:lnTo>
                  <a:lnTo>
                    <a:pt x="4487209" y="274640"/>
                  </a:lnTo>
                  <a:lnTo>
                    <a:pt x="4490704" y="322252"/>
                  </a:lnTo>
                  <a:lnTo>
                    <a:pt x="4490704" y="1610770"/>
                  </a:lnTo>
                  <a:lnTo>
                    <a:pt x="4487209" y="1658385"/>
                  </a:lnTo>
                  <a:lnTo>
                    <a:pt x="4477058" y="1703829"/>
                  </a:lnTo>
                  <a:lnTo>
                    <a:pt x="4460749" y="1746604"/>
                  </a:lnTo>
                  <a:lnTo>
                    <a:pt x="4438782" y="1786212"/>
                  </a:lnTo>
                  <a:lnTo>
                    <a:pt x="4411657" y="1822154"/>
                  </a:lnTo>
                  <a:lnTo>
                    <a:pt x="4379871" y="1853933"/>
                  </a:lnTo>
                  <a:lnTo>
                    <a:pt x="4343925" y="1881051"/>
                  </a:lnTo>
                  <a:lnTo>
                    <a:pt x="4304319" y="1903010"/>
                  </a:lnTo>
                  <a:lnTo>
                    <a:pt x="4261550" y="1919311"/>
                  </a:lnTo>
                  <a:lnTo>
                    <a:pt x="4216119" y="1929457"/>
                  </a:lnTo>
                  <a:lnTo>
                    <a:pt x="4168524" y="1932950"/>
                  </a:lnTo>
                  <a:lnTo>
                    <a:pt x="322112" y="1932950"/>
                  </a:lnTo>
                  <a:lnTo>
                    <a:pt x="274516" y="1929457"/>
                  </a:lnTo>
                  <a:lnTo>
                    <a:pt x="229088" y="1919311"/>
                  </a:lnTo>
                  <a:lnTo>
                    <a:pt x="186325" y="1903010"/>
                  </a:lnTo>
                  <a:lnTo>
                    <a:pt x="146726" y="1881051"/>
                  </a:lnTo>
                  <a:lnTo>
                    <a:pt x="110789" y="1853933"/>
                  </a:lnTo>
                  <a:lnTo>
                    <a:pt x="79014" y="1822154"/>
                  </a:lnTo>
                  <a:lnTo>
                    <a:pt x="51898" y="1786212"/>
                  </a:lnTo>
                  <a:lnTo>
                    <a:pt x="29940" y="1746604"/>
                  </a:lnTo>
                  <a:lnTo>
                    <a:pt x="13639" y="1703829"/>
                  </a:lnTo>
                  <a:lnTo>
                    <a:pt x="3492" y="1658385"/>
                  </a:lnTo>
                  <a:lnTo>
                    <a:pt x="0" y="1610770"/>
                  </a:lnTo>
                  <a:lnTo>
                    <a:pt x="0" y="322252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1647" y="1733819"/>
            <a:ext cx="39839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Обери</a:t>
            </a:r>
            <a:r>
              <a:rPr sz="28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новорічні</a:t>
            </a:r>
            <a:r>
              <a:rPr sz="28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іграшки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які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утворені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із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теплих кольорів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2652395" algn="l"/>
                <a:tab pos="4055745" algn="l"/>
              </a:tabLst>
            </a:pPr>
            <a:r>
              <a:rPr spc="-385" dirty="0"/>
              <a:t>1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spc="-385" dirty="0"/>
              <a:t>2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spc="-385" dirty="0"/>
              <a:t>3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spc="-385"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8858" y="3541054"/>
            <a:ext cx="449389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  <a:tab pos="2660650" algn="l"/>
                <a:tab pos="4055745" algn="l"/>
              </a:tabLst>
            </a:pPr>
            <a:r>
              <a:rPr sz="6600" b="1" spc="-385" dirty="0">
                <a:latin typeface="Arial"/>
                <a:cs typeface="Arial"/>
              </a:rPr>
              <a:t>5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95" dirty="0">
                <a:latin typeface="Arial"/>
                <a:cs typeface="Arial"/>
              </a:rPr>
              <a:t>6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85" dirty="0">
                <a:latin typeface="Arial"/>
                <a:cs typeface="Arial"/>
              </a:rPr>
              <a:t>7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85" dirty="0">
                <a:latin typeface="Arial"/>
                <a:cs typeface="Arial"/>
              </a:rPr>
              <a:t>8</a:t>
            </a:r>
            <a:endParaRPr sz="6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2072" y="5212398"/>
            <a:ext cx="196405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2360" algn="l"/>
              </a:tabLst>
            </a:pPr>
            <a:r>
              <a:rPr sz="6600" b="1" spc="-385" dirty="0">
                <a:latin typeface="Arial"/>
                <a:cs typeface="Arial"/>
              </a:rPr>
              <a:t>9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70" dirty="0">
                <a:latin typeface="Arial"/>
                <a:cs typeface="Arial"/>
              </a:rPr>
              <a:t>10</a:t>
            </a:r>
            <a:endParaRPr sz="6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0952" y="5232686"/>
            <a:ext cx="214566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3970" algn="l"/>
              </a:tabLst>
            </a:pPr>
            <a:r>
              <a:rPr sz="6600" b="1" spc="-365" dirty="0">
                <a:latin typeface="Arial"/>
                <a:cs typeface="Arial"/>
              </a:rPr>
              <a:t>11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70" dirty="0">
                <a:latin typeface="Arial"/>
                <a:cs typeface="Arial"/>
              </a:rPr>
              <a:t>12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Поміркуй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7671" y="1275072"/>
            <a:ext cx="5801355" cy="52451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3535" y="1437615"/>
            <a:ext cx="4503420" cy="1946275"/>
            <a:chOff x="223535" y="1437615"/>
            <a:chExt cx="4503420" cy="1946275"/>
          </a:xfrm>
        </p:grpSpPr>
        <p:sp>
          <p:nvSpPr>
            <p:cNvPr id="5" name="object 5"/>
            <p:cNvSpPr/>
            <p:nvPr/>
          </p:nvSpPr>
          <p:spPr>
            <a:xfrm>
              <a:off x="229885" y="1443965"/>
              <a:ext cx="4490720" cy="1933575"/>
            </a:xfrm>
            <a:custGeom>
              <a:avLst/>
              <a:gdLst/>
              <a:ahLst/>
              <a:cxnLst/>
              <a:rect l="l" t="t" r="r" b="b"/>
              <a:pathLst>
                <a:path w="4490720" h="1933575">
                  <a:moveTo>
                    <a:pt x="4168524" y="0"/>
                  </a:moveTo>
                  <a:lnTo>
                    <a:pt x="322112" y="0"/>
                  </a:lnTo>
                  <a:lnTo>
                    <a:pt x="274516" y="3494"/>
                  </a:lnTo>
                  <a:lnTo>
                    <a:pt x="229088" y="13646"/>
                  </a:lnTo>
                  <a:lnTo>
                    <a:pt x="186325" y="29956"/>
                  </a:lnTo>
                  <a:lnTo>
                    <a:pt x="146726" y="51925"/>
                  </a:lnTo>
                  <a:lnTo>
                    <a:pt x="110789" y="79054"/>
                  </a:lnTo>
                  <a:lnTo>
                    <a:pt x="79014" y="110844"/>
                  </a:lnTo>
                  <a:lnTo>
                    <a:pt x="51898" y="146797"/>
                  </a:lnTo>
                  <a:lnTo>
                    <a:pt x="29940" y="186413"/>
                  </a:lnTo>
                  <a:lnTo>
                    <a:pt x="13639" y="229194"/>
                  </a:lnTo>
                  <a:lnTo>
                    <a:pt x="3492" y="274640"/>
                  </a:lnTo>
                  <a:lnTo>
                    <a:pt x="0" y="322252"/>
                  </a:lnTo>
                  <a:lnTo>
                    <a:pt x="0" y="1610770"/>
                  </a:lnTo>
                  <a:lnTo>
                    <a:pt x="3492" y="1658385"/>
                  </a:lnTo>
                  <a:lnTo>
                    <a:pt x="13639" y="1703829"/>
                  </a:lnTo>
                  <a:lnTo>
                    <a:pt x="29940" y="1746604"/>
                  </a:lnTo>
                  <a:lnTo>
                    <a:pt x="51898" y="1786212"/>
                  </a:lnTo>
                  <a:lnTo>
                    <a:pt x="79014" y="1822154"/>
                  </a:lnTo>
                  <a:lnTo>
                    <a:pt x="110789" y="1853933"/>
                  </a:lnTo>
                  <a:lnTo>
                    <a:pt x="146726" y="1881051"/>
                  </a:lnTo>
                  <a:lnTo>
                    <a:pt x="186325" y="1903010"/>
                  </a:lnTo>
                  <a:lnTo>
                    <a:pt x="229088" y="1919311"/>
                  </a:lnTo>
                  <a:lnTo>
                    <a:pt x="274516" y="1929457"/>
                  </a:lnTo>
                  <a:lnTo>
                    <a:pt x="322112" y="1932950"/>
                  </a:lnTo>
                  <a:lnTo>
                    <a:pt x="4168524" y="1932950"/>
                  </a:lnTo>
                  <a:lnTo>
                    <a:pt x="4216119" y="1929457"/>
                  </a:lnTo>
                  <a:lnTo>
                    <a:pt x="4261550" y="1919311"/>
                  </a:lnTo>
                  <a:lnTo>
                    <a:pt x="4304319" y="1903010"/>
                  </a:lnTo>
                  <a:lnTo>
                    <a:pt x="4343925" y="1881051"/>
                  </a:lnTo>
                  <a:lnTo>
                    <a:pt x="4379871" y="1853933"/>
                  </a:lnTo>
                  <a:lnTo>
                    <a:pt x="4411657" y="1822154"/>
                  </a:lnTo>
                  <a:lnTo>
                    <a:pt x="4438782" y="1786212"/>
                  </a:lnTo>
                  <a:lnTo>
                    <a:pt x="4460749" y="1746604"/>
                  </a:lnTo>
                  <a:lnTo>
                    <a:pt x="4477058" y="1703829"/>
                  </a:lnTo>
                  <a:lnTo>
                    <a:pt x="4487209" y="1658385"/>
                  </a:lnTo>
                  <a:lnTo>
                    <a:pt x="4490704" y="1610770"/>
                  </a:lnTo>
                  <a:lnTo>
                    <a:pt x="4490704" y="322252"/>
                  </a:lnTo>
                  <a:lnTo>
                    <a:pt x="4487209" y="274640"/>
                  </a:lnTo>
                  <a:lnTo>
                    <a:pt x="4477058" y="229194"/>
                  </a:lnTo>
                  <a:lnTo>
                    <a:pt x="4460749" y="186413"/>
                  </a:lnTo>
                  <a:lnTo>
                    <a:pt x="4438782" y="146797"/>
                  </a:lnTo>
                  <a:lnTo>
                    <a:pt x="4411657" y="110844"/>
                  </a:lnTo>
                  <a:lnTo>
                    <a:pt x="4379871" y="79054"/>
                  </a:lnTo>
                  <a:lnTo>
                    <a:pt x="4343925" y="51925"/>
                  </a:lnTo>
                  <a:lnTo>
                    <a:pt x="4304319" y="29956"/>
                  </a:lnTo>
                  <a:lnTo>
                    <a:pt x="4261550" y="13646"/>
                  </a:lnTo>
                  <a:lnTo>
                    <a:pt x="4216119" y="3494"/>
                  </a:lnTo>
                  <a:lnTo>
                    <a:pt x="4168524" y="0"/>
                  </a:lnTo>
                  <a:close/>
                </a:path>
              </a:pathLst>
            </a:custGeom>
            <a:solidFill>
              <a:srgbClr val="2E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885" y="1443965"/>
              <a:ext cx="4490720" cy="1933575"/>
            </a:xfrm>
            <a:custGeom>
              <a:avLst/>
              <a:gdLst/>
              <a:ahLst/>
              <a:cxnLst/>
              <a:rect l="l" t="t" r="r" b="b"/>
              <a:pathLst>
                <a:path w="4490720" h="1933575">
                  <a:moveTo>
                    <a:pt x="0" y="322252"/>
                  </a:moveTo>
                  <a:lnTo>
                    <a:pt x="3492" y="274640"/>
                  </a:lnTo>
                  <a:lnTo>
                    <a:pt x="13639" y="229194"/>
                  </a:lnTo>
                  <a:lnTo>
                    <a:pt x="29940" y="186413"/>
                  </a:lnTo>
                  <a:lnTo>
                    <a:pt x="51898" y="146797"/>
                  </a:lnTo>
                  <a:lnTo>
                    <a:pt x="79014" y="110844"/>
                  </a:lnTo>
                  <a:lnTo>
                    <a:pt x="110789" y="79054"/>
                  </a:lnTo>
                  <a:lnTo>
                    <a:pt x="146726" y="51925"/>
                  </a:lnTo>
                  <a:lnTo>
                    <a:pt x="186325" y="29956"/>
                  </a:lnTo>
                  <a:lnTo>
                    <a:pt x="229088" y="13646"/>
                  </a:lnTo>
                  <a:lnTo>
                    <a:pt x="274516" y="3494"/>
                  </a:lnTo>
                  <a:lnTo>
                    <a:pt x="322112" y="0"/>
                  </a:lnTo>
                  <a:lnTo>
                    <a:pt x="4168524" y="0"/>
                  </a:lnTo>
                  <a:lnTo>
                    <a:pt x="4216119" y="3494"/>
                  </a:lnTo>
                  <a:lnTo>
                    <a:pt x="4261550" y="13646"/>
                  </a:lnTo>
                  <a:lnTo>
                    <a:pt x="4304319" y="29956"/>
                  </a:lnTo>
                  <a:lnTo>
                    <a:pt x="4343925" y="51925"/>
                  </a:lnTo>
                  <a:lnTo>
                    <a:pt x="4379871" y="79054"/>
                  </a:lnTo>
                  <a:lnTo>
                    <a:pt x="4411657" y="110844"/>
                  </a:lnTo>
                  <a:lnTo>
                    <a:pt x="4438782" y="146797"/>
                  </a:lnTo>
                  <a:lnTo>
                    <a:pt x="4460749" y="186413"/>
                  </a:lnTo>
                  <a:lnTo>
                    <a:pt x="4477058" y="229194"/>
                  </a:lnTo>
                  <a:lnTo>
                    <a:pt x="4487209" y="274640"/>
                  </a:lnTo>
                  <a:lnTo>
                    <a:pt x="4490704" y="322252"/>
                  </a:lnTo>
                  <a:lnTo>
                    <a:pt x="4490704" y="1610770"/>
                  </a:lnTo>
                  <a:lnTo>
                    <a:pt x="4487209" y="1658385"/>
                  </a:lnTo>
                  <a:lnTo>
                    <a:pt x="4477058" y="1703829"/>
                  </a:lnTo>
                  <a:lnTo>
                    <a:pt x="4460749" y="1746604"/>
                  </a:lnTo>
                  <a:lnTo>
                    <a:pt x="4438782" y="1786212"/>
                  </a:lnTo>
                  <a:lnTo>
                    <a:pt x="4411657" y="1822154"/>
                  </a:lnTo>
                  <a:lnTo>
                    <a:pt x="4379871" y="1853933"/>
                  </a:lnTo>
                  <a:lnTo>
                    <a:pt x="4343925" y="1881051"/>
                  </a:lnTo>
                  <a:lnTo>
                    <a:pt x="4304319" y="1903010"/>
                  </a:lnTo>
                  <a:lnTo>
                    <a:pt x="4261550" y="1919311"/>
                  </a:lnTo>
                  <a:lnTo>
                    <a:pt x="4216119" y="1929457"/>
                  </a:lnTo>
                  <a:lnTo>
                    <a:pt x="4168524" y="1932950"/>
                  </a:lnTo>
                  <a:lnTo>
                    <a:pt x="322112" y="1932950"/>
                  </a:lnTo>
                  <a:lnTo>
                    <a:pt x="274516" y="1929457"/>
                  </a:lnTo>
                  <a:lnTo>
                    <a:pt x="229088" y="1919311"/>
                  </a:lnTo>
                  <a:lnTo>
                    <a:pt x="186325" y="1903010"/>
                  </a:lnTo>
                  <a:lnTo>
                    <a:pt x="146726" y="1881051"/>
                  </a:lnTo>
                  <a:lnTo>
                    <a:pt x="110789" y="1853933"/>
                  </a:lnTo>
                  <a:lnTo>
                    <a:pt x="79014" y="1822154"/>
                  </a:lnTo>
                  <a:lnTo>
                    <a:pt x="51898" y="1786212"/>
                  </a:lnTo>
                  <a:lnTo>
                    <a:pt x="29940" y="1746604"/>
                  </a:lnTo>
                  <a:lnTo>
                    <a:pt x="13639" y="1703829"/>
                  </a:lnTo>
                  <a:lnTo>
                    <a:pt x="3492" y="1658385"/>
                  </a:lnTo>
                  <a:lnTo>
                    <a:pt x="0" y="1610770"/>
                  </a:lnTo>
                  <a:lnTo>
                    <a:pt x="0" y="322252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1647" y="1733819"/>
            <a:ext cx="39839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Обери</a:t>
            </a:r>
            <a:r>
              <a:rPr sz="28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новорічні</a:t>
            </a:r>
            <a:r>
              <a:rPr sz="28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іграшки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які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утворені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із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холодних кольорів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2652395" algn="l"/>
                <a:tab pos="4055745" algn="l"/>
              </a:tabLst>
            </a:pPr>
            <a:r>
              <a:rPr spc="-385" dirty="0"/>
              <a:t>1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spc="-385" dirty="0"/>
              <a:t>2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spc="-385" dirty="0"/>
              <a:t>3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spc="-385"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8858" y="3541054"/>
            <a:ext cx="449389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  <a:tab pos="2660650" algn="l"/>
                <a:tab pos="4055745" algn="l"/>
              </a:tabLst>
            </a:pPr>
            <a:r>
              <a:rPr sz="6600" b="1" spc="-385" dirty="0">
                <a:latin typeface="Arial"/>
                <a:cs typeface="Arial"/>
              </a:rPr>
              <a:t>5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95" dirty="0">
                <a:latin typeface="Arial"/>
                <a:cs typeface="Arial"/>
              </a:rPr>
              <a:t>6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85" dirty="0">
                <a:latin typeface="Arial"/>
                <a:cs typeface="Arial"/>
              </a:rPr>
              <a:t>7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85" dirty="0">
                <a:latin typeface="Arial"/>
                <a:cs typeface="Arial"/>
              </a:rPr>
              <a:t>8</a:t>
            </a:r>
            <a:endParaRPr sz="6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2072" y="5212398"/>
            <a:ext cx="196405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2360" algn="l"/>
              </a:tabLst>
            </a:pPr>
            <a:r>
              <a:rPr sz="6600" b="1" spc="-385" dirty="0">
                <a:latin typeface="Arial"/>
                <a:cs typeface="Arial"/>
              </a:rPr>
              <a:t>9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70" dirty="0">
                <a:latin typeface="Arial"/>
                <a:cs typeface="Arial"/>
              </a:rPr>
              <a:t>10</a:t>
            </a:r>
            <a:endParaRPr sz="6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0952" y="5232686"/>
            <a:ext cx="214566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3970" algn="l"/>
              </a:tabLst>
            </a:pPr>
            <a:r>
              <a:rPr sz="6600" b="1" spc="-365" dirty="0">
                <a:latin typeface="Arial"/>
                <a:cs typeface="Arial"/>
              </a:rPr>
              <a:t>11</a:t>
            </a:r>
            <a:r>
              <a:rPr sz="6600" dirty="0">
                <a:latin typeface="Times New Roman"/>
                <a:cs typeface="Times New Roman"/>
              </a:rPr>
              <a:t>	</a:t>
            </a:r>
            <a:r>
              <a:rPr sz="6600" b="1" spc="-370" dirty="0">
                <a:latin typeface="Arial"/>
                <a:cs typeface="Arial"/>
              </a:rPr>
              <a:t>12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43585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Відгадайте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загадку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та</a:t>
            </a:r>
            <a:r>
              <a:rPr sz="20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дізнайтеся,</a:t>
            </a:r>
            <a:r>
              <a:rPr sz="20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що</a:t>
            </a:r>
            <a:r>
              <a:rPr sz="20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ми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малюватимемо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уроці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5951" y="1770365"/>
            <a:ext cx="4826635" cy="3642995"/>
            <a:chOff x="695951" y="1770365"/>
            <a:chExt cx="4826635" cy="3642995"/>
          </a:xfrm>
        </p:grpSpPr>
        <p:sp>
          <p:nvSpPr>
            <p:cNvPr id="4" name="object 4"/>
            <p:cNvSpPr/>
            <p:nvPr/>
          </p:nvSpPr>
          <p:spPr>
            <a:xfrm>
              <a:off x="702301" y="1776715"/>
              <a:ext cx="4813935" cy="3630295"/>
            </a:xfrm>
            <a:custGeom>
              <a:avLst/>
              <a:gdLst/>
              <a:ahLst/>
              <a:cxnLst/>
              <a:rect l="l" t="t" r="r" b="b"/>
              <a:pathLst>
                <a:path w="4813935" h="3630295">
                  <a:moveTo>
                    <a:pt x="4208392" y="0"/>
                  </a:moveTo>
                  <a:lnTo>
                    <a:pt x="604934" y="0"/>
                  </a:lnTo>
                  <a:lnTo>
                    <a:pt x="557656" y="1820"/>
                  </a:lnTo>
                  <a:lnTo>
                    <a:pt x="511374" y="7191"/>
                  </a:lnTo>
                  <a:lnTo>
                    <a:pt x="466222" y="15979"/>
                  </a:lnTo>
                  <a:lnTo>
                    <a:pt x="422334" y="28049"/>
                  </a:lnTo>
                  <a:lnTo>
                    <a:pt x="379846" y="43267"/>
                  </a:lnTo>
                  <a:lnTo>
                    <a:pt x="338891" y="61496"/>
                  </a:lnTo>
                  <a:lnTo>
                    <a:pt x="299604" y="82604"/>
                  </a:lnTo>
                  <a:lnTo>
                    <a:pt x="262119" y="106456"/>
                  </a:lnTo>
                  <a:lnTo>
                    <a:pt x="226570" y="132916"/>
                  </a:lnTo>
                  <a:lnTo>
                    <a:pt x="193093" y="161850"/>
                  </a:lnTo>
                  <a:lnTo>
                    <a:pt x="161822" y="193124"/>
                  </a:lnTo>
                  <a:lnTo>
                    <a:pt x="132891" y="226604"/>
                  </a:lnTo>
                  <a:lnTo>
                    <a:pt x="106434" y="262153"/>
                  </a:lnTo>
                  <a:lnTo>
                    <a:pt x="82587" y="299638"/>
                  </a:lnTo>
                  <a:lnTo>
                    <a:pt x="61482" y="338925"/>
                  </a:lnTo>
                  <a:lnTo>
                    <a:pt x="43256" y="379878"/>
                  </a:lnTo>
                  <a:lnTo>
                    <a:pt x="28042" y="422363"/>
                  </a:lnTo>
                  <a:lnTo>
                    <a:pt x="15975" y="466245"/>
                  </a:lnTo>
                  <a:lnTo>
                    <a:pt x="7189" y="511390"/>
                  </a:lnTo>
                  <a:lnTo>
                    <a:pt x="1819" y="557663"/>
                  </a:lnTo>
                  <a:lnTo>
                    <a:pt x="0" y="604930"/>
                  </a:lnTo>
                  <a:lnTo>
                    <a:pt x="0" y="3024743"/>
                  </a:lnTo>
                  <a:lnTo>
                    <a:pt x="1819" y="3072011"/>
                  </a:lnTo>
                  <a:lnTo>
                    <a:pt x="7189" y="3118285"/>
                  </a:lnTo>
                  <a:lnTo>
                    <a:pt x="15975" y="3163431"/>
                  </a:lnTo>
                  <a:lnTo>
                    <a:pt x="28042" y="3207314"/>
                  </a:lnTo>
                  <a:lnTo>
                    <a:pt x="43256" y="3249799"/>
                  </a:lnTo>
                  <a:lnTo>
                    <a:pt x="61482" y="3290753"/>
                  </a:lnTo>
                  <a:lnTo>
                    <a:pt x="82587" y="3330039"/>
                  </a:lnTo>
                  <a:lnTo>
                    <a:pt x="106434" y="3367524"/>
                  </a:lnTo>
                  <a:lnTo>
                    <a:pt x="132891" y="3403074"/>
                  </a:lnTo>
                  <a:lnTo>
                    <a:pt x="161822" y="3436553"/>
                  </a:lnTo>
                  <a:lnTo>
                    <a:pt x="193093" y="3467826"/>
                  </a:lnTo>
                  <a:lnTo>
                    <a:pt x="226570" y="3496760"/>
                  </a:lnTo>
                  <a:lnTo>
                    <a:pt x="262119" y="3523220"/>
                  </a:lnTo>
                  <a:lnTo>
                    <a:pt x="299604" y="3547071"/>
                  </a:lnTo>
                  <a:lnTo>
                    <a:pt x="338891" y="3568179"/>
                  </a:lnTo>
                  <a:lnTo>
                    <a:pt x="379846" y="3586408"/>
                  </a:lnTo>
                  <a:lnTo>
                    <a:pt x="422334" y="3601625"/>
                  </a:lnTo>
                  <a:lnTo>
                    <a:pt x="466222" y="3613694"/>
                  </a:lnTo>
                  <a:lnTo>
                    <a:pt x="511374" y="3622482"/>
                  </a:lnTo>
                  <a:lnTo>
                    <a:pt x="557656" y="3627854"/>
                  </a:lnTo>
                  <a:lnTo>
                    <a:pt x="604934" y="3629674"/>
                  </a:lnTo>
                  <a:lnTo>
                    <a:pt x="4208392" y="3629674"/>
                  </a:lnTo>
                  <a:lnTo>
                    <a:pt x="4255659" y="3627854"/>
                  </a:lnTo>
                  <a:lnTo>
                    <a:pt x="4301932" y="3622482"/>
                  </a:lnTo>
                  <a:lnTo>
                    <a:pt x="4347077" y="3613694"/>
                  </a:lnTo>
                  <a:lnTo>
                    <a:pt x="4390959" y="3601625"/>
                  </a:lnTo>
                  <a:lnTo>
                    <a:pt x="4433444" y="3586408"/>
                  </a:lnTo>
                  <a:lnTo>
                    <a:pt x="4474397" y="3568179"/>
                  </a:lnTo>
                  <a:lnTo>
                    <a:pt x="4513684" y="3547071"/>
                  </a:lnTo>
                  <a:lnTo>
                    <a:pt x="4551169" y="3523220"/>
                  </a:lnTo>
                  <a:lnTo>
                    <a:pt x="4586719" y="3496760"/>
                  </a:lnTo>
                  <a:lnTo>
                    <a:pt x="4620198" y="3467826"/>
                  </a:lnTo>
                  <a:lnTo>
                    <a:pt x="4651472" y="3436553"/>
                  </a:lnTo>
                  <a:lnTo>
                    <a:pt x="4680406" y="3403074"/>
                  </a:lnTo>
                  <a:lnTo>
                    <a:pt x="4706866" y="3367524"/>
                  </a:lnTo>
                  <a:lnTo>
                    <a:pt x="4730718" y="3330039"/>
                  </a:lnTo>
                  <a:lnTo>
                    <a:pt x="4751826" y="3290753"/>
                  </a:lnTo>
                  <a:lnTo>
                    <a:pt x="4770056" y="3249799"/>
                  </a:lnTo>
                  <a:lnTo>
                    <a:pt x="4785273" y="3207314"/>
                  </a:lnTo>
                  <a:lnTo>
                    <a:pt x="4797343" y="3163431"/>
                  </a:lnTo>
                  <a:lnTo>
                    <a:pt x="4806131" y="3118285"/>
                  </a:lnTo>
                  <a:lnTo>
                    <a:pt x="4811502" y="3072011"/>
                  </a:lnTo>
                  <a:lnTo>
                    <a:pt x="4813323" y="3024743"/>
                  </a:lnTo>
                  <a:lnTo>
                    <a:pt x="4813323" y="604930"/>
                  </a:lnTo>
                  <a:lnTo>
                    <a:pt x="4811502" y="557663"/>
                  </a:lnTo>
                  <a:lnTo>
                    <a:pt x="4806131" y="511390"/>
                  </a:lnTo>
                  <a:lnTo>
                    <a:pt x="4797343" y="466245"/>
                  </a:lnTo>
                  <a:lnTo>
                    <a:pt x="4785273" y="422363"/>
                  </a:lnTo>
                  <a:lnTo>
                    <a:pt x="4770056" y="379878"/>
                  </a:lnTo>
                  <a:lnTo>
                    <a:pt x="4751826" y="338925"/>
                  </a:lnTo>
                  <a:lnTo>
                    <a:pt x="4730718" y="299638"/>
                  </a:lnTo>
                  <a:lnTo>
                    <a:pt x="4706866" y="262153"/>
                  </a:lnTo>
                  <a:lnTo>
                    <a:pt x="4680406" y="226604"/>
                  </a:lnTo>
                  <a:lnTo>
                    <a:pt x="4651472" y="193124"/>
                  </a:lnTo>
                  <a:lnTo>
                    <a:pt x="4620198" y="161850"/>
                  </a:lnTo>
                  <a:lnTo>
                    <a:pt x="4586719" y="132916"/>
                  </a:lnTo>
                  <a:lnTo>
                    <a:pt x="4551169" y="106456"/>
                  </a:lnTo>
                  <a:lnTo>
                    <a:pt x="4513684" y="82604"/>
                  </a:lnTo>
                  <a:lnTo>
                    <a:pt x="4474397" y="61496"/>
                  </a:lnTo>
                  <a:lnTo>
                    <a:pt x="4433444" y="43267"/>
                  </a:lnTo>
                  <a:lnTo>
                    <a:pt x="4390959" y="28049"/>
                  </a:lnTo>
                  <a:lnTo>
                    <a:pt x="4347077" y="15979"/>
                  </a:lnTo>
                  <a:lnTo>
                    <a:pt x="4301932" y="7191"/>
                  </a:lnTo>
                  <a:lnTo>
                    <a:pt x="4255659" y="1820"/>
                  </a:lnTo>
                  <a:lnTo>
                    <a:pt x="4208392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301" y="1776715"/>
              <a:ext cx="4813935" cy="3630295"/>
            </a:xfrm>
            <a:custGeom>
              <a:avLst/>
              <a:gdLst/>
              <a:ahLst/>
              <a:cxnLst/>
              <a:rect l="l" t="t" r="r" b="b"/>
              <a:pathLst>
                <a:path w="4813935" h="3630295">
                  <a:moveTo>
                    <a:pt x="0" y="604930"/>
                  </a:moveTo>
                  <a:lnTo>
                    <a:pt x="1819" y="557663"/>
                  </a:lnTo>
                  <a:lnTo>
                    <a:pt x="7189" y="511390"/>
                  </a:lnTo>
                  <a:lnTo>
                    <a:pt x="15975" y="466245"/>
                  </a:lnTo>
                  <a:lnTo>
                    <a:pt x="28042" y="422363"/>
                  </a:lnTo>
                  <a:lnTo>
                    <a:pt x="43256" y="379878"/>
                  </a:lnTo>
                  <a:lnTo>
                    <a:pt x="61482" y="338925"/>
                  </a:lnTo>
                  <a:lnTo>
                    <a:pt x="82587" y="299638"/>
                  </a:lnTo>
                  <a:lnTo>
                    <a:pt x="106434" y="262153"/>
                  </a:lnTo>
                  <a:lnTo>
                    <a:pt x="132891" y="226604"/>
                  </a:lnTo>
                  <a:lnTo>
                    <a:pt x="161822" y="193124"/>
                  </a:lnTo>
                  <a:lnTo>
                    <a:pt x="193093" y="161850"/>
                  </a:lnTo>
                  <a:lnTo>
                    <a:pt x="226570" y="132916"/>
                  </a:lnTo>
                  <a:lnTo>
                    <a:pt x="262119" y="106456"/>
                  </a:lnTo>
                  <a:lnTo>
                    <a:pt x="299604" y="82604"/>
                  </a:lnTo>
                  <a:lnTo>
                    <a:pt x="338891" y="61496"/>
                  </a:lnTo>
                  <a:lnTo>
                    <a:pt x="379846" y="43267"/>
                  </a:lnTo>
                  <a:lnTo>
                    <a:pt x="422334" y="28049"/>
                  </a:lnTo>
                  <a:lnTo>
                    <a:pt x="466222" y="15979"/>
                  </a:lnTo>
                  <a:lnTo>
                    <a:pt x="511374" y="7191"/>
                  </a:lnTo>
                  <a:lnTo>
                    <a:pt x="557656" y="1820"/>
                  </a:lnTo>
                  <a:lnTo>
                    <a:pt x="604934" y="0"/>
                  </a:lnTo>
                  <a:lnTo>
                    <a:pt x="4208392" y="0"/>
                  </a:lnTo>
                  <a:lnTo>
                    <a:pt x="4255659" y="1820"/>
                  </a:lnTo>
                  <a:lnTo>
                    <a:pt x="4301932" y="7191"/>
                  </a:lnTo>
                  <a:lnTo>
                    <a:pt x="4347077" y="15979"/>
                  </a:lnTo>
                  <a:lnTo>
                    <a:pt x="4390959" y="28049"/>
                  </a:lnTo>
                  <a:lnTo>
                    <a:pt x="4433444" y="43267"/>
                  </a:lnTo>
                  <a:lnTo>
                    <a:pt x="4474397" y="61496"/>
                  </a:lnTo>
                  <a:lnTo>
                    <a:pt x="4513684" y="82604"/>
                  </a:lnTo>
                  <a:lnTo>
                    <a:pt x="4551169" y="106456"/>
                  </a:lnTo>
                  <a:lnTo>
                    <a:pt x="4586719" y="132916"/>
                  </a:lnTo>
                  <a:lnTo>
                    <a:pt x="4620198" y="161850"/>
                  </a:lnTo>
                  <a:lnTo>
                    <a:pt x="4651472" y="193124"/>
                  </a:lnTo>
                  <a:lnTo>
                    <a:pt x="4680406" y="226604"/>
                  </a:lnTo>
                  <a:lnTo>
                    <a:pt x="4706866" y="262153"/>
                  </a:lnTo>
                  <a:lnTo>
                    <a:pt x="4730718" y="299638"/>
                  </a:lnTo>
                  <a:lnTo>
                    <a:pt x="4751826" y="338925"/>
                  </a:lnTo>
                  <a:lnTo>
                    <a:pt x="4770056" y="379878"/>
                  </a:lnTo>
                  <a:lnTo>
                    <a:pt x="4785273" y="422363"/>
                  </a:lnTo>
                  <a:lnTo>
                    <a:pt x="4797343" y="466245"/>
                  </a:lnTo>
                  <a:lnTo>
                    <a:pt x="4806131" y="511390"/>
                  </a:lnTo>
                  <a:lnTo>
                    <a:pt x="4811502" y="557663"/>
                  </a:lnTo>
                  <a:lnTo>
                    <a:pt x="4813323" y="604930"/>
                  </a:lnTo>
                  <a:lnTo>
                    <a:pt x="4813323" y="3024743"/>
                  </a:lnTo>
                  <a:lnTo>
                    <a:pt x="4811502" y="3072011"/>
                  </a:lnTo>
                  <a:lnTo>
                    <a:pt x="4806131" y="3118285"/>
                  </a:lnTo>
                  <a:lnTo>
                    <a:pt x="4797343" y="3163431"/>
                  </a:lnTo>
                  <a:lnTo>
                    <a:pt x="4785273" y="3207314"/>
                  </a:lnTo>
                  <a:lnTo>
                    <a:pt x="4770056" y="3249799"/>
                  </a:lnTo>
                  <a:lnTo>
                    <a:pt x="4751826" y="3290753"/>
                  </a:lnTo>
                  <a:lnTo>
                    <a:pt x="4730718" y="3330039"/>
                  </a:lnTo>
                  <a:lnTo>
                    <a:pt x="4706866" y="3367524"/>
                  </a:lnTo>
                  <a:lnTo>
                    <a:pt x="4680406" y="3403074"/>
                  </a:lnTo>
                  <a:lnTo>
                    <a:pt x="4651472" y="3436553"/>
                  </a:lnTo>
                  <a:lnTo>
                    <a:pt x="4620198" y="3467826"/>
                  </a:lnTo>
                  <a:lnTo>
                    <a:pt x="4586719" y="3496760"/>
                  </a:lnTo>
                  <a:lnTo>
                    <a:pt x="4551169" y="3523220"/>
                  </a:lnTo>
                  <a:lnTo>
                    <a:pt x="4513684" y="3547071"/>
                  </a:lnTo>
                  <a:lnTo>
                    <a:pt x="4474397" y="3568179"/>
                  </a:lnTo>
                  <a:lnTo>
                    <a:pt x="4433444" y="3586408"/>
                  </a:lnTo>
                  <a:lnTo>
                    <a:pt x="4390959" y="3601625"/>
                  </a:lnTo>
                  <a:lnTo>
                    <a:pt x="4347077" y="3613694"/>
                  </a:lnTo>
                  <a:lnTo>
                    <a:pt x="4301932" y="3622482"/>
                  </a:lnTo>
                  <a:lnTo>
                    <a:pt x="4255659" y="3627854"/>
                  </a:lnTo>
                  <a:lnTo>
                    <a:pt x="4208392" y="3629674"/>
                  </a:lnTo>
                  <a:lnTo>
                    <a:pt x="604934" y="3629674"/>
                  </a:lnTo>
                  <a:lnTo>
                    <a:pt x="557656" y="3627854"/>
                  </a:lnTo>
                  <a:lnTo>
                    <a:pt x="511374" y="3622482"/>
                  </a:lnTo>
                  <a:lnTo>
                    <a:pt x="466222" y="3613694"/>
                  </a:lnTo>
                  <a:lnTo>
                    <a:pt x="422334" y="3601625"/>
                  </a:lnTo>
                  <a:lnTo>
                    <a:pt x="379846" y="3586408"/>
                  </a:lnTo>
                  <a:lnTo>
                    <a:pt x="338891" y="3568179"/>
                  </a:lnTo>
                  <a:lnTo>
                    <a:pt x="299604" y="3547071"/>
                  </a:lnTo>
                  <a:lnTo>
                    <a:pt x="262119" y="3523220"/>
                  </a:lnTo>
                  <a:lnTo>
                    <a:pt x="226570" y="3496760"/>
                  </a:lnTo>
                  <a:lnTo>
                    <a:pt x="193093" y="3467826"/>
                  </a:lnTo>
                  <a:lnTo>
                    <a:pt x="161822" y="3436553"/>
                  </a:lnTo>
                  <a:lnTo>
                    <a:pt x="132891" y="3403074"/>
                  </a:lnTo>
                  <a:lnTo>
                    <a:pt x="106434" y="3367524"/>
                  </a:lnTo>
                  <a:lnTo>
                    <a:pt x="82587" y="3330039"/>
                  </a:lnTo>
                  <a:lnTo>
                    <a:pt x="61482" y="3290753"/>
                  </a:lnTo>
                  <a:lnTo>
                    <a:pt x="43256" y="3249799"/>
                  </a:lnTo>
                  <a:lnTo>
                    <a:pt x="28042" y="3207314"/>
                  </a:lnTo>
                  <a:lnTo>
                    <a:pt x="15975" y="3163431"/>
                  </a:lnTo>
                  <a:lnTo>
                    <a:pt x="7189" y="3118285"/>
                  </a:lnTo>
                  <a:lnTo>
                    <a:pt x="1819" y="3072011"/>
                  </a:lnTo>
                  <a:lnTo>
                    <a:pt x="0" y="3024743"/>
                  </a:lnTo>
                  <a:lnTo>
                    <a:pt x="0" y="604930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5991" y="2275144"/>
            <a:ext cx="381571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Що</a:t>
            </a:r>
            <a:r>
              <a:rPr sz="2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гостя</a:t>
            </a:r>
            <a:r>
              <a:rPr sz="2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в</a:t>
            </a:r>
            <a:r>
              <a:rPr sz="2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нас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така</a:t>
            </a:r>
            <a:r>
              <a:rPr sz="2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arlito"/>
                <a:cs typeface="Carlito"/>
              </a:rPr>
              <a:t>—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2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зелена,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2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струнка.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86929" y="5628639"/>
            <a:ext cx="2919095" cy="739775"/>
            <a:chOff x="2186929" y="5628639"/>
            <a:chExt cx="2919095" cy="739775"/>
          </a:xfrm>
        </p:grpSpPr>
        <p:sp>
          <p:nvSpPr>
            <p:cNvPr id="8" name="object 8"/>
            <p:cNvSpPr/>
            <p:nvPr/>
          </p:nvSpPr>
          <p:spPr>
            <a:xfrm>
              <a:off x="2193279" y="5634989"/>
              <a:ext cx="2906395" cy="727075"/>
            </a:xfrm>
            <a:custGeom>
              <a:avLst/>
              <a:gdLst/>
              <a:ahLst/>
              <a:cxnLst/>
              <a:rect l="l" t="t" r="r" b="b"/>
              <a:pathLst>
                <a:path w="2906395" h="727075">
                  <a:moveTo>
                    <a:pt x="2784768" y="0"/>
                  </a:moveTo>
                  <a:lnTo>
                    <a:pt x="121011" y="0"/>
                  </a:lnTo>
                  <a:lnTo>
                    <a:pt x="73927" y="9516"/>
                  </a:lnTo>
                  <a:lnTo>
                    <a:pt x="35460" y="35468"/>
                  </a:lnTo>
                  <a:lnTo>
                    <a:pt x="9516" y="73957"/>
                  </a:lnTo>
                  <a:lnTo>
                    <a:pt x="0" y="121086"/>
                  </a:lnTo>
                  <a:lnTo>
                    <a:pt x="0" y="605362"/>
                  </a:lnTo>
                  <a:lnTo>
                    <a:pt x="9516" y="652490"/>
                  </a:lnTo>
                  <a:lnTo>
                    <a:pt x="35460" y="690979"/>
                  </a:lnTo>
                  <a:lnTo>
                    <a:pt x="73927" y="716931"/>
                  </a:lnTo>
                  <a:lnTo>
                    <a:pt x="121011" y="726448"/>
                  </a:lnTo>
                  <a:lnTo>
                    <a:pt x="2784768" y="726448"/>
                  </a:lnTo>
                  <a:lnTo>
                    <a:pt x="2831852" y="716931"/>
                  </a:lnTo>
                  <a:lnTo>
                    <a:pt x="2870320" y="690979"/>
                  </a:lnTo>
                  <a:lnTo>
                    <a:pt x="2896264" y="652490"/>
                  </a:lnTo>
                  <a:lnTo>
                    <a:pt x="2905780" y="605362"/>
                  </a:lnTo>
                  <a:lnTo>
                    <a:pt x="2905780" y="121086"/>
                  </a:lnTo>
                  <a:lnTo>
                    <a:pt x="2896264" y="73957"/>
                  </a:lnTo>
                  <a:lnTo>
                    <a:pt x="2870320" y="35468"/>
                  </a:lnTo>
                  <a:lnTo>
                    <a:pt x="2831852" y="9516"/>
                  </a:lnTo>
                  <a:lnTo>
                    <a:pt x="2784768" y="0"/>
                  </a:lnTo>
                  <a:close/>
                </a:path>
              </a:pathLst>
            </a:custGeom>
            <a:solidFill>
              <a:srgbClr val="2E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3279" y="5634989"/>
              <a:ext cx="2906395" cy="727075"/>
            </a:xfrm>
            <a:custGeom>
              <a:avLst/>
              <a:gdLst/>
              <a:ahLst/>
              <a:cxnLst/>
              <a:rect l="l" t="t" r="r" b="b"/>
              <a:pathLst>
                <a:path w="2906395" h="727075">
                  <a:moveTo>
                    <a:pt x="0" y="121086"/>
                  </a:moveTo>
                  <a:lnTo>
                    <a:pt x="9516" y="73957"/>
                  </a:lnTo>
                  <a:lnTo>
                    <a:pt x="35460" y="35468"/>
                  </a:lnTo>
                  <a:lnTo>
                    <a:pt x="73927" y="9516"/>
                  </a:lnTo>
                  <a:lnTo>
                    <a:pt x="121011" y="0"/>
                  </a:lnTo>
                  <a:lnTo>
                    <a:pt x="2784768" y="0"/>
                  </a:lnTo>
                  <a:lnTo>
                    <a:pt x="2831852" y="9516"/>
                  </a:lnTo>
                  <a:lnTo>
                    <a:pt x="2870320" y="35468"/>
                  </a:lnTo>
                  <a:lnTo>
                    <a:pt x="2896264" y="73957"/>
                  </a:lnTo>
                  <a:lnTo>
                    <a:pt x="2905780" y="121086"/>
                  </a:lnTo>
                  <a:lnTo>
                    <a:pt x="2905780" y="605362"/>
                  </a:lnTo>
                  <a:lnTo>
                    <a:pt x="2896264" y="652490"/>
                  </a:lnTo>
                  <a:lnTo>
                    <a:pt x="2870320" y="690979"/>
                  </a:lnTo>
                  <a:lnTo>
                    <a:pt x="2831852" y="716931"/>
                  </a:lnTo>
                  <a:lnTo>
                    <a:pt x="2784768" y="726448"/>
                  </a:lnTo>
                  <a:lnTo>
                    <a:pt x="121011" y="726448"/>
                  </a:lnTo>
                  <a:lnTo>
                    <a:pt x="73927" y="716931"/>
                  </a:lnTo>
                  <a:lnTo>
                    <a:pt x="35460" y="690979"/>
                  </a:lnTo>
                  <a:lnTo>
                    <a:pt x="9516" y="652490"/>
                  </a:lnTo>
                  <a:lnTo>
                    <a:pt x="0" y="605362"/>
                  </a:lnTo>
                  <a:lnTo>
                    <a:pt x="0" y="121086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5991" y="3128965"/>
            <a:ext cx="4105275" cy="310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Сяє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зірка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угорі,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3360"/>
              </a:lnSpc>
              <a:spcBef>
                <a:spcPts val="5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8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гілочках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ліхтарі,</a:t>
            </a:r>
            <a:endParaRPr sz="2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ростуть</a:t>
            </a:r>
            <a:r>
              <a:rPr sz="2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ній</a:t>
            </a:r>
            <a:r>
              <a:rPr sz="28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не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шишки,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А</a:t>
            </a:r>
            <a:r>
              <a:rPr sz="28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цукерки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та</a:t>
            </a:r>
            <a:r>
              <a:rPr sz="28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горішки.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800">
              <a:latin typeface="Carlito"/>
              <a:cs typeface="Carlito"/>
            </a:endParaRPr>
          </a:p>
          <a:p>
            <a:pPr marL="2065655">
              <a:lnSpc>
                <a:spcPct val="100000"/>
              </a:lnSpc>
              <a:spcBef>
                <a:spcPts val="5"/>
              </a:spcBef>
            </a:pP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Ялинка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4235" y="1277614"/>
            <a:ext cx="5976628" cy="53797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2"/>
            <a:ext cx="8732520" cy="68897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Розгляньте</a:t>
            </a:r>
            <a:r>
              <a:rPr sz="20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малюнки,</a:t>
            </a:r>
            <a:r>
              <a:rPr sz="20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оберіть</a:t>
            </a:r>
            <a:r>
              <a:rPr sz="20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ялинку,</a:t>
            </a:r>
            <a:r>
              <a:rPr sz="20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яка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вашу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думку</a:t>
            </a: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намальована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правильно.</a:t>
            </a:r>
            <a:r>
              <a:rPr sz="20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Чому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3844" y="1183635"/>
            <a:ext cx="11318875" cy="5600700"/>
            <a:chOff x="403844" y="1183635"/>
            <a:chExt cx="11318875" cy="5600700"/>
          </a:xfrm>
        </p:grpSpPr>
        <p:sp>
          <p:nvSpPr>
            <p:cNvPr id="4" name="object 4"/>
            <p:cNvSpPr/>
            <p:nvPr/>
          </p:nvSpPr>
          <p:spPr>
            <a:xfrm>
              <a:off x="410194" y="1322094"/>
              <a:ext cx="4585335" cy="2633980"/>
            </a:xfrm>
            <a:custGeom>
              <a:avLst/>
              <a:gdLst/>
              <a:ahLst/>
              <a:cxnLst/>
              <a:rect l="l" t="t" r="r" b="b"/>
              <a:pathLst>
                <a:path w="4585335" h="2633979">
                  <a:moveTo>
                    <a:pt x="4584710" y="0"/>
                  </a:moveTo>
                  <a:lnTo>
                    <a:pt x="0" y="0"/>
                  </a:lnTo>
                  <a:lnTo>
                    <a:pt x="0" y="2633965"/>
                  </a:lnTo>
                  <a:lnTo>
                    <a:pt x="4584710" y="2633965"/>
                  </a:lnTo>
                  <a:lnTo>
                    <a:pt x="4584710" y="0"/>
                  </a:lnTo>
                  <a:close/>
                </a:path>
              </a:pathLst>
            </a:custGeom>
            <a:solidFill>
              <a:srgbClr val="BC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0194" y="1322094"/>
              <a:ext cx="4585335" cy="2633980"/>
            </a:xfrm>
            <a:custGeom>
              <a:avLst/>
              <a:gdLst/>
              <a:ahLst/>
              <a:cxnLst/>
              <a:rect l="l" t="t" r="r" b="b"/>
              <a:pathLst>
                <a:path w="4585335" h="2633979">
                  <a:moveTo>
                    <a:pt x="0" y="2633965"/>
                  </a:moveTo>
                  <a:lnTo>
                    <a:pt x="4584710" y="2633965"/>
                  </a:lnTo>
                  <a:lnTo>
                    <a:pt x="4584710" y="0"/>
                  </a:lnTo>
                  <a:lnTo>
                    <a:pt x="0" y="0"/>
                  </a:lnTo>
                  <a:lnTo>
                    <a:pt x="0" y="2633965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939" y="1320795"/>
              <a:ext cx="2039624" cy="25704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24899" y="4093226"/>
              <a:ext cx="4585335" cy="2636520"/>
            </a:xfrm>
            <a:custGeom>
              <a:avLst/>
              <a:gdLst/>
              <a:ahLst/>
              <a:cxnLst/>
              <a:rect l="l" t="t" r="r" b="b"/>
              <a:pathLst>
                <a:path w="4585334" h="2636520">
                  <a:moveTo>
                    <a:pt x="4584710" y="0"/>
                  </a:moveTo>
                  <a:lnTo>
                    <a:pt x="0" y="0"/>
                  </a:lnTo>
                  <a:lnTo>
                    <a:pt x="0" y="2636471"/>
                  </a:lnTo>
                  <a:lnTo>
                    <a:pt x="4584710" y="2636471"/>
                  </a:lnTo>
                  <a:lnTo>
                    <a:pt x="4584710" y="0"/>
                  </a:lnTo>
                  <a:close/>
                </a:path>
              </a:pathLst>
            </a:custGeom>
            <a:solidFill>
              <a:srgbClr val="BC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4899" y="4093226"/>
              <a:ext cx="4585335" cy="2636520"/>
            </a:xfrm>
            <a:custGeom>
              <a:avLst/>
              <a:gdLst/>
              <a:ahLst/>
              <a:cxnLst/>
              <a:rect l="l" t="t" r="r" b="b"/>
              <a:pathLst>
                <a:path w="4585334" h="2636520">
                  <a:moveTo>
                    <a:pt x="0" y="2636471"/>
                  </a:moveTo>
                  <a:lnTo>
                    <a:pt x="4584710" y="2636471"/>
                  </a:lnTo>
                  <a:lnTo>
                    <a:pt x="4584710" y="0"/>
                  </a:lnTo>
                  <a:lnTo>
                    <a:pt x="0" y="0"/>
                  </a:lnTo>
                  <a:lnTo>
                    <a:pt x="0" y="2636471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45" y="3891288"/>
              <a:ext cx="2293626" cy="28930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31039" y="1322094"/>
              <a:ext cx="4585335" cy="2633980"/>
            </a:xfrm>
            <a:custGeom>
              <a:avLst/>
              <a:gdLst/>
              <a:ahLst/>
              <a:cxnLst/>
              <a:rect l="l" t="t" r="r" b="b"/>
              <a:pathLst>
                <a:path w="4585334" h="2633979">
                  <a:moveTo>
                    <a:pt x="4584710" y="0"/>
                  </a:moveTo>
                  <a:lnTo>
                    <a:pt x="0" y="0"/>
                  </a:lnTo>
                  <a:lnTo>
                    <a:pt x="0" y="2633965"/>
                  </a:lnTo>
                  <a:lnTo>
                    <a:pt x="4584710" y="2633965"/>
                  </a:lnTo>
                  <a:lnTo>
                    <a:pt x="4584710" y="0"/>
                  </a:lnTo>
                  <a:close/>
                </a:path>
              </a:pathLst>
            </a:custGeom>
            <a:solidFill>
              <a:srgbClr val="BC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31039" y="1322094"/>
              <a:ext cx="4585335" cy="2633980"/>
            </a:xfrm>
            <a:custGeom>
              <a:avLst/>
              <a:gdLst/>
              <a:ahLst/>
              <a:cxnLst/>
              <a:rect l="l" t="t" r="r" b="b"/>
              <a:pathLst>
                <a:path w="4585334" h="2633979">
                  <a:moveTo>
                    <a:pt x="0" y="2633965"/>
                  </a:moveTo>
                  <a:lnTo>
                    <a:pt x="4584710" y="2633965"/>
                  </a:lnTo>
                  <a:lnTo>
                    <a:pt x="4584710" y="0"/>
                  </a:lnTo>
                  <a:lnTo>
                    <a:pt x="0" y="0"/>
                  </a:lnTo>
                  <a:lnTo>
                    <a:pt x="0" y="2633965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9800" y="1183635"/>
              <a:ext cx="1750059" cy="2204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</Words>
  <Application>Microsoft Office PowerPoint</Application>
  <PresentationFormat>Широкоэкранный</PresentationFormat>
  <Paragraphs>67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Carlito</vt:lpstr>
      <vt:lpstr>Lato</vt:lpstr>
      <vt:lpstr>Times New Roman</vt:lpstr>
      <vt:lpstr>Trebuchet MS</vt:lpstr>
      <vt:lpstr>Office Theme</vt:lpstr>
      <vt:lpstr>Презентация PowerPoint</vt:lpstr>
      <vt:lpstr>Прослухайте вірш та налаштуймося на роботу</vt:lpstr>
      <vt:lpstr>Січень</vt:lpstr>
      <vt:lpstr>Чи любите ви свята?</vt:lpstr>
      <vt:lpstr>1 2 3 4</vt:lpstr>
      <vt:lpstr>1 2 3 4</vt:lpstr>
      <vt:lpstr>1 2 3 4</vt:lpstr>
      <vt:lpstr>Що за гостя в нас така — І зелена, і струнка.</vt:lpstr>
      <vt:lpstr>Презентация PowerPoint</vt:lpstr>
      <vt:lpstr>Фізкультхвилинка</vt:lpstr>
      <vt:lpstr>Правила безпеки на уроці образотворчого мистецтва</vt:lpstr>
      <vt:lpstr>Презентация PowerPoint</vt:lpstr>
      <vt:lpstr>Ознайомтеся із послідовністю малювання новорічної ялинки відбитками пальчиків</vt:lpstr>
      <vt:lpstr>Послідовність малювання новорічної ялинки</vt:lpstr>
      <vt:lpstr>Продемонструйте власні малюнки</vt:lpstr>
      <vt:lpstr>Презентация PowerPoint</vt:lpstr>
      <vt:lpstr>Рефлексія. Оберіть відповідну цеглинку лего...</vt:lpstr>
      <vt:lpstr>Переглянь послідовність виконання роботи: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1</cp:revision>
  <dcterms:created xsi:type="dcterms:W3CDTF">2024-09-03T14:59:08Z</dcterms:created>
  <dcterms:modified xsi:type="dcterms:W3CDTF">2024-09-03T15:33:11Z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2024-09-03T00:00:00Z</vt:filetime>
  </property>
  <property fmtid="{D5CDD505-2E9C-101B-9397-08002B2CF9AE}" pid="5" name="Producer">
    <vt:lpwstr>3-Heights(TM) PDF Security Shell 4.8.25.2 (http://www.pdf-tools.com)</vt:lpwstr>
  </property>
</Properties>
</file>