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7528" y="1827837"/>
            <a:ext cx="1053338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3717" y="2352690"/>
            <a:ext cx="5032375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simpptx.com/author/rozrobki-urokiv-obrazotvorchogo-mistectva-dlya-1-klasu-za-lmmasol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tSMHNPk4y8&amp;feature=youtu.b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3607" y="-20937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8182" y="385779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Мистецтво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380" y="2060003"/>
            <a:ext cx="6490335" cy="4770755"/>
            <a:chOff x="119380" y="2060003"/>
            <a:chExt cx="6490335" cy="47707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380" y="2060003"/>
              <a:ext cx="6490082" cy="47703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" y="2123442"/>
              <a:ext cx="6311902" cy="45923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3806" y="2104411"/>
              <a:ext cx="6350635" cy="4631055"/>
            </a:xfrm>
            <a:custGeom>
              <a:avLst/>
              <a:gdLst/>
              <a:ahLst/>
              <a:cxnLst/>
              <a:rect l="l" t="t" r="r" b="b"/>
              <a:pathLst>
                <a:path w="6350634" h="4631055">
                  <a:moveTo>
                    <a:pt x="0" y="4630430"/>
                  </a:moveTo>
                  <a:lnTo>
                    <a:pt x="6350014" y="4630430"/>
                  </a:lnTo>
                  <a:lnTo>
                    <a:pt x="6350014" y="0"/>
                  </a:lnTo>
                  <a:lnTo>
                    <a:pt x="0" y="0"/>
                  </a:lnTo>
                  <a:lnTo>
                    <a:pt x="0" y="463043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72346" y="1760490"/>
            <a:ext cx="1288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Клас: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5022" y="2439418"/>
            <a:ext cx="5200650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00"/>
              </a:lnSpc>
              <a:spcBef>
                <a:spcPts val="100"/>
              </a:spcBef>
              <a:tabLst>
                <a:tab pos="4272915" algn="l"/>
              </a:tabLst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Образотворче</a:t>
            </a:r>
            <a:r>
              <a:rPr sz="2000" b="1" i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мистецтво</a:t>
            </a:r>
            <a:r>
              <a:rPr sz="2000" b="1" i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endParaRPr sz="6000" baseline="2777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325755">
              <a:lnSpc>
                <a:spcPct val="100000"/>
              </a:lnSpc>
            </a:pPr>
            <a:r>
              <a:rPr sz="2000" b="1" spc="-10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Тема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Вітальна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листівка.</a:t>
            </a:r>
            <a:r>
              <a:rPr sz="2000" b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С.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Гординський. Різдвяні</a:t>
            </a:r>
            <a:r>
              <a:rPr sz="20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листівки.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Варіант</a:t>
            </a:r>
            <a:r>
              <a:rPr sz="20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1.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Створення</a:t>
            </a:r>
            <a:r>
              <a:rPr sz="2000" b="1" i="1" u="sng" spc="-6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вітальної</a:t>
            </a:r>
            <a:r>
              <a:rPr sz="2000" b="1" i="1" u="sng" spc="-6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листівки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266065">
              <a:lnSpc>
                <a:spcPct val="100000"/>
              </a:lnSpc>
              <a:tabLst>
                <a:tab pos="1299845" algn="l"/>
              </a:tabLst>
            </a:pP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«Різдвяна</a:t>
            </a:r>
            <a:r>
              <a:rPr sz="2000" b="1" i="1" u="sng" spc="-1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зірка»</a:t>
            </a:r>
            <a:r>
              <a:rPr sz="2000" b="1" i="1" u="none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(матеріали</a:t>
            </a:r>
            <a:r>
              <a:rPr sz="2000" b="1" u="none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за</a:t>
            </a:r>
            <a:r>
              <a:rPr sz="2000" b="1" u="none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вибором). 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Варіант</a:t>
            </a:r>
            <a:r>
              <a:rPr sz="2000" b="1" u="none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25" dirty="0">
                <a:solidFill>
                  <a:schemeClr val="tx1"/>
                </a:solidFill>
                <a:latin typeface="Times New Roman"/>
                <a:cs typeface="Times New Roman"/>
              </a:rPr>
              <a:t>2.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«Різдвяне</a:t>
            </a:r>
            <a:r>
              <a:rPr sz="2000" b="1" i="1" u="sng" spc="-9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янголятко»</a:t>
            </a:r>
            <a:r>
              <a:rPr sz="2000" b="1" i="1" u="sng" spc="-10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(відбитки 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долоньок,</a:t>
            </a:r>
            <a:r>
              <a:rPr sz="2000" b="1" u="none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домальовування</a:t>
            </a:r>
            <a:r>
              <a:rPr sz="2000" b="1" u="none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фарбами).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89535">
              <a:lnSpc>
                <a:spcPct val="100000"/>
              </a:lnSpc>
              <a:tabLst>
                <a:tab pos="814705" algn="l"/>
              </a:tabLst>
            </a:pP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Мета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	ознайомити</a:t>
            </a:r>
            <a:r>
              <a:rPr sz="2000" spc="-9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учнів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із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зимовими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святами, формувати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учнів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навички</a:t>
            </a:r>
            <a:r>
              <a:rPr sz="20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малювання долоньками,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дрібну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моторику</a:t>
            </a:r>
            <a:r>
              <a:rPr sz="2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рук;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20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уяву,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 спостережливість;</a:t>
            </a:r>
            <a:r>
              <a:rPr sz="20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виховувати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любов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до</a:t>
            </a:r>
            <a:r>
              <a:rPr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рідного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краю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повагу</a:t>
            </a:r>
            <a:r>
              <a:rPr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національних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традицій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українців.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11" y="1115052"/>
            <a:ext cx="5232400" cy="5540375"/>
            <a:chOff x="261611" y="1115052"/>
            <a:chExt cx="5232400" cy="554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" y="1115052"/>
              <a:ext cx="5227313" cy="4376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Правила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безпеки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уроці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образотворчого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мистецтва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73" y="5355273"/>
            <a:ext cx="42754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spc="-265" dirty="0">
                <a:solidFill>
                  <a:srgbClr val="FFFFFF"/>
                </a:solidFill>
                <a:latin typeface="Arial"/>
                <a:cs typeface="Arial"/>
              </a:rPr>
              <a:t>Користуватися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прийомами </a:t>
            </a:r>
            <a:r>
              <a:rPr sz="2800" b="1" spc="-235" dirty="0">
                <a:solidFill>
                  <a:srgbClr val="FFFFFF"/>
                </a:solidFill>
                <a:latin typeface="Arial"/>
                <a:cs typeface="Arial"/>
              </a:rPr>
              <a:t>роботи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інструментами,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як </a:t>
            </a:r>
            <a:r>
              <a:rPr sz="2800" b="1" spc="-210" dirty="0">
                <a:solidFill>
                  <a:srgbClr val="FFFFFF"/>
                </a:solidFill>
                <a:latin typeface="Arial"/>
                <a:cs typeface="Arial"/>
              </a:rPr>
              <a:t>показав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учитель.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2950" y="5405111"/>
            <a:ext cx="4907280" cy="1250315"/>
            <a:chOff x="7012950" y="5405111"/>
            <a:chExt cx="4907280" cy="1250315"/>
          </a:xfrm>
        </p:grpSpPr>
        <p:sp>
          <p:nvSpPr>
            <p:cNvPr id="9" name="object 9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58" y="0"/>
                  </a:moveTo>
                  <a:lnTo>
                    <a:pt x="206105" y="0"/>
                  </a:lnTo>
                  <a:lnTo>
                    <a:pt x="158854" y="5448"/>
                  </a:lnTo>
                  <a:lnTo>
                    <a:pt x="115475" y="20966"/>
                  </a:lnTo>
                  <a:lnTo>
                    <a:pt x="77206" y="45313"/>
                  </a:lnTo>
                  <a:lnTo>
                    <a:pt x="45286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6" y="1159795"/>
                  </a:lnTo>
                  <a:lnTo>
                    <a:pt x="77206" y="1191722"/>
                  </a:lnTo>
                  <a:lnTo>
                    <a:pt x="115475" y="1216059"/>
                  </a:lnTo>
                  <a:lnTo>
                    <a:pt x="158854" y="1231568"/>
                  </a:lnTo>
                  <a:lnTo>
                    <a:pt x="206105" y="1237013"/>
                  </a:lnTo>
                  <a:lnTo>
                    <a:pt x="4688458" y="1237013"/>
                  </a:lnTo>
                  <a:lnTo>
                    <a:pt x="4735702" y="1231568"/>
                  </a:lnTo>
                  <a:lnTo>
                    <a:pt x="4779076" y="1216059"/>
                  </a:lnTo>
                  <a:lnTo>
                    <a:pt x="4817342" y="1191722"/>
                  </a:lnTo>
                  <a:lnTo>
                    <a:pt x="4849260" y="1159795"/>
                  </a:lnTo>
                  <a:lnTo>
                    <a:pt x="4873593" y="1121514"/>
                  </a:lnTo>
                  <a:lnTo>
                    <a:pt x="4889101" y="1078118"/>
                  </a:lnTo>
                  <a:lnTo>
                    <a:pt x="4894545" y="1030843"/>
                  </a:lnTo>
                  <a:lnTo>
                    <a:pt x="4894545" y="206169"/>
                  </a:lnTo>
                  <a:lnTo>
                    <a:pt x="4889101" y="158916"/>
                  </a:lnTo>
                  <a:lnTo>
                    <a:pt x="4873593" y="115529"/>
                  </a:lnTo>
                  <a:lnTo>
                    <a:pt x="4849260" y="77247"/>
                  </a:lnTo>
                  <a:lnTo>
                    <a:pt x="4817342" y="45313"/>
                  </a:lnTo>
                  <a:lnTo>
                    <a:pt x="4779076" y="20966"/>
                  </a:lnTo>
                  <a:lnTo>
                    <a:pt x="4735702" y="5448"/>
                  </a:lnTo>
                  <a:lnTo>
                    <a:pt x="468845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6" y="77247"/>
                  </a:lnTo>
                  <a:lnTo>
                    <a:pt x="77206" y="45313"/>
                  </a:lnTo>
                  <a:lnTo>
                    <a:pt x="115475" y="20966"/>
                  </a:lnTo>
                  <a:lnTo>
                    <a:pt x="158854" y="5448"/>
                  </a:lnTo>
                  <a:lnTo>
                    <a:pt x="206105" y="0"/>
                  </a:lnTo>
                  <a:lnTo>
                    <a:pt x="4688458" y="0"/>
                  </a:lnTo>
                  <a:lnTo>
                    <a:pt x="4735702" y="5448"/>
                  </a:lnTo>
                  <a:lnTo>
                    <a:pt x="4779076" y="20966"/>
                  </a:lnTo>
                  <a:lnTo>
                    <a:pt x="4817342" y="45313"/>
                  </a:lnTo>
                  <a:lnTo>
                    <a:pt x="4849260" y="77247"/>
                  </a:lnTo>
                  <a:lnTo>
                    <a:pt x="4873593" y="115529"/>
                  </a:lnTo>
                  <a:lnTo>
                    <a:pt x="4889101" y="158916"/>
                  </a:lnTo>
                  <a:lnTo>
                    <a:pt x="4894545" y="206169"/>
                  </a:lnTo>
                  <a:lnTo>
                    <a:pt x="4894545" y="1030843"/>
                  </a:lnTo>
                  <a:lnTo>
                    <a:pt x="4889101" y="1078118"/>
                  </a:lnTo>
                  <a:lnTo>
                    <a:pt x="4873593" y="1121514"/>
                  </a:lnTo>
                  <a:lnTo>
                    <a:pt x="4849260" y="1159795"/>
                  </a:lnTo>
                  <a:lnTo>
                    <a:pt x="4817342" y="1191722"/>
                  </a:lnTo>
                  <a:lnTo>
                    <a:pt x="4779076" y="1216059"/>
                  </a:lnTo>
                  <a:lnTo>
                    <a:pt x="4735702" y="1231568"/>
                  </a:lnTo>
                  <a:lnTo>
                    <a:pt x="4688458" y="1237013"/>
                  </a:lnTo>
                  <a:lnTo>
                    <a:pt x="206105" y="1237013"/>
                  </a:lnTo>
                  <a:lnTo>
                    <a:pt x="158854" y="1231568"/>
                  </a:lnTo>
                  <a:lnTo>
                    <a:pt x="115475" y="1216059"/>
                  </a:lnTo>
                  <a:lnTo>
                    <a:pt x="77206" y="1191722"/>
                  </a:lnTo>
                  <a:lnTo>
                    <a:pt x="45286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6701" y="5568339"/>
            <a:ext cx="4481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solidFill>
                  <a:srgbClr val="FFFFFF"/>
                </a:solidFill>
                <a:latin typeface="Arial"/>
                <a:cs typeface="Arial"/>
              </a:rPr>
              <a:t>Тримати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330" dirty="0">
                <a:solidFill>
                  <a:srgbClr val="FFFFFF"/>
                </a:solidFill>
                <a:latin typeface="Arial"/>
                <a:cs typeface="Arial"/>
              </a:rPr>
              <a:t>своє</a:t>
            </a:r>
            <a:r>
              <a:rPr sz="28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FFFFFF"/>
                </a:solidFill>
                <a:latin typeface="Arial"/>
                <a:cs typeface="Arial"/>
              </a:rPr>
              <a:t>робоче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місце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у </a:t>
            </a: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належному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порядку.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1596" y="1224280"/>
            <a:ext cx="396747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Ознайомтеся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із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послідовністю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малювання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«Різдвяного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янголятка»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894847"/>
            <a:ext cx="1907548" cy="1358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912615"/>
            <a:ext cx="2100577" cy="174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000" y="3563612"/>
            <a:ext cx="1838968" cy="11810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23160" y="1069270"/>
            <a:ext cx="9543415" cy="5469255"/>
            <a:chOff x="2423160" y="1069270"/>
            <a:chExt cx="9543415" cy="546925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3160" y="1069270"/>
              <a:ext cx="9543025" cy="54690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6655" y="1132831"/>
              <a:ext cx="9364974" cy="52908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67599" y="1113775"/>
              <a:ext cx="9403715" cy="5329555"/>
            </a:xfrm>
            <a:custGeom>
              <a:avLst/>
              <a:gdLst/>
              <a:ahLst/>
              <a:cxnLst/>
              <a:rect l="l" t="t" r="r" b="b"/>
              <a:pathLst>
                <a:path w="9403715" h="5329555">
                  <a:moveTo>
                    <a:pt x="0" y="5328958"/>
                  </a:moveTo>
                  <a:lnTo>
                    <a:pt x="9403104" y="5328958"/>
                  </a:lnTo>
                  <a:lnTo>
                    <a:pt x="9403104" y="0"/>
                  </a:lnTo>
                  <a:lnTo>
                    <a:pt x="0" y="0"/>
                  </a:lnTo>
                  <a:lnTo>
                    <a:pt x="0" y="532895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Послідовність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малювання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«Різдвяного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янголятка»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4520" y="1379226"/>
            <a:ext cx="11092815" cy="5365115"/>
            <a:chOff x="604520" y="1379226"/>
            <a:chExt cx="11092815" cy="5365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520" y="1379226"/>
              <a:ext cx="4620646" cy="26748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020" y="1442722"/>
              <a:ext cx="4442466" cy="24968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938" y="1423683"/>
              <a:ext cx="4480560" cy="2534920"/>
            </a:xfrm>
            <a:custGeom>
              <a:avLst/>
              <a:gdLst/>
              <a:ahLst/>
              <a:cxnLst/>
              <a:rect l="l" t="t" r="r" b="b"/>
              <a:pathLst>
                <a:path w="4480560" h="2534920">
                  <a:moveTo>
                    <a:pt x="0" y="2534881"/>
                  </a:moveTo>
                  <a:lnTo>
                    <a:pt x="4480560" y="2534881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253488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6431" y="1379226"/>
              <a:ext cx="4620646" cy="26748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9945" y="1442722"/>
              <a:ext cx="4442466" cy="2496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20890" y="1423683"/>
              <a:ext cx="4480560" cy="2534920"/>
            </a:xfrm>
            <a:custGeom>
              <a:avLst/>
              <a:gdLst/>
              <a:ahLst/>
              <a:cxnLst/>
              <a:rect l="l" t="t" r="r" b="b"/>
              <a:pathLst>
                <a:path w="4480559" h="2534920">
                  <a:moveTo>
                    <a:pt x="0" y="2534881"/>
                  </a:moveTo>
                  <a:lnTo>
                    <a:pt x="4480560" y="2534881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253488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2704" y="4069134"/>
              <a:ext cx="4620646" cy="26748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199" y="4132575"/>
              <a:ext cx="4442466" cy="2496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67125" y="4113519"/>
              <a:ext cx="4480560" cy="2535555"/>
            </a:xfrm>
            <a:custGeom>
              <a:avLst/>
              <a:gdLst/>
              <a:ahLst/>
              <a:cxnLst/>
              <a:rect l="l" t="t" r="r" b="b"/>
              <a:pathLst>
                <a:path w="4480559" h="2535554">
                  <a:moveTo>
                    <a:pt x="0" y="2534954"/>
                  </a:moveTo>
                  <a:lnTo>
                    <a:pt x="4480560" y="2534954"/>
                  </a:lnTo>
                  <a:lnTo>
                    <a:pt x="4480560" y="0"/>
                  </a:lnTo>
                  <a:lnTo>
                    <a:pt x="0" y="0"/>
                  </a:lnTo>
                  <a:lnTo>
                    <a:pt x="0" y="253495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Продемонструйте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власні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малюнки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11300" y="1254695"/>
            <a:ext cx="8801735" cy="5555615"/>
            <a:chOff x="1511300" y="1254695"/>
            <a:chExt cx="8801735" cy="5555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300" y="1254695"/>
              <a:ext cx="8801484" cy="55553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4799" y="1318256"/>
              <a:ext cx="8623304" cy="53771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55765" y="1299240"/>
              <a:ext cx="8661400" cy="5415280"/>
            </a:xfrm>
            <a:custGeom>
              <a:avLst/>
              <a:gdLst/>
              <a:ahLst/>
              <a:cxnLst/>
              <a:rect l="l" t="t" r="r" b="b"/>
              <a:pathLst>
                <a:path w="8661400" h="5415280">
                  <a:moveTo>
                    <a:pt x="0" y="5415241"/>
                  </a:moveTo>
                  <a:lnTo>
                    <a:pt x="8661361" y="5415241"/>
                  </a:lnTo>
                  <a:lnTo>
                    <a:pt x="8661361" y="0"/>
                  </a:lnTo>
                  <a:lnTo>
                    <a:pt x="0" y="0"/>
                  </a:lnTo>
                  <a:lnTo>
                    <a:pt x="0" y="541524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9816" y="2359651"/>
              <a:ext cx="1950726" cy="27762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36625">
              <a:lnSpc>
                <a:spcPct val="100000"/>
              </a:lnSpc>
              <a:spcBef>
                <a:spcPts val="580"/>
              </a:spcBef>
            </a:pPr>
            <a:r>
              <a:rPr sz="2000" b="1" spc="-215" dirty="0">
                <a:solidFill>
                  <a:srgbClr val="FFFFFF"/>
                </a:solidFill>
                <a:latin typeface="Arial"/>
                <a:cs typeface="Arial"/>
              </a:rPr>
              <a:t>Створіть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листівку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для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своїх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близьких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та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привітайте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їх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зі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святом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9" y="1729744"/>
            <a:ext cx="4958077" cy="4886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1684" y="1468124"/>
            <a:ext cx="4902208" cy="5001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Рефлексія.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Оберіть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відповідну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цеглинку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лего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...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980" y="1186177"/>
            <a:ext cx="11389995" cy="5349240"/>
            <a:chOff x="347980" y="1186177"/>
            <a:chExt cx="11389995" cy="534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751" y="2867649"/>
              <a:ext cx="5181593" cy="1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186177"/>
              <a:ext cx="4993648" cy="1831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80" y="4754879"/>
              <a:ext cx="4859011" cy="178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7528" y="4320254"/>
            <a:ext cx="8688705" cy="231521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4400" b="1" spc="-325" dirty="0">
                <a:solidFill>
                  <a:srgbClr val="295FFF"/>
                </a:solidFill>
                <a:latin typeface="Lato"/>
                <a:cs typeface="Lato"/>
              </a:rPr>
              <a:t>Використані</a:t>
            </a:r>
            <a:r>
              <a:rPr sz="4400" b="1" spc="-175" dirty="0">
                <a:solidFill>
                  <a:srgbClr val="295FFF"/>
                </a:solidFill>
                <a:latin typeface="Lato"/>
                <a:cs typeface="Lato"/>
              </a:rPr>
              <a:t> </a:t>
            </a:r>
            <a:r>
              <a:rPr sz="4400" b="1" spc="-335" dirty="0">
                <a:solidFill>
                  <a:srgbClr val="295FFF"/>
                </a:solidFill>
                <a:latin typeface="Lato"/>
                <a:cs typeface="Lato"/>
              </a:rPr>
              <a:t>джерела:</a:t>
            </a:r>
            <a:endParaRPr sz="4400">
              <a:latin typeface="Lato"/>
              <a:cs typeface="Lato"/>
            </a:endParaRPr>
          </a:p>
          <a:p>
            <a:pPr marL="56515" marR="5080">
              <a:lnSpc>
                <a:spcPct val="100000"/>
              </a:lnSpc>
              <a:spcBef>
                <a:spcPts val="860"/>
              </a:spcBef>
            </a:pPr>
            <a:r>
              <a:rPr sz="3200" u="sng" spc="-20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https://vsimpptx.com/author/rozrobki-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urokiv-</a:t>
            </a:r>
            <a:r>
              <a:rPr sz="3200" u="none" spc="-10" dirty="0">
                <a:solidFill>
                  <a:srgbClr val="0462C1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3200" u="sng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obrazotvorchogo-</a:t>
            </a:r>
            <a:r>
              <a:rPr sz="3200" u="sng" spc="-1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mistectva-</a:t>
            </a:r>
            <a:r>
              <a:rPr sz="3200" u="sng" spc="-1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dlya-</a:t>
            </a:r>
            <a:r>
              <a:rPr sz="3200" u="sng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1-</a:t>
            </a:r>
            <a:r>
              <a:rPr sz="3200" u="sng" spc="-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klasu-</a:t>
            </a:r>
            <a:r>
              <a:rPr sz="3200" u="sng" spc="-2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za-</a:t>
            </a:r>
            <a:r>
              <a:rPr sz="3200" u="sng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3"/>
              </a:rPr>
              <a:t>lmmasol</a:t>
            </a:r>
            <a:endParaRPr sz="3200">
              <a:latin typeface="Trebuchet MS"/>
              <a:cs typeface="Trebuchet MS"/>
            </a:endParaRPr>
          </a:p>
          <a:p>
            <a:pPr marL="252095">
              <a:lnSpc>
                <a:spcPct val="100000"/>
              </a:lnSpc>
              <a:spcBef>
                <a:spcPts val="1590"/>
              </a:spcBef>
            </a:pPr>
            <a:r>
              <a:rPr sz="1200" spc="-10" dirty="0">
                <a:solidFill>
                  <a:srgbClr val="888888"/>
                </a:solidFill>
                <a:latin typeface="Trebuchet MS"/>
                <a:cs typeface="Trebuchet MS"/>
              </a:rPr>
              <a:t>15.12.2023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Переглянь</a:t>
            </a:r>
            <a:r>
              <a:rPr spc="-240" dirty="0"/>
              <a:t> </a:t>
            </a:r>
            <a:r>
              <a:rPr spc="-200" dirty="0"/>
              <a:t>послідовність</a:t>
            </a:r>
            <a:r>
              <a:rPr spc="-225" dirty="0"/>
              <a:t> </a:t>
            </a:r>
            <a:r>
              <a:rPr spc="-170" dirty="0"/>
              <a:t>виконання</a:t>
            </a:r>
            <a:r>
              <a:rPr spc="-254" dirty="0"/>
              <a:t> </a:t>
            </a:r>
            <a:r>
              <a:rPr spc="-110" dirty="0"/>
              <a:t>роботи: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528" y="2786077"/>
            <a:ext cx="8751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1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4"/>
              </a:rPr>
              <a:t>https://www.youtube.com/watch?v=7tSMHNPk4y8&amp;feature=youtu.be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Прослухайте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вірш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та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налаштуймося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роботу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8791" y="2080235"/>
            <a:ext cx="5547360" cy="3175635"/>
            <a:chOff x="238791" y="2080235"/>
            <a:chExt cx="5547360" cy="3175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601" y="2084045"/>
              <a:ext cx="5539698" cy="316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2601" y="2084045"/>
              <a:ext cx="5539740" cy="3168015"/>
            </a:xfrm>
            <a:custGeom>
              <a:avLst/>
              <a:gdLst/>
              <a:ahLst/>
              <a:cxnLst/>
              <a:rect l="l" t="t" r="r" b="b"/>
              <a:pathLst>
                <a:path w="5539740" h="3168015">
                  <a:moveTo>
                    <a:pt x="0" y="527992"/>
                  </a:moveTo>
                  <a:lnTo>
                    <a:pt x="2157" y="479934"/>
                  </a:lnTo>
                  <a:lnTo>
                    <a:pt x="8504" y="433085"/>
                  </a:lnTo>
                  <a:lnTo>
                    <a:pt x="18854" y="387631"/>
                  </a:lnTo>
                  <a:lnTo>
                    <a:pt x="33022" y="343759"/>
                  </a:lnTo>
                  <a:lnTo>
                    <a:pt x="50821" y="301654"/>
                  </a:lnTo>
                  <a:lnTo>
                    <a:pt x="72064" y="261504"/>
                  </a:lnTo>
                  <a:lnTo>
                    <a:pt x="96566" y="223495"/>
                  </a:lnTo>
                  <a:lnTo>
                    <a:pt x="124140" y="187813"/>
                  </a:lnTo>
                  <a:lnTo>
                    <a:pt x="154599" y="154645"/>
                  </a:lnTo>
                  <a:lnTo>
                    <a:pt x="187758" y="124177"/>
                  </a:lnTo>
                  <a:lnTo>
                    <a:pt x="223430" y="96595"/>
                  </a:lnTo>
                  <a:lnTo>
                    <a:pt x="261429" y="72086"/>
                  </a:lnTo>
                  <a:lnTo>
                    <a:pt x="301569" y="50836"/>
                  </a:lnTo>
                  <a:lnTo>
                    <a:pt x="343662" y="33032"/>
                  </a:lnTo>
                  <a:lnTo>
                    <a:pt x="387524" y="18860"/>
                  </a:lnTo>
                  <a:lnTo>
                    <a:pt x="432966" y="8506"/>
                  </a:lnTo>
                  <a:lnTo>
                    <a:pt x="479805" y="2157"/>
                  </a:lnTo>
                  <a:lnTo>
                    <a:pt x="527852" y="0"/>
                  </a:lnTo>
                  <a:lnTo>
                    <a:pt x="5011779" y="0"/>
                  </a:lnTo>
                  <a:lnTo>
                    <a:pt x="5059836" y="2157"/>
                  </a:lnTo>
                  <a:lnTo>
                    <a:pt x="5106683" y="8506"/>
                  </a:lnTo>
                  <a:lnTo>
                    <a:pt x="5152134" y="18860"/>
                  </a:lnTo>
                  <a:lnTo>
                    <a:pt x="5196003" y="33032"/>
                  </a:lnTo>
                  <a:lnTo>
                    <a:pt x="5238103" y="50836"/>
                  </a:lnTo>
                  <a:lnTo>
                    <a:pt x="5278248" y="72086"/>
                  </a:lnTo>
                  <a:lnTo>
                    <a:pt x="5316251" y="96595"/>
                  </a:lnTo>
                  <a:lnTo>
                    <a:pt x="5351927" y="124177"/>
                  </a:lnTo>
                  <a:lnTo>
                    <a:pt x="5385089" y="154645"/>
                  </a:lnTo>
                  <a:lnTo>
                    <a:pt x="5415551" y="187813"/>
                  </a:lnTo>
                  <a:lnTo>
                    <a:pt x="5443127" y="223495"/>
                  </a:lnTo>
                  <a:lnTo>
                    <a:pt x="5467631" y="261504"/>
                  </a:lnTo>
                  <a:lnTo>
                    <a:pt x="5488875" y="301654"/>
                  </a:lnTo>
                  <a:lnTo>
                    <a:pt x="5506675" y="343759"/>
                  </a:lnTo>
                  <a:lnTo>
                    <a:pt x="5520843" y="387631"/>
                  </a:lnTo>
                  <a:lnTo>
                    <a:pt x="5531194" y="433085"/>
                  </a:lnTo>
                  <a:lnTo>
                    <a:pt x="5537541" y="479934"/>
                  </a:lnTo>
                  <a:lnTo>
                    <a:pt x="5539698" y="527992"/>
                  </a:lnTo>
                  <a:lnTo>
                    <a:pt x="5539698" y="2639470"/>
                  </a:lnTo>
                  <a:lnTo>
                    <a:pt x="5537541" y="2687528"/>
                  </a:lnTo>
                  <a:lnTo>
                    <a:pt x="5531194" y="2734375"/>
                  </a:lnTo>
                  <a:lnTo>
                    <a:pt x="5520843" y="2779826"/>
                  </a:lnTo>
                  <a:lnTo>
                    <a:pt x="5506675" y="2823695"/>
                  </a:lnTo>
                  <a:lnTo>
                    <a:pt x="5488875" y="2865795"/>
                  </a:lnTo>
                  <a:lnTo>
                    <a:pt x="5467631" y="2905941"/>
                  </a:lnTo>
                  <a:lnTo>
                    <a:pt x="5443127" y="2943944"/>
                  </a:lnTo>
                  <a:lnTo>
                    <a:pt x="5415551" y="2979621"/>
                  </a:lnTo>
                  <a:lnTo>
                    <a:pt x="5385089" y="3012783"/>
                  </a:lnTo>
                  <a:lnTo>
                    <a:pt x="5351927" y="3043246"/>
                  </a:lnTo>
                  <a:lnTo>
                    <a:pt x="5316251" y="3070822"/>
                  </a:lnTo>
                  <a:lnTo>
                    <a:pt x="5278248" y="3095326"/>
                  </a:lnTo>
                  <a:lnTo>
                    <a:pt x="5238103" y="3116571"/>
                  </a:lnTo>
                  <a:lnTo>
                    <a:pt x="5196003" y="3134371"/>
                  </a:lnTo>
                  <a:lnTo>
                    <a:pt x="5152134" y="3148540"/>
                  </a:lnTo>
                  <a:lnTo>
                    <a:pt x="5106683" y="3158891"/>
                  </a:lnTo>
                  <a:lnTo>
                    <a:pt x="5059836" y="3165238"/>
                  </a:lnTo>
                  <a:lnTo>
                    <a:pt x="5011779" y="3167395"/>
                  </a:lnTo>
                  <a:lnTo>
                    <a:pt x="527852" y="3167395"/>
                  </a:lnTo>
                  <a:lnTo>
                    <a:pt x="479805" y="3165238"/>
                  </a:lnTo>
                  <a:lnTo>
                    <a:pt x="432966" y="3158891"/>
                  </a:lnTo>
                  <a:lnTo>
                    <a:pt x="387524" y="3148540"/>
                  </a:lnTo>
                  <a:lnTo>
                    <a:pt x="343662" y="3134371"/>
                  </a:lnTo>
                  <a:lnTo>
                    <a:pt x="301569" y="3116571"/>
                  </a:lnTo>
                  <a:lnTo>
                    <a:pt x="261429" y="3095326"/>
                  </a:lnTo>
                  <a:lnTo>
                    <a:pt x="223430" y="3070822"/>
                  </a:lnTo>
                  <a:lnTo>
                    <a:pt x="187758" y="3043246"/>
                  </a:lnTo>
                  <a:lnTo>
                    <a:pt x="154599" y="3012783"/>
                  </a:lnTo>
                  <a:lnTo>
                    <a:pt x="124140" y="2979621"/>
                  </a:lnTo>
                  <a:lnTo>
                    <a:pt x="96566" y="2943944"/>
                  </a:lnTo>
                  <a:lnTo>
                    <a:pt x="72064" y="2905941"/>
                  </a:lnTo>
                  <a:lnTo>
                    <a:pt x="50821" y="2865795"/>
                  </a:lnTo>
                  <a:lnTo>
                    <a:pt x="33022" y="2823695"/>
                  </a:lnTo>
                  <a:lnTo>
                    <a:pt x="18854" y="2779826"/>
                  </a:lnTo>
                  <a:lnTo>
                    <a:pt x="8504" y="2734375"/>
                  </a:lnTo>
                  <a:lnTo>
                    <a:pt x="2157" y="2687528"/>
                  </a:lnTo>
                  <a:lnTo>
                    <a:pt x="0" y="2639470"/>
                  </a:lnTo>
                  <a:lnTo>
                    <a:pt x="0" y="527992"/>
                  </a:lnTo>
                  <a:close/>
                </a:path>
              </a:pathLst>
            </a:custGeom>
            <a:ln w="7620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8005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Дзвоник</a:t>
            </a:r>
            <a:r>
              <a:rPr spc="-95" dirty="0"/>
              <a:t> </a:t>
            </a:r>
            <a:r>
              <a:rPr spc="-245" dirty="0"/>
              <a:t>всім</a:t>
            </a:r>
            <a:r>
              <a:rPr spc="-90" dirty="0"/>
              <a:t> </a:t>
            </a:r>
            <a:r>
              <a:rPr spc="-160" dirty="0"/>
              <a:t>нам</a:t>
            </a:r>
            <a:r>
              <a:rPr spc="-110" dirty="0"/>
              <a:t> </a:t>
            </a:r>
            <a:r>
              <a:rPr spc="-240" dirty="0"/>
              <a:t>дав</a:t>
            </a:r>
            <a:r>
              <a:rPr spc="-95" dirty="0"/>
              <a:t> </a:t>
            </a:r>
            <a:r>
              <a:rPr spc="-140" dirty="0"/>
              <a:t>наказ: </a:t>
            </a:r>
            <a:r>
              <a:rPr spc="-190" dirty="0"/>
              <a:t>До</a:t>
            </a:r>
            <a:r>
              <a:rPr spc="-120" dirty="0"/>
              <a:t> </a:t>
            </a:r>
            <a:r>
              <a:rPr spc="-240" dirty="0"/>
              <a:t>роботи</a:t>
            </a:r>
            <a:r>
              <a:rPr spc="-114" dirty="0"/>
              <a:t> </a:t>
            </a:r>
            <a:r>
              <a:rPr spc="-225" dirty="0"/>
              <a:t>швидше</a:t>
            </a:r>
            <a:r>
              <a:rPr spc="-100" dirty="0"/>
              <a:t> </a:t>
            </a:r>
            <a:r>
              <a:rPr spc="-345" dirty="0"/>
              <a:t>в</a:t>
            </a:r>
            <a:r>
              <a:rPr spc="-120" dirty="0"/>
              <a:t> </a:t>
            </a:r>
            <a:r>
              <a:rPr spc="-10" dirty="0"/>
              <a:t>клас!</a:t>
            </a:r>
          </a:p>
          <a:p>
            <a:pPr marL="12700" marR="5080">
              <a:lnSpc>
                <a:spcPct val="100000"/>
              </a:lnSpc>
            </a:pPr>
            <a:r>
              <a:rPr spc="-285" dirty="0"/>
              <a:t>Біля</a:t>
            </a:r>
            <a:r>
              <a:rPr spc="-100" dirty="0"/>
              <a:t> </a:t>
            </a:r>
            <a:r>
              <a:rPr spc="-225" dirty="0"/>
              <a:t>парти</a:t>
            </a:r>
            <a:r>
              <a:rPr spc="-110" dirty="0"/>
              <a:t> </a:t>
            </a:r>
            <a:r>
              <a:rPr spc="-229" dirty="0"/>
              <a:t>станем</a:t>
            </a:r>
            <a:r>
              <a:rPr spc="-105" dirty="0"/>
              <a:t> </a:t>
            </a:r>
            <a:r>
              <a:rPr spc="-195" dirty="0"/>
              <a:t>чемно</a:t>
            </a:r>
            <a:r>
              <a:rPr spc="-80" dirty="0"/>
              <a:t> </a:t>
            </a:r>
            <a:r>
              <a:rPr spc="-50" dirty="0"/>
              <a:t>– </a:t>
            </a:r>
            <a:r>
              <a:rPr spc="-220" dirty="0"/>
              <a:t>Плине</a:t>
            </a:r>
            <a:r>
              <a:rPr spc="-120" dirty="0"/>
              <a:t> </a:t>
            </a:r>
            <a:r>
              <a:rPr spc="-290" dirty="0"/>
              <a:t>час</a:t>
            </a:r>
            <a:r>
              <a:rPr spc="-125" dirty="0"/>
              <a:t> </a:t>
            </a:r>
            <a:r>
              <a:rPr spc="-225" dirty="0"/>
              <a:t>хай</a:t>
            </a:r>
            <a:r>
              <a:rPr spc="-105" dirty="0"/>
              <a:t> </a:t>
            </a:r>
            <a:r>
              <a:rPr spc="-65" dirty="0"/>
              <a:t>недаремно. </a:t>
            </a:r>
            <a:r>
              <a:rPr spc="-260" dirty="0"/>
              <a:t>Будемо</a:t>
            </a:r>
            <a:r>
              <a:rPr spc="-110" dirty="0"/>
              <a:t> </a:t>
            </a:r>
            <a:r>
              <a:rPr spc="-175" dirty="0"/>
              <a:t>уважні</a:t>
            </a:r>
            <a:r>
              <a:rPr spc="-85" dirty="0"/>
              <a:t> </a:t>
            </a:r>
            <a:r>
              <a:rPr spc="-100" dirty="0"/>
              <a:t>і</a:t>
            </a:r>
            <a:r>
              <a:rPr spc="-120" dirty="0"/>
              <a:t> </a:t>
            </a:r>
            <a:r>
              <a:rPr spc="-229" dirty="0"/>
              <a:t>старанні</a:t>
            </a:r>
            <a:r>
              <a:rPr spc="-90" dirty="0"/>
              <a:t> </a:t>
            </a:r>
            <a:r>
              <a:rPr spc="-20" dirty="0"/>
              <a:t>всі, </a:t>
            </a:r>
            <a:r>
              <a:rPr spc="-254" dirty="0"/>
              <a:t>Сядемо</a:t>
            </a:r>
            <a:r>
              <a:rPr spc="-90" dirty="0"/>
              <a:t> </a:t>
            </a:r>
            <a:r>
              <a:rPr spc="-210" dirty="0"/>
              <a:t>рівненько</a:t>
            </a:r>
            <a:r>
              <a:rPr spc="-70" dirty="0"/>
              <a:t> </a:t>
            </a:r>
            <a:r>
              <a:rPr spc="-190" dirty="0"/>
              <a:t>на</a:t>
            </a:r>
            <a:r>
              <a:rPr spc="-90" dirty="0"/>
              <a:t> </a:t>
            </a:r>
            <a:r>
              <a:rPr spc="-204" dirty="0"/>
              <a:t>місця</a:t>
            </a:r>
            <a:r>
              <a:rPr spc="-114" dirty="0"/>
              <a:t> </a:t>
            </a:r>
            <a:r>
              <a:rPr spc="-185" dirty="0"/>
              <a:t>свої.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930908" y="1242128"/>
            <a:ext cx="6160135" cy="5273675"/>
            <a:chOff x="5930908" y="1242128"/>
            <a:chExt cx="6160135" cy="52736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0908" y="1242128"/>
              <a:ext cx="6159745" cy="52732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4404" y="1305562"/>
              <a:ext cx="5981693" cy="50952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75311" y="1286523"/>
              <a:ext cx="6020435" cy="5133975"/>
            </a:xfrm>
            <a:custGeom>
              <a:avLst/>
              <a:gdLst/>
              <a:ahLst/>
              <a:cxnLst/>
              <a:rect l="l" t="t" r="r" b="b"/>
              <a:pathLst>
                <a:path w="6020434" h="5133975">
                  <a:moveTo>
                    <a:pt x="0" y="5133350"/>
                  </a:moveTo>
                  <a:lnTo>
                    <a:pt x="6019824" y="5133350"/>
                  </a:lnTo>
                  <a:lnTo>
                    <a:pt x="6019824" y="0"/>
                  </a:lnTo>
                  <a:lnTo>
                    <a:pt x="0" y="0"/>
                  </a:lnTo>
                  <a:lnTo>
                    <a:pt x="0" y="513335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229" dirty="0">
                <a:solidFill>
                  <a:srgbClr val="FFFFFF"/>
                </a:solidFill>
                <a:latin typeface="Arial"/>
                <a:cs typeface="Arial"/>
              </a:rPr>
              <a:t>Гра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«Мікрофон»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33" y="1236974"/>
            <a:ext cx="3561075" cy="53111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96620" y="1473185"/>
            <a:ext cx="4919980" cy="1130935"/>
            <a:chOff x="896620" y="1473185"/>
            <a:chExt cx="4919980" cy="1130935"/>
          </a:xfrm>
        </p:grpSpPr>
        <p:sp>
          <p:nvSpPr>
            <p:cNvPr id="5" name="object 5"/>
            <p:cNvSpPr/>
            <p:nvPr/>
          </p:nvSpPr>
          <p:spPr>
            <a:xfrm>
              <a:off x="902970" y="1479535"/>
              <a:ext cx="4907280" cy="1118235"/>
            </a:xfrm>
            <a:custGeom>
              <a:avLst/>
              <a:gdLst/>
              <a:ahLst/>
              <a:cxnLst/>
              <a:rect l="l" t="t" r="r" b="b"/>
              <a:pathLst>
                <a:path w="4907280" h="1118235">
                  <a:moveTo>
                    <a:pt x="4720955" y="0"/>
                  </a:moveTo>
                  <a:lnTo>
                    <a:pt x="186237" y="0"/>
                  </a:lnTo>
                  <a:lnTo>
                    <a:pt x="136723" y="6657"/>
                  </a:lnTo>
                  <a:lnTo>
                    <a:pt x="92233" y="25444"/>
                  </a:lnTo>
                  <a:lnTo>
                    <a:pt x="54542" y="54582"/>
                  </a:lnTo>
                  <a:lnTo>
                    <a:pt x="25423" y="92293"/>
                  </a:lnTo>
                  <a:lnTo>
                    <a:pt x="6651" y="136798"/>
                  </a:lnTo>
                  <a:lnTo>
                    <a:pt x="0" y="186318"/>
                  </a:lnTo>
                  <a:lnTo>
                    <a:pt x="0" y="931334"/>
                  </a:lnTo>
                  <a:lnTo>
                    <a:pt x="6651" y="980854"/>
                  </a:lnTo>
                  <a:lnTo>
                    <a:pt x="25423" y="1025359"/>
                  </a:lnTo>
                  <a:lnTo>
                    <a:pt x="54542" y="1063070"/>
                  </a:lnTo>
                  <a:lnTo>
                    <a:pt x="92233" y="1092208"/>
                  </a:lnTo>
                  <a:lnTo>
                    <a:pt x="136723" y="1110995"/>
                  </a:lnTo>
                  <a:lnTo>
                    <a:pt x="186237" y="1117652"/>
                  </a:lnTo>
                  <a:lnTo>
                    <a:pt x="4720955" y="1117652"/>
                  </a:lnTo>
                  <a:lnTo>
                    <a:pt x="4770474" y="1110995"/>
                  </a:lnTo>
                  <a:lnTo>
                    <a:pt x="4814975" y="1092208"/>
                  </a:lnTo>
                  <a:lnTo>
                    <a:pt x="4852682" y="1063070"/>
                  </a:lnTo>
                  <a:lnTo>
                    <a:pt x="4881815" y="1025359"/>
                  </a:lnTo>
                  <a:lnTo>
                    <a:pt x="4900599" y="980854"/>
                  </a:lnTo>
                  <a:lnTo>
                    <a:pt x="4907255" y="931334"/>
                  </a:lnTo>
                  <a:lnTo>
                    <a:pt x="4907255" y="186318"/>
                  </a:lnTo>
                  <a:lnTo>
                    <a:pt x="4900599" y="136798"/>
                  </a:lnTo>
                  <a:lnTo>
                    <a:pt x="4881815" y="92293"/>
                  </a:lnTo>
                  <a:lnTo>
                    <a:pt x="4852682" y="54582"/>
                  </a:lnTo>
                  <a:lnTo>
                    <a:pt x="4814975" y="25444"/>
                  </a:lnTo>
                  <a:lnTo>
                    <a:pt x="4770474" y="6657"/>
                  </a:lnTo>
                  <a:lnTo>
                    <a:pt x="472095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970" y="1479535"/>
              <a:ext cx="4907280" cy="1118235"/>
            </a:xfrm>
            <a:custGeom>
              <a:avLst/>
              <a:gdLst/>
              <a:ahLst/>
              <a:cxnLst/>
              <a:rect l="l" t="t" r="r" b="b"/>
              <a:pathLst>
                <a:path w="4907280" h="1118235">
                  <a:moveTo>
                    <a:pt x="0" y="186318"/>
                  </a:moveTo>
                  <a:lnTo>
                    <a:pt x="6651" y="136798"/>
                  </a:lnTo>
                  <a:lnTo>
                    <a:pt x="25423" y="92293"/>
                  </a:lnTo>
                  <a:lnTo>
                    <a:pt x="54542" y="54582"/>
                  </a:lnTo>
                  <a:lnTo>
                    <a:pt x="92233" y="25444"/>
                  </a:lnTo>
                  <a:lnTo>
                    <a:pt x="136723" y="6657"/>
                  </a:lnTo>
                  <a:lnTo>
                    <a:pt x="186237" y="0"/>
                  </a:lnTo>
                  <a:lnTo>
                    <a:pt x="4720955" y="0"/>
                  </a:lnTo>
                  <a:lnTo>
                    <a:pt x="4770474" y="6657"/>
                  </a:lnTo>
                  <a:lnTo>
                    <a:pt x="4814975" y="25444"/>
                  </a:lnTo>
                  <a:lnTo>
                    <a:pt x="4852682" y="54582"/>
                  </a:lnTo>
                  <a:lnTo>
                    <a:pt x="4881815" y="92293"/>
                  </a:lnTo>
                  <a:lnTo>
                    <a:pt x="4900599" y="136798"/>
                  </a:lnTo>
                  <a:lnTo>
                    <a:pt x="4907255" y="186318"/>
                  </a:lnTo>
                  <a:lnTo>
                    <a:pt x="4907255" y="931334"/>
                  </a:lnTo>
                  <a:lnTo>
                    <a:pt x="4900599" y="980854"/>
                  </a:lnTo>
                  <a:lnTo>
                    <a:pt x="4881815" y="1025359"/>
                  </a:lnTo>
                  <a:lnTo>
                    <a:pt x="4852682" y="1063070"/>
                  </a:lnTo>
                  <a:lnTo>
                    <a:pt x="4814975" y="1092208"/>
                  </a:lnTo>
                  <a:lnTo>
                    <a:pt x="4770474" y="1110995"/>
                  </a:lnTo>
                  <a:lnTo>
                    <a:pt x="4720955" y="1117652"/>
                  </a:lnTo>
                  <a:lnTo>
                    <a:pt x="186237" y="1117652"/>
                  </a:lnTo>
                  <a:lnTo>
                    <a:pt x="136723" y="1110995"/>
                  </a:lnTo>
                  <a:lnTo>
                    <a:pt x="92233" y="1092208"/>
                  </a:lnTo>
                  <a:lnTo>
                    <a:pt x="54542" y="1063070"/>
                  </a:lnTo>
                  <a:lnTo>
                    <a:pt x="25423" y="1025359"/>
                  </a:lnTo>
                  <a:lnTo>
                    <a:pt x="6651" y="980854"/>
                  </a:lnTo>
                  <a:lnTo>
                    <a:pt x="0" y="931334"/>
                  </a:lnTo>
                  <a:lnTo>
                    <a:pt x="0" y="186318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1076" y="1639319"/>
            <a:ext cx="4586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80"/>
              </a:lnSpc>
              <a:spcBef>
                <a:spcPts val="100"/>
              </a:spcBef>
            </a:pPr>
            <a:r>
              <a:rPr sz="2400" b="1" spc="-245" dirty="0">
                <a:solidFill>
                  <a:srgbClr val="FFFFFF"/>
                </a:solidFill>
                <a:latin typeface="Arial"/>
                <a:cs typeface="Arial"/>
              </a:rPr>
              <a:t>Чи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знаєте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ви,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що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5" dirty="0">
                <a:solidFill>
                  <a:srgbClr val="FFFFFF"/>
                </a:solidFill>
                <a:latin typeface="Arial"/>
                <a:cs typeface="Arial"/>
              </a:rPr>
              <a:t>свято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настає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через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тиждень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після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Нового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року?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6620" y="2862579"/>
            <a:ext cx="4919980" cy="785495"/>
            <a:chOff x="896620" y="2862579"/>
            <a:chExt cx="4919980" cy="785495"/>
          </a:xfrm>
        </p:grpSpPr>
        <p:sp>
          <p:nvSpPr>
            <p:cNvPr id="9" name="object 9"/>
            <p:cNvSpPr/>
            <p:nvPr/>
          </p:nvSpPr>
          <p:spPr>
            <a:xfrm>
              <a:off x="902970" y="2868929"/>
              <a:ext cx="4907280" cy="772795"/>
            </a:xfrm>
            <a:custGeom>
              <a:avLst/>
              <a:gdLst/>
              <a:ahLst/>
              <a:cxnLst/>
              <a:rect l="l" t="t" r="r" b="b"/>
              <a:pathLst>
                <a:path w="4907280" h="772795">
                  <a:moveTo>
                    <a:pt x="4778599" y="0"/>
                  </a:moveTo>
                  <a:lnTo>
                    <a:pt x="128659" y="0"/>
                  </a:lnTo>
                  <a:lnTo>
                    <a:pt x="78599" y="10116"/>
                  </a:lnTo>
                  <a:lnTo>
                    <a:pt x="37700" y="37698"/>
                  </a:lnTo>
                  <a:lnTo>
                    <a:pt x="10117" y="78595"/>
                  </a:lnTo>
                  <a:lnTo>
                    <a:pt x="0" y="128656"/>
                  </a:lnTo>
                  <a:lnTo>
                    <a:pt x="0" y="643499"/>
                  </a:lnTo>
                  <a:lnTo>
                    <a:pt x="10117" y="693563"/>
                  </a:lnTo>
                  <a:lnTo>
                    <a:pt x="37700" y="734466"/>
                  </a:lnTo>
                  <a:lnTo>
                    <a:pt x="78599" y="762054"/>
                  </a:lnTo>
                  <a:lnTo>
                    <a:pt x="128659" y="772174"/>
                  </a:lnTo>
                  <a:lnTo>
                    <a:pt x="4778599" y="772174"/>
                  </a:lnTo>
                  <a:lnTo>
                    <a:pt x="4828660" y="762054"/>
                  </a:lnTo>
                  <a:lnTo>
                    <a:pt x="4869557" y="734466"/>
                  </a:lnTo>
                  <a:lnTo>
                    <a:pt x="4897139" y="693563"/>
                  </a:lnTo>
                  <a:lnTo>
                    <a:pt x="4907255" y="643499"/>
                  </a:lnTo>
                  <a:lnTo>
                    <a:pt x="4907255" y="128656"/>
                  </a:lnTo>
                  <a:lnTo>
                    <a:pt x="4897139" y="78595"/>
                  </a:lnTo>
                  <a:lnTo>
                    <a:pt x="4869557" y="37698"/>
                  </a:lnTo>
                  <a:lnTo>
                    <a:pt x="4828660" y="10116"/>
                  </a:lnTo>
                  <a:lnTo>
                    <a:pt x="4778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2970" y="2868929"/>
              <a:ext cx="4907280" cy="772795"/>
            </a:xfrm>
            <a:custGeom>
              <a:avLst/>
              <a:gdLst/>
              <a:ahLst/>
              <a:cxnLst/>
              <a:rect l="l" t="t" r="r" b="b"/>
              <a:pathLst>
                <a:path w="4907280" h="772795">
                  <a:moveTo>
                    <a:pt x="0" y="128656"/>
                  </a:moveTo>
                  <a:lnTo>
                    <a:pt x="10117" y="78595"/>
                  </a:lnTo>
                  <a:lnTo>
                    <a:pt x="37700" y="37698"/>
                  </a:lnTo>
                  <a:lnTo>
                    <a:pt x="78599" y="10116"/>
                  </a:lnTo>
                  <a:lnTo>
                    <a:pt x="128659" y="0"/>
                  </a:lnTo>
                  <a:lnTo>
                    <a:pt x="4778599" y="0"/>
                  </a:lnTo>
                  <a:lnTo>
                    <a:pt x="4828660" y="10116"/>
                  </a:lnTo>
                  <a:lnTo>
                    <a:pt x="4869557" y="37698"/>
                  </a:lnTo>
                  <a:lnTo>
                    <a:pt x="4897139" y="78595"/>
                  </a:lnTo>
                  <a:lnTo>
                    <a:pt x="4907255" y="128656"/>
                  </a:lnTo>
                  <a:lnTo>
                    <a:pt x="4907255" y="643499"/>
                  </a:lnTo>
                  <a:lnTo>
                    <a:pt x="4897139" y="693563"/>
                  </a:lnTo>
                  <a:lnTo>
                    <a:pt x="4869557" y="734466"/>
                  </a:lnTo>
                  <a:lnTo>
                    <a:pt x="4828660" y="762054"/>
                  </a:lnTo>
                  <a:lnTo>
                    <a:pt x="4778599" y="772174"/>
                  </a:lnTo>
                  <a:lnTo>
                    <a:pt x="128659" y="772174"/>
                  </a:lnTo>
                  <a:lnTo>
                    <a:pt x="78599" y="762054"/>
                  </a:lnTo>
                  <a:lnTo>
                    <a:pt x="37700" y="734466"/>
                  </a:lnTo>
                  <a:lnTo>
                    <a:pt x="10117" y="693563"/>
                  </a:lnTo>
                  <a:lnTo>
                    <a:pt x="0" y="643499"/>
                  </a:lnTo>
                  <a:lnTo>
                    <a:pt x="0" y="128656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96620" y="4079225"/>
            <a:ext cx="4919980" cy="1128395"/>
            <a:chOff x="896620" y="4079225"/>
            <a:chExt cx="4919980" cy="1128395"/>
          </a:xfrm>
        </p:grpSpPr>
        <p:sp>
          <p:nvSpPr>
            <p:cNvPr id="12" name="object 12"/>
            <p:cNvSpPr/>
            <p:nvPr/>
          </p:nvSpPr>
          <p:spPr>
            <a:xfrm>
              <a:off x="902970" y="4085575"/>
              <a:ext cx="4907280" cy="1115695"/>
            </a:xfrm>
            <a:custGeom>
              <a:avLst/>
              <a:gdLst/>
              <a:ahLst/>
              <a:cxnLst/>
              <a:rect l="l" t="t" r="r" b="b"/>
              <a:pathLst>
                <a:path w="4907280" h="1115695">
                  <a:moveTo>
                    <a:pt x="4721449" y="0"/>
                  </a:moveTo>
                  <a:lnTo>
                    <a:pt x="185881" y="0"/>
                  </a:lnTo>
                  <a:lnTo>
                    <a:pt x="136467" y="6639"/>
                  </a:lnTo>
                  <a:lnTo>
                    <a:pt x="92064" y="25376"/>
                  </a:lnTo>
                  <a:lnTo>
                    <a:pt x="54444" y="54436"/>
                  </a:lnTo>
                  <a:lnTo>
                    <a:pt x="25378" y="92044"/>
                  </a:lnTo>
                  <a:lnTo>
                    <a:pt x="6640" y="136425"/>
                  </a:lnTo>
                  <a:lnTo>
                    <a:pt x="0" y="185806"/>
                  </a:lnTo>
                  <a:lnTo>
                    <a:pt x="0" y="929268"/>
                  </a:lnTo>
                  <a:lnTo>
                    <a:pt x="6640" y="978674"/>
                  </a:lnTo>
                  <a:lnTo>
                    <a:pt x="25378" y="1023063"/>
                  </a:lnTo>
                  <a:lnTo>
                    <a:pt x="54444" y="1060665"/>
                  </a:lnTo>
                  <a:lnTo>
                    <a:pt x="92064" y="1089713"/>
                  </a:lnTo>
                  <a:lnTo>
                    <a:pt x="136467" y="1108439"/>
                  </a:lnTo>
                  <a:lnTo>
                    <a:pt x="185881" y="1115074"/>
                  </a:lnTo>
                  <a:lnTo>
                    <a:pt x="4721449" y="1115074"/>
                  </a:lnTo>
                  <a:lnTo>
                    <a:pt x="4770855" y="1108439"/>
                  </a:lnTo>
                  <a:lnTo>
                    <a:pt x="4815244" y="1089713"/>
                  </a:lnTo>
                  <a:lnTo>
                    <a:pt x="4852846" y="1060665"/>
                  </a:lnTo>
                  <a:lnTo>
                    <a:pt x="4881895" y="1023063"/>
                  </a:lnTo>
                  <a:lnTo>
                    <a:pt x="4900620" y="978674"/>
                  </a:lnTo>
                  <a:lnTo>
                    <a:pt x="4907255" y="929268"/>
                  </a:lnTo>
                  <a:lnTo>
                    <a:pt x="4907255" y="185806"/>
                  </a:lnTo>
                  <a:lnTo>
                    <a:pt x="4900620" y="136425"/>
                  </a:lnTo>
                  <a:lnTo>
                    <a:pt x="4881895" y="92044"/>
                  </a:lnTo>
                  <a:lnTo>
                    <a:pt x="4852846" y="54436"/>
                  </a:lnTo>
                  <a:lnTo>
                    <a:pt x="4815244" y="25376"/>
                  </a:lnTo>
                  <a:lnTo>
                    <a:pt x="4770855" y="6639"/>
                  </a:lnTo>
                  <a:lnTo>
                    <a:pt x="472144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2970" y="4085575"/>
              <a:ext cx="4907280" cy="1115695"/>
            </a:xfrm>
            <a:custGeom>
              <a:avLst/>
              <a:gdLst/>
              <a:ahLst/>
              <a:cxnLst/>
              <a:rect l="l" t="t" r="r" b="b"/>
              <a:pathLst>
                <a:path w="4907280" h="1115695">
                  <a:moveTo>
                    <a:pt x="0" y="185806"/>
                  </a:moveTo>
                  <a:lnTo>
                    <a:pt x="6640" y="136425"/>
                  </a:lnTo>
                  <a:lnTo>
                    <a:pt x="25378" y="92044"/>
                  </a:lnTo>
                  <a:lnTo>
                    <a:pt x="54444" y="54436"/>
                  </a:lnTo>
                  <a:lnTo>
                    <a:pt x="92064" y="25376"/>
                  </a:lnTo>
                  <a:lnTo>
                    <a:pt x="136467" y="6639"/>
                  </a:lnTo>
                  <a:lnTo>
                    <a:pt x="185881" y="0"/>
                  </a:lnTo>
                  <a:lnTo>
                    <a:pt x="4721449" y="0"/>
                  </a:lnTo>
                  <a:lnTo>
                    <a:pt x="4770855" y="6639"/>
                  </a:lnTo>
                  <a:lnTo>
                    <a:pt x="4815244" y="25376"/>
                  </a:lnTo>
                  <a:lnTo>
                    <a:pt x="4852846" y="54436"/>
                  </a:lnTo>
                  <a:lnTo>
                    <a:pt x="4881895" y="92044"/>
                  </a:lnTo>
                  <a:lnTo>
                    <a:pt x="4900620" y="136425"/>
                  </a:lnTo>
                  <a:lnTo>
                    <a:pt x="4907255" y="185806"/>
                  </a:lnTo>
                  <a:lnTo>
                    <a:pt x="4907255" y="929268"/>
                  </a:lnTo>
                  <a:lnTo>
                    <a:pt x="4900620" y="978674"/>
                  </a:lnTo>
                  <a:lnTo>
                    <a:pt x="4881895" y="1023063"/>
                  </a:lnTo>
                  <a:lnTo>
                    <a:pt x="4852846" y="1060665"/>
                  </a:lnTo>
                  <a:lnTo>
                    <a:pt x="4815244" y="1089713"/>
                  </a:lnTo>
                  <a:lnTo>
                    <a:pt x="4770855" y="1108439"/>
                  </a:lnTo>
                  <a:lnTo>
                    <a:pt x="4721449" y="1115074"/>
                  </a:lnTo>
                  <a:lnTo>
                    <a:pt x="185881" y="1115074"/>
                  </a:lnTo>
                  <a:lnTo>
                    <a:pt x="136467" y="1108439"/>
                  </a:lnTo>
                  <a:lnTo>
                    <a:pt x="92064" y="1089713"/>
                  </a:lnTo>
                  <a:lnTo>
                    <a:pt x="54444" y="1060665"/>
                  </a:lnTo>
                  <a:lnTo>
                    <a:pt x="25378" y="1023063"/>
                  </a:lnTo>
                  <a:lnTo>
                    <a:pt x="6640" y="978674"/>
                  </a:lnTo>
                  <a:lnTo>
                    <a:pt x="0" y="929268"/>
                  </a:lnTo>
                  <a:lnTo>
                    <a:pt x="0" y="185806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96620" y="5638784"/>
            <a:ext cx="4919980" cy="772160"/>
            <a:chOff x="896620" y="5638784"/>
            <a:chExt cx="4919980" cy="772160"/>
          </a:xfrm>
        </p:grpSpPr>
        <p:sp>
          <p:nvSpPr>
            <p:cNvPr id="15" name="object 15"/>
            <p:cNvSpPr/>
            <p:nvPr/>
          </p:nvSpPr>
          <p:spPr>
            <a:xfrm>
              <a:off x="902970" y="5645134"/>
              <a:ext cx="4907280" cy="759460"/>
            </a:xfrm>
            <a:custGeom>
              <a:avLst/>
              <a:gdLst/>
              <a:ahLst/>
              <a:cxnLst/>
              <a:rect l="l" t="t" r="r" b="b"/>
              <a:pathLst>
                <a:path w="4907280" h="759460">
                  <a:moveTo>
                    <a:pt x="4780666" y="0"/>
                  </a:moveTo>
                  <a:lnTo>
                    <a:pt x="126587" y="0"/>
                  </a:lnTo>
                  <a:lnTo>
                    <a:pt x="77303" y="9944"/>
                  </a:lnTo>
                  <a:lnTo>
                    <a:pt x="37067" y="37066"/>
                  </a:lnTo>
                  <a:lnTo>
                    <a:pt x="9944" y="77302"/>
                  </a:lnTo>
                  <a:lnTo>
                    <a:pt x="0" y="126587"/>
                  </a:lnTo>
                  <a:lnTo>
                    <a:pt x="0" y="632865"/>
                  </a:lnTo>
                  <a:lnTo>
                    <a:pt x="9944" y="682149"/>
                  </a:lnTo>
                  <a:lnTo>
                    <a:pt x="37067" y="722384"/>
                  </a:lnTo>
                  <a:lnTo>
                    <a:pt x="77303" y="749507"/>
                  </a:lnTo>
                  <a:lnTo>
                    <a:pt x="126587" y="759451"/>
                  </a:lnTo>
                  <a:lnTo>
                    <a:pt x="4780666" y="759451"/>
                  </a:lnTo>
                  <a:lnTo>
                    <a:pt x="4829949" y="749507"/>
                  </a:lnTo>
                  <a:lnTo>
                    <a:pt x="4870186" y="722384"/>
                  </a:lnTo>
                  <a:lnTo>
                    <a:pt x="4897310" y="682149"/>
                  </a:lnTo>
                  <a:lnTo>
                    <a:pt x="4907255" y="632865"/>
                  </a:lnTo>
                  <a:lnTo>
                    <a:pt x="4907255" y="126587"/>
                  </a:lnTo>
                  <a:lnTo>
                    <a:pt x="4897310" y="77302"/>
                  </a:lnTo>
                  <a:lnTo>
                    <a:pt x="4870186" y="37066"/>
                  </a:lnTo>
                  <a:lnTo>
                    <a:pt x="4829949" y="9944"/>
                  </a:lnTo>
                  <a:lnTo>
                    <a:pt x="478066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2970" y="5645134"/>
              <a:ext cx="4907280" cy="759460"/>
            </a:xfrm>
            <a:custGeom>
              <a:avLst/>
              <a:gdLst/>
              <a:ahLst/>
              <a:cxnLst/>
              <a:rect l="l" t="t" r="r" b="b"/>
              <a:pathLst>
                <a:path w="4907280" h="759460">
                  <a:moveTo>
                    <a:pt x="0" y="126587"/>
                  </a:moveTo>
                  <a:lnTo>
                    <a:pt x="9944" y="77302"/>
                  </a:lnTo>
                  <a:lnTo>
                    <a:pt x="37067" y="37066"/>
                  </a:lnTo>
                  <a:lnTo>
                    <a:pt x="77303" y="9944"/>
                  </a:lnTo>
                  <a:lnTo>
                    <a:pt x="126587" y="0"/>
                  </a:lnTo>
                  <a:lnTo>
                    <a:pt x="4780666" y="0"/>
                  </a:lnTo>
                  <a:lnTo>
                    <a:pt x="4829949" y="9944"/>
                  </a:lnTo>
                  <a:lnTo>
                    <a:pt x="4870186" y="37066"/>
                  </a:lnTo>
                  <a:lnTo>
                    <a:pt x="4897310" y="77302"/>
                  </a:lnTo>
                  <a:lnTo>
                    <a:pt x="4907255" y="126587"/>
                  </a:lnTo>
                  <a:lnTo>
                    <a:pt x="4907255" y="632865"/>
                  </a:lnTo>
                  <a:lnTo>
                    <a:pt x="4897310" y="682149"/>
                  </a:lnTo>
                  <a:lnTo>
                    <a:pt x="4870186" y="722384"/>
                  </a:lnTo>
                  <a:lnTo>
                    <a:pt x="4829949" y="749507"/>
                  </a:lnTo>
                  <a:lnTo>
                    <a:pt x="4780666" y="759451"/>
                  </a:lnTo>
                  <a:lnTo>
                    <a:pt x="126587" y="759451"/>
                  </a:lnTo>
                  <a:lnTo>
                    <a:pt x="77303" y="749507"/>
                  </a:lnTo>
                  <a:lnTo>
                    <a:pt x="37067" y="722384"/>
                  </a:lnTo>
                  <a:lnTo>
                    <a:pt x="9944" y="682149"/>
                  </a:lnTo>
                  <a:lnTo>
                    <a:pt x="0" y="632865"/>
                  </a:lnTo>
                  <a:lnTo>
                    <a:pt x="0" y="126587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3162" y="3039785"/>
            <a:ext cx="4322445" cy="316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Чим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воно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характерне?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400">
              <a:latin typeface="Arial"/>
              <a:cs typeface="Arial"/>
            </a:endParaRPr>
          </a:p>
          <a:p>
            <a:pPr marL="12065" marR="5080" indent="1270" algn="ctr">
              <a:lnSpc>
                <a:spcPct val="100000"/>
              </a:lnSpc>
            </a:pP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Різдвяні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свята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виконують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колядки.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Arial"/>
                <a:cs typeface="Arial"/>
              </a:rPr>
              <a:t>Які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колядки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знаєте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ви?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270" dirty="0">
                <a:solidFill>
                  <a:srgbClr val="FFFFFF"/>
                </a:solidFill>
                <a:latin typeface="Arial"/>
                <a:cs typeface="Arial"/>
              </a:rPr>
              <a:t>Хто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70" dirty="0">
                <a:solidFill>
                  <a:srgbClr val="FFFFFF"/>
                </a:solidFill>
                <a:latin typeface="Arial"/>
                <a:cs typeface="Arial"/>
              </a:rPr>
              <a:t>вас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ходив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колядувати?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580"/>
              </a:spcBef>
            </a:pPr>
            <a:r>
              <a:rPr sz="2000" b="1" spc="-204" dirty="0">
                <a:solidFill>
                  <a:srgbClr val="FFFFFF"/>
                </a:solidFill>
                <a:latin typeface="Arial"/>
                <a:cs typeface="Arial"/>
              </a:rPr>
              <a:t>Розгляньте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традиційні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листівки,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якими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вітали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зі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святами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раніше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8781" y="1356289"/>
            <a:ext cx="7757795" cy="5240655"/>
            <a:chOff x="4208781" y="1356289"/>
            <a:chExt cx="7757795" cy="5240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781" y="1356289"/>
              <a:ext cx="7757422" cy="52404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2277" y="1419851"/>
              <a:ext cx="7579351" cy="50622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53240" y="1400813"/>
              <a:ext cx="7617459" cy="5100320"/>
            </a:xfrm>
            <a:custGeom>
              <a:avLst/>
              <a:gdLst/>
              <a:ahLst/>
              <a:cxnLst/>
              <a:rect l="l" t="t" r="r" b="b"/>
              <a:pathLst>
                <a:path w="7617459" h="5100320">
                  <a:moveTo>
                    <a:pt x="0" y="5100285"/>
                  </a:moveTo>
                  <a:lnTo>
                    <a:pt x="7617446" y="5100285"/>
                  </a:lnTo>
                  <a:lnTo>
                    <a:pt x="7617446" y="0"/>
                  </a:lnTo>
                  <a:lnTo>
                    <a:pt x="0" y="0"/>
                  </a:lnTo>
                  <a:lnTo>
                    <a:pt x="0" y="510028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2739" y="1247191"/>
            <a:ext cx="3721735" cy="5494655"/>
            <a:chOff x="332739" y="1247191"/>
            <a:chExt cx="3721735" cy="549465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739" y="1247191"/>
              <a:ext cx="3721351" cy="54942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240" y="1310647"/>
              <a:ext cx="3543300" cy="53162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7190" y="1291595"/>
              <a:ext cx="3581400" cy="5354320"/>
            </a:xfrm>
            <a:custGeom>
              <a:avLst/>
              <a:gdLst/>
              <a:ahLst/>
              <a:cxnLst/>
              <a:rect l="l" t="t" r="r" b="b"/>
              <a:pathLst>
                <a:path w="3581400" h="5354320">
                  <a:moveTo>
                    <a:pt x="0" y="5354305"/>
                  </a:moveTo>
                  <a:lnTo>
                    <a:pt x="3581375" y="5354305"/>
                  </a:lnTo>
                  <a:lnTo>
                    <a:pt x="3581375" y="0"/>
                  </a:lnTo>
                  <a:lnTo>
                    <a:pt x="0" y="0"/>
                  </a:lnTo>
                  <a:lnTo>
                    <a:pt x="0" y="535430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Які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сучасні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привітання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використовуєте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ви?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779" y="1391848"/>
            <a:ext cx="4966335" cy="4966335"/>
            <a:chOff x="271779" y="1391848"/>
            <a:chExt cx="4966335" cy="4966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79" y="1391848"/>
              <a:ext cx="4966088" cy="4966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79" y="1455412"/>
              <a:ext cx="4787908" cy="47879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6254" y="1436388"/>
              <a:ext cx="4826000" cy="4826000"/>
            </a:xfrm>
            <a:custGeom>
              <a:avLst/>
              <a:gdLst/>
              <a:ahLst/>
              <a:cxnLst/>
              <a:rect l="l" t="t" r="r" b="b"/>
              <a:pathLst>
                <a:path w="4826000" h="4826000">
                  <a:moveTo>
                    <a:pt x="0" y="4825965"/>
                  </a:moveTo>
                  <a:lnTo>
                    <a:pt x="4825965" y="4825965"/>
                  </a:lnTo>
                  <a:lnTo>
                    <a:pt x="4825965" y="0"/>
                  </a:lnTo>
                  <a:lnTo>
                    <a:pt x="0" y="0"/>
                  </a:lnTo>
                  <a:lnTo>
                    <a:pt x="0" y="48259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6777" y="4518652"/>
            <a:ext cx="1976128" cy="19761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23281" y="1089672"/>
            <a:ext cx="5882640" cy="5532120"/>
            <a:chOff x="5923281" y="1089672"/>
            <a:chExt cx="5882640" cy="55321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7097" y="4394191"/>
              <a:ext cx="3258811" cy="22275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3281" y="1089672"/>
              <a:ext cx="5860151" cy="33734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6777" y="1153168"/>
              <a:ext cx="5681971" cy="319531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67740" y="1134130"/>
              <a:ext cx="5720080" cy="3233420"/>
            </a:xfrm>
            <a:custGeom>
              <a:avLst/>
              <a:gdLst/>
              <a:ahLst/>
              <a:cxnLst/>
              <a:rect l="l" t="t" r="r" b="b"/>
              <a:pathLst>
                <a:path w="5720080" h="3233420">
                  <a:moveTo>
                    <a:pt x="0" y="3233409"/>
                  </a:moveTo>
                  <a:lnTo>
                    <a:pt x="5720066" y="3233409"/>
                  </a:lnTo>
                  <a:lnTo>
                    <a:pt x="5720066" y="0"/>
                  </a:lnTo>
                  <a:lnTo>
                    <a:pt x="0" y="0"/>
                  </a:lnTo>
                  <a:lnTo>
                    <a:pt x="0" y="3233409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95" dirty="0">
                <a:solidFill>
                  <a:srgbClr val="FFFFFF"/>
                </a:solidFill>
                <a:latin typeface="Arial"/>
                <a:cs typeface="Arial"/>
              </a:rPr>
              <a:t>Подивіться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відео,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як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святкує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Різдво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ваша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родина?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0779" y="1193869"/>
            <a:ext cx="9680575" cy="5522595"/>
            <a:chOff x="1160779" y="1193869"/>
            <a:chExt cx="9680575" cy="55225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779" y="1193869"/>
              <a:ext cx="9680185" cy="55222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4279" y="1257303"/>
              <a:ext cx="9502133" cy="53441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05221" y="1238218"/>
              <a:ext cx="9540875" cy="5382895"/>
            </a:xfrm>
            <a:custGeom>
              <a:avLst/>
              <a:gdLst/>
              <a:ahLst/>
              <a:cxnLst/>
              <a:rect l="l" t="t" r="r" b="b"/>
              <a:pathLst>
                <a:path w="9540875" h="5382895">
                  <a:moveTo>
                    <a:pt x="0" y="5382323"/>
                  </a:moveTo>
                  <a:lnTo>
                    <a:pt x="9540264" y="5382323"/>
                  </a:lnTo>
                  <a:lnTo>
                    <a:pt x="9540264" y="0"/>
                  </a:lnTo>
                  <a:lnTo>
                    <a:pt x="0" y="0"/>
                  </a:lnTo>
                  <a:lnTo>
                    <a:pt x="0" y="5382323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Фізкультхвилинка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79500" y="1203893"/>
            <a:ext cx="9860915" cy="5624195"/>
            <a:chOff x="1079500" y="1203893"/>
            <a:chExt cx="9860915" cy="5624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9500" y="1203893"/>
              <a:ext cx="9860670" cy="5623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999" y="1267455"/>
              <a:ext cx="9682471" cy="54457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3925" y="1248448"/>
              <a:ext cx="9720580" cy="5483860"/>
            </a:xfrm>
            <a:custGeom>
              <a:avLst/>
              <a:gdLst/>
              <a:ahLst/>
              <a:cxnLst/>
              <a:rect l="l" t="t" r="r" b="b"/>
              <a:pathLst>
                <a:path w="9720580" h="5483859">
                  <a:moveTo>
                    <a:pt x="0" y="5483821"/>
                  </a:moveTo>
                  <a:lnTo>
                    <a:pt x="9720566" y="5483821"/>
                  </a:lnTo>
                  <a:lnTo>
                    <a:pt x="9720566" y="0"/>
                  </a:lnTo>
                  <a:lnTo>
                    <a:pt x="0" y="0"/>
                  </a:lnTo>
                  <a:lnTo>
                    <a:pt x="0" y="548382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55"/>
            <a:ext cx="8732520" cy="59436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05"/>
              </a:lnSpc>
            </a:pP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Прослухайте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вірш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загадку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та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здогадайтеся,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200" dirty="0">
                <a:solidFill>
                  <a:srgbClr val="FFFFFF"/>
                </a:solidFill>
                <a:latin typeface="Arial"/>
                <a:cs typeface="Arial"/>
              </a:rPr>
              <a:t>хто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буде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FFFFFF"/>
                </a:solidFill>
                <a:latin typeface="Arial"/>
                <a:cs typeface="Arial"/>
              </a:rPr>
              <a:t>героєм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FFFFFF"/>
                </a:solidFill>
                <a:latin typeface="Arial"/>
                <a:cs typeface="Arial"/>
              </a:rPr>
              <a:t>нашого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FFFFFF"/>
                </a:solidFill>
                <a:latin typeface="Arial"/>
                <a:cs typeface="Arial"/>
              </a:rPr>
              <a:t>творчого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завдання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755" y="1960889"/>
            <a:ext cx="4744720" cy="3787140"/>
            <a:chOff x="271755" y="1960889"/>
            <a:chExt cx="4744720" cy="3787140"/>
          </a:xfrm>
        </p:grpSpPr>
        <p:sp>
          <p:nvSpPr>
            <p:cNvPr id="4" name="object 4"/>
            <p:cNvSpPr/>
            <p:nvPr/>
          </p:nvSpPr>
          <p:spPr>
            <a:xfrm>
              <a:off x="278105" y="1967239"/>
              <a:ext cx="4732020" cy="3774440"/>
            </a:xfrm>
            <a:custGeom>
              <a:avLst/>
              <a:gdLst/>
              <a:ahLst/>
              <a:cxnLst/>
              <a:rect l="l" t="t" r="r" b="b"/>
              <a:pathLst>
                <a:path w="4732020" h="3774440">
                  <a:moveTo>
                    <a:pt x="4103022" y="0"/>
                  </a:moveTo>
                  <a:lnTo>
                    <a:pt x="629079" y="0"/>
                  </a:lnTo>
                  <a:lnTo>
                    <a:pt x="582134" y="1725"/>
                  </a:lnTo>
                  <a:lnTo>
                    <a:pt x="536125" y="6821"/>
                  </a:lnTo>
                  <a:lnTo>
                    <a:pt x="491175" y="15166"/>
                  </a:lnTo>
                  <a:lnTo>
                    <a:pt x="447404" y="26637"/>
                  </a:lnTo>
                  <a:lnTo>
                    <a:pt x="404935" y="41113"/>
                  </a:lnTo>
                  <a:lnTo>
                    <a:pt x="363888" y="58473"/>
                  </a:lnTo>
                  <a:lnTo>
                    <a:pt x="324387" y="78594"/>
                  </a:lnTo>
                  <a:lnTo>
                    <a:pt x="286552" y="101356"/>
                  </a:lnTo>
                  <a:lnTo>
                    <a:pt x="250506" y="126635"/>
                  </a:lnTo>
                  <a:lnTo>
                    <a:pt x="216369" y="154310"/>
                  </a:lnTo>
                  <a:lnTo>
                    <a:pt x="184264" y="184260"/>
                  </a:lnTo>
                  <a:lnTo>
                    <a:pt x="154312" y="216363"/>
                  </a:lnTo>
                  <a:lnTo>
                    <a:pt x="126636" y="250497"/>
                  </a:lnTo>
                  <a:lnTo>
                    <a:pt x="101356" y="286541"/>
                  </a:lnTo>
                  <a:lnTo>
                    <a:pt x="78594" y="324372"/>
                  </a:lnTo>
                  <a:lnTo>
                    <a:pt x="58473" y="363868"/>
                  </a:lnTo>
                  <a:lnTo>
                    <a:pt x="41113" y="404909"/>
                  </a:lnTo>
                  <a:lnTo>
                    <a:pt x="26637" y="447373"/>
                  </a:lnTo>
                  <a:lnTo>
                    <a:pt x="15165" y="491137"/>
                  </a:lnTo>
                  <a:lnTo>
                    <a:pt x="6821" y="536080"/>
                  </a:lnTo>
                  <a:lnTo>
                    <a:pt x="1725" y="582080"/>
                  </a:lnTo>
                  <a:lnTo>
                    <a:pt x="0" y="629015"/>
                  </a:lnTo>
                  <a:lnTo>
                    <a:pt x="0" y="3145398"/>
                  </a:lnTo>
                  <a:lnTo>
                    <a:pt x="1725" y="3192334"/>
                  </a:lnTo>
                  <a:lnTo>
                    <a:pt x="6821" y="3238335"/>
                  </a:lnTo>
                  <a:lnTo>
                    <a:pt x="15165" y="3283278"/>
                  </a:lnTo>
                  <a:lnTo>
                    <a:pt x="26637" y="3327041"/>
                  </a:lnTo>
                  <a:lnTo>
                    <a:pt x="41113" y="3369505"/>
                  </a:lnTo>
                  <a:lnTo>
                    <a:pt x="58473" y="3410545"/>
                  </a:lnTo>
                  <a:lnTo>
                    <a:pt x="78594" y="3450042"/>
                  </a:lnTo>
                  <a:lnTo>
                    <a:pt x="101356" y="3487872"/>
                  </a:lnTo>
                  <a:lnTo>
                    <a:pt x="126636" y="3523915"/>
                  </a:lnTo>
                  <a:lnTo>
                    <a:pt x="154312" y="3558048"/>
                  </a:lnTo>
                  <a:lnTo>
                    <a:pt x="184264" y="3590150"/>
                  </a:lnTo>
                  <a:lnTo>
                    <a:pt x="216369" y="3620100"/>
                  </a:lnTo>
                  <a:lnTo>
                    <a:pt x="250506" y="3647774"/>
                  </a:lnTo>
                  <a:lnTo>
                    <a:pt x="286552" y="3673053"/>
                  </a:lnTo>
                  <a:lnTo>
                    <a:pt x="324387" y="3695813"/>
                  </a:lnTo>
                  <a:lnTo>
                    <a:pt x="363888" y="3715934"/>
                  </a:lnTo>
                  <a:lnTo>
                    <a:pt x="404935" y="3733293"/>
                  </a:lnTo>
                  <a:lnTo>
                    <a:pt x="447404" y="3747769"/>
                  </a:lnTo>
                  <a:lnTo>
                    <a:pt x="491175" y="3759239"/>
                  </a:lnTo>
                  <a:lnTo>
                    <a:pt x="536125" y="3767584"/>
                  </a:lnTo>
                  <a:lnTo>
                    <a:pt x="582134" y="3772679"/>
                  </a:lnTo>
                  <a:lnTo>
                    <a:pt x="629079" y="3774405"/>
                  </a:lnTo>
                  <a:lnTo>
                    <a:pt x="4103022" y="3774405"/>
                  </a:lnTo>
                  <a:lnTo>
                    <a:pt x="4149958" y="3772679"/>
                  </a:lnTo>
                  <a:lnTo>
                    <a:pt x="4195957" y="3767584"/>
                  </a:lnTo>
                  <a:lnTo>
                    <a:pt x="4240900" y="3759239"/>
                  </a:lnTo>
                  <a:lnTo>
                    <a:pt x="4284663" y="3747769"/>
                  </a:lnTo>
                  <a:lnTo>
                    <a:pt x="4327126" y="3733293"/>
                  </a:lnTo>
                  <a:lnTo>
                    <a:pt x="4368166" y="3715934"/>
                  </a:lnTo>
                  <a:lnTo>
                    <a:pt x="4407662" y="3695813"/>
                  </a:lnTo>
                  <a:lnTo>
                    <a:pt x="4445491" y="3673053"/>
                  </a:lnTo>
                  <a:lnTo>
                    <a:pt x="4481534" y="3647774"/>
                  </a:lnTo>
                  <a:lnTo>
                    <a:pt x="4515666" y="3620100"/>
                  </a:lnTo>
                  <a:lnTo>
                    <a:pt x="4547768" y="3590150"/>
                  </a:lnTo>
                  <a:lnTo>
                    <a:pt x="4577717" y="3558048"/>
                  </a:lnTo>
                  <a:lnTo>
                    <a:pt x="4605391" y="3523915"/>
                  </a:lnTo>
                  <a:lnTo>
                    <a:pt x="4630669" y="3487872"/>
                  </a:lnTo>
                  <a:lnTo>
                    <a:pt x="4653429" y="3450042"/>
                  </a:lnTo>
                  <a:lnTo>
                    <a:pt x="4673549" y="3410545"/>
                  </a:lnTo>
                  <a:lnTo>
                    <a:pt x="4690908" y="3369505"/>
                  </a:lnTo>
                  <a:lnTo>
                    <a:pt x="4705384" y="3327041"/>
                  </a:lnTo>
                  <a:lnTo>
                    <a:pt x="4716854" y="3283278"/>
                  </a:lnTo>
                  <a:lnTo>
                    <a:pt x="4725198" y="3238335"/>
                  </a:lnTo>
                  <a:lnTo>
                    <a:pt x="4730294" y="3192334"/>
                  </a:lnTo>
                  <a:lnTo>
                    <a:pt x="4732020" y="3145398"/>
                  </a:lnTo>
                  <a:lnTo>
                    <a:pt x="4732020" y="629015"/>
                  </a:lnTo>
                  <a:lnTo>
                    <a:pt x="4730294" y="582080"/>
                  </a:lnTo>
                  <a:lnTo>
                    <a:pt x="4725198" y="536080"/>
                  </a:lnTo>
                  <a:lnTo>
                    <a:pt x="4716854" y="491137"/>
                  </a:lnTo>
                  <a:lnTo>
                    <a:pt x="4705384" y="447373"/>
                  </a:lnTo>
                  <a:lnTo>
                    <a:pt x="4690908" y="404909"/>
                  </a:lnTo>
                  <a:lnTo>
                    <a:pt x="4673549" y="363868"/>
                  </a:lnTo>
                  <a:lnTo>
                    <a:pt x="4653429" y="324372"/>
                  </a:lnTo>
                  <a:lnTo>
                    <a:pt x="4630669" y="286541"/>
                  </a:lnTo>
                  <a:lnTo>
                    <a:pt x="4605391" y="250497"/>
                  </a:lnTo>
                  <a:lnTo>
                    <a:pt x="4577717" y="216363"/>
                  </a:lnTo>
                  <a:lnTo>
                    <a:pt x="4547768" y="184260"/>
                  </a:lnTo>
                  <a:lnTo>
                    <a:pt x="4515666" y="154310"/>
                  </a:lnTo>
                  <a:lnTo>
                    <a:pt x="4481534" y="126635"/>
                  </a:lnTo>
                  <a:lnTo>
                    <a:pt x="4445491" y="101356"/>
                  </a:lnTo>
                  <a:lnTo>
                    <a:pt x="4407662" y="78594"/>
                  </a:lnTo>
                  <a:lnTo>
                    <a:pt x="4368166" y="58473"/>
                  </a:lnTo>
                  <a:lnTo>
                    <a:pt x="4327126" y="41113"/>
                  </a:lnTo>
                  <a:lnTo>
                    <a:pt x="4284663" y="26637"/>
                  </a:lnTo>
                  <a:lnTo>
                    <a:pt x="4240900" y="15166"/>
                  </a:lnTo>
                  <a:lnTo>
                    <a:pt x="4195957" y="6821"/>
                  </a:lnTo>
                  <a:lnTo>
                    <a:pt x="4149958" y="1725"/>
                  </a:lnTo>
                  <a:lnTo>
                    <a:pt x="4103022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8105" y="1967239"/>
              <a:ext cx="4732020" cy="3774440"/>
            </a:xfrm>
            <a:custGeom>
              <a:avLst/>
              <a:gdLst/>
              <a:ahLst/>
              <a:cxnLst/>
              <a:rect l="l" t="t" r="r" b="b"/>
              <a:pathLst>
                <a:path w="4732020" h="3774440">
                  <a:moveTo>
                    <a:pt x="0" y="629015"/>
                  </a:moveTo>
                  <a:lnTo>
                    <a:pt x="1725" y="582080"/>
                  </a:lnTo>
                  <a:lnTo>
                    <a:pt x="6821" y="536080"/>
                  </a:lnTo>
                  <a:lnTo>
                    <a:pt x="15165" y="491137"/>
                  </a:lnTo>
                  <a:lnTo>
                    <a:pt x="26637" y="447373"/>
                  </a:lnTo>
                  <a:lnTo>
                    <a:pt x="41113" y="404909"/>
                  </a:lnTo>
                  <a:lnTo>
                    <a:pt x="58473" y="363868"/>
                  </a:lnTo>
                  <a:lnTo>
                    <a:pt x="78594" y="324372"/>
                  </a:lnTo>
                  <a:lnTo>
                    <a:pt x="101356" y="286541"/>
                  </a:lnTo>
                  <a:lnTo>
                    <a:pt x="126636" y="250497"/>
                  </a:lnTo>
                  <a:lnTo>
                    <a:pt x="154312" y="216363"/>
                  </a:lnTo>
                  <a:lnTo>
                    <a:pt x="184264" y="184260"/>
                  </a:lnTo>
                  <a:lnTo>
                    <a:pt x="216369" y="154310"/>
                  </a:lnTo>
                  <a:lnTo>
                    <a:pt x="250506" y="126635"/>
                  </a:lnTo>
                  <a:lnTo>
                    <a:pt x="286552" y="101356"/>
                  </a:lnTo>
                  <a:lnTo>
                    <a:pt x="324387" y="78594"/>
                  </a:lnTo>
                  <a:lnTo>
                    <a:pt x="363888" y="58473"/>
                  </a:lnTo>
                  <a:lnTo>
                    <a:pt x="404935" y="41113"/>
                  </a:lnTo>
                  <a:lnTo>
                    <a:pt x="447404" y="26637"/>
                  </a:lnTo>
                  <a:lnTo>
                    <a:pt x="491175" y="15166"/>
                  </a:lnTo>
                  <a:lnTo>
                    <a:pt x="536125" y="6821"/>
                  </a:lnTo>
                  <a:lnTo>
                    <a:pt x="582134" y="1725"/>
                  </a:lnTo>
                  <a:lnTo>
                    <a:pt x="629079" y="0"/>
                  </a:lnTo>
                  <a:lnTo>
                    <a:pt x="4103022" y="0"/>
                  </a:lnTo>
                  <a:lnTo>
                    <a:pt x="4149958" y="1725"/>
                  </a:lnTo>
                  <a:lnTo>
                    <a:pt x="4195957" y="6821"/>
                  </a:lnTo>
                  <a:lnTo>
                    <a:pt x="4240900" y="15166"/>
                  </a:lnTo>
                  <a:lnTo>
                    <a:pt x="4284663" y="26637"/>
                  </a:lnTo>
                  <a:lnTo>
                    <a:pt x="4327126" y="41113"/>
                  </a:lnTo>
                  <a:lnTo>
                    <a:pt x="4368166" y="58473"/>
                  </a:lnTo>
                  <a:lnTo>
                    <a:pt x="4407662" y="78594"/>
                  </a:lnTo>
                  <a:lnTo>
                    <a:pt x="4445491" y="101356"/>
                  </a:lnTo>
                  <a:lnTo>
                    <a:pt x="4481534" y="126635"/>
                  </a:lnTo>
                  <a:lnTo>
                    <a:pt x="4515666" y="154310"/>
                  </a:lnTo>
                  <a:lnTo>
                    <a:pt x="4547768" y="184260"/>
                  </a:lnTo>
                  <a:lnTo>
                    <a:pt x="4577717" y="216363"/>
                  </a:lnTo>
                  <a:lnTo>
                    <a:pt x="4605391" y="250497"/>
                  </a:lnTo>
                  <a:lnTo>
                    <a:pt x="4630669" y="286541"/>
                  </a:lnTo>
                  <a:lnTo>
                    <a:pt x="4653429" y="324372"/>
                  </a:lnTo>
                  <a:lnTo>
                    <a:pt x="4673549" y="363868"/>
                  </a:lnTo>
                  <a:lnTo>
                    <a:pt x="4690908" y="404909"/>
                  </a:lnTo>
                  <a:lnTo>
                    <a:pt x="4705384" y="447373"/>
                  </a:lnTo>
                  <a:lnTo>
                    <a:pt x="4716854" y="491137"/>
                  </a:lnTo>
                  <a:lnTo>
                    <a:pt x="4725198" y="536080"/>
                  </a:lnTo>
                  <a:lnTo>
                    <a:pt x="4730294" y="582080"/>
                  </a:lnTo>
                  <a:lnTo>
                    <a:pt x="4732020" y="629015"/>
                  </a:lnTo>
                  <a:lnTo>
                    <a:pt x="4732020" y="3145398"/>
                  </a:lnTo>
                  <a:lnTo>
                    <a:pt x="4730294" y="3192334"/>
                  </a:lnTo>
                  <a:lnTo>
                    <a:pt x="4725198" y="3238335"/>
                  </a:lnTo>
                  <a:lnTo>
                    <a:pt x="4716854" y="3283278"/>
                  </a:lnTo>
                  <a:lnTo>
                    <a:pt x="4705384" y="3327041"/>
                  </a:lnTo>
                  <a:lnTo>
                    <a:pt x="4690908" y="3369505"/>
                  </a:lnTo>
                  <a:lnTo>
                    <a:pt x="4673549" y="3410545"/>
                  </a:lnTo>
                  <a:lnTo>
                    <a:pt x="4653429" y="3450042"/>
                  </a:lnTo>
                  <a:lnTo>
                    <a:pt x="4630669" y="3487872"/>
                  </a:lnTo>
                  <a:lnTo>
                    <a:pt x="4605391" y="3523915"/>
                  </a:lnTo>
                  <a:lnTo>
                    <a:pt x="4577717" y="3558048"/>
                  </a:lnTo>
                  <a:lnTo>
                    <a:pt x="4547768" y="3590150"/>
                  </a:lnTo>
                  <a:lnTo>
                    <a:pt x="4515666" y="3620100"/>
                  </a:lnTo>
                  <a:lnTo>
                    <a:pt x="4481534" y="3647774"/>
                  </a:lnTo>
                  <a:lnTo>
                    <a:pt x="4445491" y="3673053"/>
                  </a:lnTo>
                  <a:lnTo>
                    <a:pt x="4407662" y="3695813"/>
                  </a:lnTo>
                  <a:lnTo>
                    <a:pt x="4368166" y="3715934"/>
                  </a:lnTo>
                  <a:lnTo>
                    <a:pt x="4327126" y="3733293"/>
                  </a:lnTo>
                  <a:lnTo>
                    <a:pt x="4284663" y="3747769"/>
                  </a:lnTo>
                  <a:lnTo>
                    <a:pt x="4240900" y="3759239"/>
                  </a:lnTo>
                  <a:lnTo>
                    <a:pt x="4195957" y="3767584"/>
                  </a:lnTo>
                  <a:lnTo>
                    <a:pt x="4149958" y="3772679"/>
                  </a:lnTo>
                  <a:lnTo>
                    <a:pt x="4103022" y="3774405"/>
                  </a:lnTo>
                  <a:lnTo>
                    <a:pt x="629079" y="3774405"/>
                  </a:lnTo>
                  <a:lnTo>
                    <a:pt x="582134" y="3772679"/>
                  </a:lnTo>
                  <a:lnTo>
                    <a:pt x="536125" y="3767584"/>
                  </a:lnTo>
                  <a:lnTo>
                    <a:pt x="491175" y="3759239"/>
                  </a:lnTo>
                  <a:lnTo>
                    <a:pt x="447404" y="3747769"/>
                  </a:lnTo>
                  <a:lnTo>
                    <a:pt x="404935" y="3733293"/>
                  </a:lnTo>
                  <a:lnTo>
                    <a:pt x="363888" y="3715934"/>
                  </a:lnTo>
                  <a:lnTo>
                    <a:pt x="324387" y="3695813"/>
                  </a:lnTo>
                  <a:lnTo>
                    <a:pt x="286552" y="3673053"/>
                  </a:lnTo>
                  <a:lnTo>
                    <a:pt x="250506" y="3647774"/>
                  </a:lnTo>
                  <a:lnTo>
                    <a:pt x="216369" y="3620100"/>
                  </a:lnTo>
                  <a:lnTo>
                    <a:pt x="184264" y="3590150"/>
                  </a:lnTo>
                  <a:lnTo>
                    <a:pt x="154312" y="3558048"/>
                  </a:lnTo>
                  <a:lnTo>
                    <a:pt x="126636" y="3523915"/>
                  </a:lnTo>
                  <a:lnTo>
                    <a:pt x="101356" y="3487872"/>
                  </a:lnTo>
                  <a:lnTo>
                    <a:pt x="78594" y="3450042"/>
                  </a:lnTo>
                  <a:lnTo>
                    <a:pt x="58473" y="3410545"/>
                  </a:lnTo>
                  <a:lnTo>
                    <a:pt x="41113" y="3369505"/>
                  </a:lnTo>
                  <a:lnTo>
                    <a:pt x="26637" y="3327041"/>
                  </a:lnTo>
                  <a:lnTo>
                    <a:pt x="15165" y="3283278"/>
                  </a:lnTo>
                  <a:lnTo>
                    <a:pt x="6821" y="3238335"/>
                  </a:lnTo>
                  <a:lnTo>
                    <a:pt x="1725" y="3192334"/>
                  </a:lnTo>
                  <a:lnTo>
                    <a:pt x="0" y="3145398"/>
                  </a:lnTo>
                  <a:lnTo>
                    <a:pt x="0" y="62901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9725" y="2357770"/>
            <a:ext cx="410591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solidFill>
                  <a:srgbClr val="FFFFFF"/>
                </a:solidFill>
                <a:latin typeface="Arial"/>
                <a:cs typeface="Arial"/>
              </a:rPr>
              <a:t>Промовляла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Галочка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покорі </a:t>
            </a:r>
            <a:r>
              <a:rPr sz="2400" b="1" spc="-34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мамою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молитву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перед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FFFFFF"/>
                </a:solidFill>
                <a:latin typeface="Arial"/>
                <a:cs typeface="Arial"/>
              </a:rPr>
              <a:t>сном, </a:t>
            </a:r>
            <a:r>
              <a:rPr sz="2400" b="1" spc="-3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90" dirty="0">
                <a:solidFill>
                  <a:srgbClr val="FFFFFF"/>
                </a:solidFill>
                <a:latin typeface="Arial"/>
                <a:cs typeface="Arial"/>
              </a:rPr>
              <a:t>Галю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FFFFFF"/>
                </a:solidFill>
                <a:latin typeface="Arial"/>
                <a:cs typeface="Arial"/>
              </a:rPr>
              <a:t>мерехтливі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зорі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80"/>
              </a:lnSpc>
            </a:pP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Із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0" dirty="0">
                <a:solidFill>
                  <a:srgbClr val="FFFFFF"/>
                </a:solidFill>
                <a:latin typeface="Arial"/>
                <a:cs typeface="Arial"/>
              </a:rPr>
              <a:t>небес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дивились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вікно.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Мамочко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моя,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чиї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це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очі,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Ой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чиї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це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тихі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ясні</a:t>
            </a:r>
            <a:endParaRPr sz="2400">
              <a:latin typeface="Arial"/>
              <a:cs typeface="Arial"/>
            </a:endParaRPr>
          </a:p>
          <a:p>
            <a:pPr marL="12700" marR="261620">
              <a:lnSpc>
                <a:spcPct val="100000"/>
              </a:lnSpc>
            </a:pPr>
            <a:r>
              <a:rPr sz="2400" b="1" spc="-220" dirty="0">
                <a:solidFill>
                  <a:srgbClr val="FFFFFF"/>
                </a:solidFill>
                <a:latin typeface="Arial"/>
                <a:cs typeface="Arial"/>
              </a:rPr>
              <a:t>Так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FFFFF"/>
                </a:solidFill>
                <a:latin typeface="Arial"/>
                <a:cs typeface="Arial"/>
              </a:rPr>
              <a:t>ласкаво</a:t>
            </a:r>
            <a:r>
              <a:rPr sz="2400" b="1" spc="-21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любо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серед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ночі </a:t>
            </a: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400" b="1" spc="-254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FFFFFF"/>
                </a:solidFill>
                <a:latin typeface="Arial"/>
                <a:cs typeface="Arial"/>
              </a:rPr>
              <a:t>вікна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FFFFFF"/>
                </a:solidFill>
                <a:latin typeface="Arial"/>
                <a:cs typeface="Arial"/>
              </a:rPr>
              <a:t>всміхаються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мені?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2930" y="1960889"/>
            <a:ext cx="5055235" cy="3787140"/>
            <a:chOff x="6852930" y="1960889"/>
            <a:chExt cx="5055235" cy="3787140"/>
          </a:xfrm>
        </p:grpSpPr>
        <p:sp>
          <p:nvSpPr>
            <p:cNvPr id="8" name="object 8"/>
            <p:cNvSpPr/>
            <p:nvPr/>
          </p:nvSpPr>
          <p:spPr>
            <a:xfrm>
              <a:off x="6859280" y="1967239"/>
              <a:ext cx="5042535" cy="3774440"/>
            </a:xfrm>
            <a:custGeom>
              <a:avLst/>
              <a:gdLst/>
              <a:ahLst/>
              <a:cxnLst/>
              <a:rect l="l" t="t" r="r" b="b"/>
              <a:pathLst>
                <a:path w="5042534" h="3774440">
                  <a:moveTo>
                    <a:pt x="4412839" y="0"/>
                  </a:moveTo>
                  <a:lnTo>
                    <a:pt x="629015" y="0"/>
                  </a:lnTo>
                  <a:lnTo>
                    <a:pt x="582080" y="1725"/>
                  </a:lnTo>
                  <a:lnTo>
                    <a:pt x="536080" y="6821"/>
                  </a:lnTo>
                  <a:lnTo>
                    <a:pt x="491137" y="15166"/>
                  </a:lnTo>
                  <a:lnTo>
                    <a:pt x="447373" y="26637"/>
                  </a:lnTo>
                  <a:lnTo>
                    <a:pt x="404909" y="41113"/>
                  </a:lnTo>
                  <a:lnTo>
                    <a:pt x="363868" y="58473"/>
                  </a:lnTo>
                  <a:lnTo>
                    <a:pt x="324372" y="78594"/>
                  </a:lnTo>
                  <a:lnTo>
                    <a:pt x="286541" y="101356"/>
                  </a:lnTo>
                  <a:lnTo>
                    <a:pt x="250497" y="126635"/>
                  </a:lnTo>
                  <a:lnTo>
                    <a:pt x="216363" y="154310"/>
                  </a:lnTo>
                  <a:lnTo>
                    <a:pt x="184260" y="184260"/>
                  </a:lnTo>
                  <a:lnTo>
                    <a:pt x="154310" y="216363"/>
                  </a:lnTo>
                  <a:lnTo>
                    <a:pt x="126635" y="250497"/>
                  </a:lnTo>
                  <a:lnTo>
                    <a:pt x="101356" y="286541"/>
                  </a:lnTo>
                  <a:lnTo>
                    <a:pt x="78594" y="324372"/>
                  </a:lnTo>
                  <a:lnTo>
                    <a:pt x="58473" y="363868"/>
                  </a:lnTo>
                  <a:lnTo>
                    <a:pt x="41113" y="404909"/>
                  </a:lnTo>
                  <a:lnTo>
                    <a:pt x="26637" y="447373"/>
                  </a:lnTo>
                  <a:lnTo>
                    <a:pt x="15166" y="491137"/>
                  </a:lnTo>
                  <a:lnTo>
                    <a:pt x="6821" y="536080"/>
                  </a:lnTo>
                  <a:lnTo>
                    <a:pt x="1725" y="582080"/>
                  </a:lnTo>
                  <a:lnTo>
                    <a:pt x="0" y="629015"/>
                  </a:lnTo>
                  <a:lnTo>
                    <a:pt x="0" y="3145398"/>
                  </a:lnTo>
                  <a:lnTo>
                    <a:pt x="1725" y="3192334"/>
                  </a:lnTo>
                  <a:lnTo>
                    <a:pt x="6821" y="3238335"/>
                  </a:lnTo>
                  <a:lnTo>
                    <a:pt x="15166" y="3283278"/>
                  </a:lnTo>
                  <a:lnTo>
                    <a:pt x="26637" y="3327041"/>
                  </a:lnTo>
                  <a:lnTo>
                    <a:pt x="41113" y="3369505"/>
                  </a:lnTo>
                  <a:lnTo>
                    <a:pt x="58473" y="3410545"/>
                  </a:lnTo>
                  <a:lnTo>
                    <a:pt x="78594" y="3450042"/>
                  </a:lnTo>
                  <a:lnTo>
                    <a:pt x="101356" y="3487872"/>
                  </a:lnTo>
                  <a:lnTo>
                    <a:pt x="126635" y="3523915"/>
                  </a:lnTo>
                  <a:lnTo>
                    <a:pt x="154310" y="3558048"/>
                  </a:lnTo>
                  <a:lnTo>
                    <a:pt x="184260" y="3590150"/>
                  </a:lnTo>
                  <a:lnTo>
                    <a:pt x="216363" y="3620100"/>
                  </a:lnTo>
                  <a:lnTo>
                    <a:pt x="250497" y="3647774"/>
                  </a:lnTo>
                  <a:lnTo>
                    <a:pt x="286541" y="3673053"/>
                  </a:lnTo>
                  <a:lnTo>
                    <a:pt x="324372" y="3695813"/>
                  </a:lnTo>
                  <a:lnTo>
                    <a:pt x="363868" y="3715934"/>
                  </a:lnTo>
                  <a:lnTo>
                    <a:pt x="404909" y="3733293"/>
                  </a:lnTo>
                  <a:lnTo>
                    <a:pt x="447373" y="3747769"/>
                  </a:lnTo>
                  <a:lnTo>
                    <a:pt x="491137" y="3759239"/>
                  </a:lnTo>
                  <a:lnTo>
                    <a:pt x="536080" y="3767584"/>
                  </a:lnTo>
                  <a:lnTo>
                    <a:pt x="582080" y="3772679"/>
                  </a:lnTo>
                  <a:lnTo>
                    <a:pt x="629015" y="3774405"/>
                  </a:lnTo>
                  <a:lnTo>
                    <a:pt x="4412839" y="3774405"/>
                  </a:lnTo>
                  <a:lnTo>
                    <a:pt x="4459775" y="3772679"/>
                  </a:lnTo>
                  <a:lnTo>
                    <a:pt x="4505776" y="3767584"/>
                  </a:lnTo>
                  <a:lnTo>
                    <a:pt x="4550721" y="3759239"/>
                  </a:lnTo>
                  <a:lnTo>
                    <a:pt x="4594488" y="3747769"/>
                  </a:lnTo>
                  <a:lnTo>
                    <a:pt x="4636955" y="3733293"/>
                  </a:lnTo>
                  <a:lnTo>
                    <a:pt x="4677999" y="3715934"/>
                  </a:lnTo>
                  <a:lnTo>
                    <a:pt x="4717500" y="3695813"/>
                  </a:lnTo>
                  <a:lnTo>
                    <a:pt x="4755336" y="3673053"/>
                  </a:lnTo>
                  <a:lnTo>
                    <a:pt x="4791384" y="3647774"/>
                  </a:lnTo>
                  <a:lnTo>
                    <a:pt x="4825523" y="3620100"/>
                  </a:lnTo>
                  <a:lnTo>
                    <a:pt x="4857631" y="3590150"/>
                  </a:lnTo>
                  <a:lnTo>
                    <a:pt x="4887586" y="3558048"/>
                  </a:lnTo>
                  <a:lnTo>
                    <a:pt x="4915266" y="3523915"/>
                  </a:lnTo>
                  <a:lnTo>
                    <a:pt x="4940550" y="3487872"/>
                  </a:lnTo>
                  <a:lnTo>
                    <a:pt x="4963316" y="3450042"/>
                  </a:lnTo>
                  <a:lnTo>
                    <a:pt x="4983441" y="3410545"/>
                  </a:lnTo>
                  <a:lnTo>
                    <a:pt x="5000805" y="3369505"/>
                  </a:lnTo>
                  <a:lnTo>
                    <a:pt x="5015284" y="3327041"/>
                  </a:lnTo>
                  <a:lnTo>
                    <a:pt x="5026758" y="3283278"/>
                  </a:lnTo>
                  <a:lnTo>
                    <a:pt x="5035105" y="3238335"/>
                  </a:lnTo>
                  <a:lnTo>
                    <a:pt x="5040202" y="3192334"/>
                  </a:lnTo>
                  <a:lnTo>
                    <a:pt x="5041928" y="3145398"/>
                  </a:lnTo>
                  <a:lnTo>
                    <a:pt x="5041928" y="629015"/>
                  </a:lnTo>
                  <a:lnTo>
                    <a:pt x="5040202" y="582080"/>
                  </a:lnTo>
                  <a:lnTo>
                    <a:pt x="5035105" y="536080"/>
                  </a:lnTo>
                  <a:lnTo>
                    <a:pt x="5026758" y="491137"/>
                  </a:lnTo>
                  <a:lnTo>
                    <a:pt x="5015284" y="447373"/>
                  </a:lnTo>
                  <a:lnTo>
                    <a:pt x="5000805" y="404909"/>
                  </a:lnTo>
                  <a:lnTo>
                    <a:pt x="4983441" y="363868"/>
                  </a:lnTo>
                  <a:lnTo>
                    <a:pt x="4963316" y="324372"/>
                  </a:lnTo>
                  <a:lnTo>
                    <a:pt x="4940550" y="286541"/>
                  </a:lnTo>
                  <a:lnTo>
                    <a:pt x="4915266" y="250497"/>
                  </a:lnTo>
                  <a:lnTo>
                    <a:pt x="4887586" y="216363"/>
                  </a:lnTo>
                  <a:lnTo>
                    <a:pt x="4857631" y="184260"/>
                  </a:lnTo>
                  <a:lnTo>
                    <a:pt x="4825523" y="154310"/>
                  </a:lnTo>
                  <a:lnTo>
                    <a:pt x="4791384" y="126635"/>
                  </a:lnTo>
                  <a:lnTo>
                    <a:pt x="4755336" y="101356"/>
                  </a:lnTo>
                  <a:lnTo>
                    <a:pt x="4717500" y="78594"/>
                  </a:lnTo>
                  <a:lnTo>
                    <a:pt x="4677999" y="58473"/>
                  </a:lnTo>
                  <a:lnTo>
                    <a:pt x="4636955" y="41113"/>
                  </a:lnTo>
                  <a:lnTo>
                    <a:pt x="4594488" y="26637"/>
                  </a:lnTo>
                  <a:lnTo>
                    <a:pt x="4550721" y="15166"/>
                  </a:lnTo>
                  <a:lnTo>
                    <a:pt x="4505776" y="6821"/>
                  </a:lnTo>
                  <a:lnTo>
                    <a:pt x="4459775" y="1725"/>
                  </a:lnTo>
                  <a:lnTo>
                    <a:pt x="441283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280" y="1967239"/>
              <a:ext cx="5042535" cy="3774440"/>
            </a:xfrm>
            <a:custGeom>
              <a:avLst/>
              <a:gdLst/>
              <a:ahLst/>
              <a:cxnLst/>
              <a:rect l="l" t="t" r="r" b="b"/>
              <a:pathLst>
                <a:path w="5042534" h="3774440">
                  <a:moveTo>
                    <a:pt x="0" y="629015"/>
                  </a:moveTo>
                  <a:lnTo>
                    <a:pt x="1725" y="582080"/>
                  </a:lnTo>
                  <a:lnTo>
                    <a:pt x="6821" y="536080"/>
                  </a:lnTo>
                  <a:lnTo>
                    <a:pt x="15166" y="491137"/>
                  </a:lnTo>
                  <a:lnTo>
                    <a:pt x="26637" y="447373"/>
                  </a:lnTo>
                  <a:lnTo>
                    <a:pt x="41113" y="404909"/>
                  </a:lnTo>
                  <a:lnTo>
                    <a:pt x="58473" y="363868"/>
                  </a:lnTo>
                  <a:lnTo>
                    <a:pt x="78594" y="324372"/>
                  </a:lnTo>
                  <a:lnTo>
                    <a:pt x="101356" y="286541"/>
                  </a:lnTo>
                  <a:lnTo>
                    <a:pt x="126635" y="250497"/>
                  </a:lnTo>
                  <a:lnTo>
                    <a:pt x="154310" y="216363"/>
                  </a:lnTo>
                  <a:lnTo>
                    <a:pt x="184260" y="184260"/>
                  </a:lnTo>
                  <a:lnTo>
                    <a:pt x="216363" y="154310"/>
                  </a:lnTo>
                  <a:lnTo>
                    <a:pt x="250497" y="126635"/>
                  </a:lnTo>
                  <a:lnTo>
                    <a:pt x="286541" y="101356"/>
                  </a:lnTo>
                  <a:lnTo>
                    <a:pt x="324372" y="78594"/>
                  </a:lnTo>
                  <a:lnTo>
                    <a:pt x="363868" y="58473"/>
                  </a:lnTo>
                  <a:lnTo>
                    <a:pt x="404909" y="41113"/>
                  </a:lnTo>
                  <a:lnTo>
                    <a:pt x="447373" y="26637"/>
                  </a:lnTo>
                  <a:lnTo>
                    <a:pt x="491137" y="15166"/>
                  </a:lnTo>
                  <a:lnTo>
                    <a:pt x="536080" y="6821"/>
                  </a:lnTo>
                  <a:lnTo>
                    <a:pt x="582080" y="1725"/>
                  </a:lnTo>
                  <a:lnTo>
                    <a:pt x="629015" y="0"/>
                  </a:lnTo>
                  <a:lnTo>
                    <a:pt x="4412839" y="0"/>
                  </a:lnTo>
                  <a:lnTo>
                    <a:pt x="4459775" y="1725"/>
                  </a:lnTo>
                  <a:lnTo>
                    <a:pt x="4505776" y="6821"/>
                  </a:lnTo>
                  <a:lnTo>
                    <a:pt x="4550721" y="15166"/>
                  </a:lnTo>
                  <a:lnTo>
                    <a:pt x="4594488" y="26637"/>
                  </a:lnTo>
                  <a:lnTo>
                    <a:pt x="4636955" y="41113"/>
                  </a:lnTo>
                  <a:lnTo>
                    <a:pt x="4677999" y="58473"/>
                  </a:lnTo>
                  <a:lnTo>
                    <a:pt x="4717500" y="78594"/>
                  </a:lnTo>
                  <a:lnTo>
                    <a:pt x="4755336" y="101356"/>
                  </a:lnTo>
                  <a:lnTo>
                    <a:pt x="4791384" y="126635"/>
                  </a:lnTo>
                  <a:lnTo>
                    <a:pt x="4825523" y="154310"/>
                  </a:lnTo>
                  <a:lnTo>
                    <a:pt x="4857631" y="184260"/>
                  </a:lnTo>
                  <a:lnTo>
                    <a:pt x="4887586" y="216363"/>
                  </a:lnTo>
                  <a:lnTo>
                    <a:pt x="4915266" y="250497"/>
                  </a:lnTo>
                  <a:lnTo>
                    <a:pt x="4940550" y="286541"/>
                  </a:lnTo>
                  <a:lnTo>
                    <a:pt x="4963316" y="324372"/>
                  </a:lnTo>
                  <a:lnTo>
                    <a:pt x="4983441" y="363868"/>
                  </a:lnTo>
                  <a:lnTo>
                    <a:pt x="5000805" y="404909"/>
                  </a:lnTo>
                  <a:lnTo>
                    <a:pt x="5015284" y="447373"/>
                  </a:lnTo>
                  <a:lnTo>
                    <a:pt x="5026758" y="491137"/>
                  </a:lnTo>
                  <a:lnTo>
                    <a:pt x="5035105" y="536080"/>
                  </a:lnTo>
                  <a:lnTo>
                    <a:pt x="5040202" y="582080"/>
                  </a:lnTo>
                  <a:lnTo>
                    <a:pt x="5041928" y="629015"/>
                  </a:lnTo>
                  <a:lnTo>
                    <a:pt x="5041928" y="3145398"/>
                  </a:lnTo>
                  <a:lnTo>
                    <a:pt x="5040202" y="3192334"/>
                  </a:lnTo>
                  <a:lnTo>
                    <a:pt x="5035105" y="3238335"/>
                  </a:lnTo>
                  <a:lnTo>
                    <a:pt x="5026758" y="3283278"/>
                  </a:lnTo>
                  <a:lnTo>
                    <a:pt x="5015284" y="3327041"/>
                  </a:lnTo>
                  <a:lnTo>
                    <a:pt x="5000805" y="3369505"/>
                  </a:lnTo>
                  <a:lnTo>
                    <a:pt x="4983441" y="3410545"/>
                  </a:lnTo>
                  <a:lnTo>
                    <a:pt x="4963316" y="3450042"/>
                  </a:lnTo>
                  <a:lnTo>
                    <a:pt x="4940550" y="3487872"/>
                  </a:lnTo>
                  <a:lnTo>
                    <a:pt x="4915266" y="3523915"/>
                  </a:lnTo>
                  <a:lnTo>
                    <a:pt x="4887586" y="3558048"/>
                  </a:lnTo>
                  <a:lnTo>
                    <a:pt x="4857631" y="3590150"/>
                  </a:lnTo>
                  <a:lnTo>
                    <a:pt x="4825523" y="3620100"/>
                  </a:lnTo>
                  <a:lnTo>
                    <a:pt x="4791384" y="3647774"/>
                  </a:lnTo>
                  <a:lnTo>
                    <a:pt x="4755336" y="3673053"/>
                  </a:lnTo>
                  <a:lnTo>
                    <a:pt x="4717500" y="3695813"/>
                  </a:lnTo>
                  <a:lnTo>
                    <a:pt x="4677999" y="3715934"/>
                  </a:lnTo>
                  <a:lnTo>
                    <a:pt x="4636955" y="3733293"/>
                  </a:lnTo>
                  <a:lnTo>
                    <a:pt x="4594488" y="3747769"/>
                  </a:lnTo>
                  <a:lnTo>
                    <a:pt x="4550721" y="3759239"/>
                  </a:lnTo>
                  <a:lnTo>
                    <a:pt x="4505776" y="3767584"/>
                  </a:lnTo>
                  <a:lnTo>
                    <a:pt x="4459775" y="3772679"/>
                  </a:lnTo>
                  <a:lnTo>
                    <a:pt x="4412839" y="3774405"/>
                  </a:lnTo>
                  <a:lnTo>
                    <a:pt x="629015" y="3774405"/>
                  </a:lnTo>
                  <a:lnTo>
                    <a:pt x="582080" y="3772679"/>
                  </a:lnTo>
                  <a:lnTo>
                    <a:pt x="536080" y="3767584"/>
                  </a:lnTo>
                  <a:lnTo>
                    <a:pt x="491137" y="3759239"/>
                  </a:lnTo>
                  <a:lnTo>
                    <a:pt x="447373" y="3747769"/>
                  </a:lnTo>
                  <a:lnTo>
                    <a:pt x="404909" y="3733293"/>
                  </a:lnTo>
                  <a:lnTo>
                    <a:pt x="363868" y="3715934"/>
                  </a:lnTo>
                  <a:lnTo>
                    <a:pt x="324372" y="3695813"/>
                  </a:lnTo>
                  <a:lnTo>
                    <a:pt x="286541" y="3673053"/>
                  </a:lnTo>
                  <a:lnTo>
                    <a:pt x="250497" y="3647774"/>
                  </a:lnTo>
                  <a:lnTo>
                    <a:pt x="216363" y="3620100"/>
                  </a:lnTo>
                  <a:lnTo>
                    <a:pt x="184260" y="3590150"/>
                  </a:lnTo>
                  <a:lnTo>
                    <a:pt x="154310" y="3558048"/>
                  </a:lnTo>
                  <a:lnTo>
                    <a:pt x="126635" y="3523915"/>
                  </a:lnTo>
                  <a:lnTo>
                    <a:pt x="101356" y="3487872"/>
                  </a:lnTo>
                  <a:lnTo>
                    <a:pt x="78594" y="3450042"/>
                  </a:lnTo>
                  <a:lnTo>
                    <a:pt x="58473" y="3410545"/>
                  </a:lnTo>
                  <a:lnTo>
                    <a:pt x="41113" y="3369505"/>
                  </a:lnTo>
                  <a:lnTo>
                    <a:pt x="26637" y="3327041"/>
                  </a:lnTo>
                  <a:lnTo>
                    <a:pt x="15166" y="3283278"/>
                  </a:lnTo>
                  <a:lnTo>
                    <a:pt x="6821" y="3238335"/>
                  </a:lnTo>
                  <a:lnTo>
                    <a:pt x="1725" y="3192334"/>
                  </a:lnTo>
                  <a:lnTo>
                    <a:pt x="0" y="3145398"/>
                  </a:lnTo>
                  <a:lnTo>
                    <a:pt x="0" y="629015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22193" y="2174281"/>
            <a:ext cx="447865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Це,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дитино,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ангелики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Божі,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Що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злітають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Arial"/>
                <a:cs typeface="Arial"/>
              </a:rPr>
              <a:t>Божого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75" dirty="0">
                <a:solidFill>
                  <a:srgbClr val="FFFFFF"/>
                </a:solidFill>
                <a:latin typeface="Arial"/>
                <a:cs typeface="Arial"/>
              </a:rPr>
              <a:t>стола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І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60" dirty="0">
                <a:solidFill>
                  <a:srgbClr val="FFFFFF"/>
                </a:solidFill>
                <a:latin typeface="Arial"/>
                <a:cs typeface="Arial"/>
              </a:rPr>
              <a:t>стоять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0" dirty="0">
                <a:solidFill>
                  <a:srgbClr val="FFFFFF"/>
                </a:solidFill>
                <a:latin typeface="Arial"/>
                <a:cs typeface="Arial"/>
              </a:rPr>
              <a:t>всю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нічку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сторожі,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29" dirty="0">
                <a:solidFill>
                  <a:srgbClr val="FFFFFF"/>
                </a:solidFill>
                <a:latin typeface="Arial"/>
                <a:cs typeface="Arial"/>
              </a:rPr>
              <a:t>Щоб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спокійно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спати</a:t>
            </a:r>
            <a:r>
              <a:rPr sz="24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ти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могла.</a:t>
            </a:r>
            <a:endParaRPr sz="2400">
              <a:latin typeface="Arial"/>
              <a:cs typeface="Arial"/>
            </a:endParaRPr>
          </a:p>
          <a:p>
            <a:pPr marL="12700" marR="130810">
              <a:lnSpc>
                <a:spcPct val="100000"/>
              </a:lnSpc>
            </a:pPr>
            <a:r>
              <a:rPr sz="2400" b="1" spc="-3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як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Arial"/>
                <a:cs typeface="Arial"/>
              </a:rPr>
              <a:t>взавтра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FFFFFF"/>
                </a:solidFill>
                <a:latin typeface="Arial"/>
                <a:cs typeface="Arial"/>
              </a:rPr>
              <a:t>збудишся,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дитинко, </a:t>
            </a:r>
            <a:r>
              <a:rPr sz="2400" b="1" spc="-280" dirty="0">
                <a:solidFill>
                  <a:srgbClr val="FFFFFF"/>
                </a:solidFill>
                <a:latin typeface="Arial"/>
                <a:cs typeface="Arial"/>
              </a:rPr>
              <a:t>Ти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подумай,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FFFFFF"/>
                </a:solidFill>
                <a:latin typeface="Arial"/>
                <a:cs typeface="Arial"/>
              </a:rPr>
              <a:t>донечко,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над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тим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І</a:t>
            </a:r>
            <a:r>
              <a:rPr sz="24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подякуй</a:t>
            </a:r>
            <a:r>
              <a:rPr sz="24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щиро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FFFF"/>
                </a:solidFill>
                <a:latin typeface="Arial"/>
                <a:cs typeface="Arial"/>
              </a:rPr>
              <a:t>добрим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вчинком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254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опіку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FFFFFF"/>
                </a:solidFill>
                <a:latin typeface="Arial"/>
                <a:cs typeface="Arial"/>
              </a:rPr>
              <a:t>ангелам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святим.</a:t>
            </a:r>
            <a:endParaRPr sz="2400">
              <a:latin typeface="Arial"/>
              <a:cs typeface="Arial"/>
            </a:endParaRPr>
          </a:p>
          <a:p>
            <a:pPr marL="2197100">
              <a:lnSpc>
                <a:spcPct val="100000"/>
              </a:lnSpc>
            </a:pPr>
            <a:r>
              <a:rPr sz="2400" i="1" spc="-145" dirty="0">
                <a:solidFill>
                  <a:srgbClr val="FFFFFF"/>
                </a:solidFill>
                <a:latin typeface="Arial"/>
                <a:cs typeface="Arial"/>
              </a:rPr>
              <a:t>Роман</a:t>
            </a:r>
            <a:r>
              <a:rPr sz="24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i="1" spc="-120" dirty="0">
                <a:solidFill>
                  <a:srgbClr val="FFFFFF"/>
                </a:solidFill>
                <a:latin typeface="Arial"/>
                <a:cs typeface="Arial"/>
              </a:rPr>
              <a:t>Завадович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71066" y="1267445"/>
            <a:ext cx="442595" cy="520700"/>
            <a:chOff x="7371066" y="1267445"/>
            <a:chExt cx="442595" cy="520700"/>
          </a:xfrm>
        </p:grpSpPr>
        <p:sp>
          <p:nvSpPr>
            <p:cNvPr id="12" name="object 12"/>
            <p:cNvSpPr/>
            <p:nvPr/>
          </p:nvSpPr>
          <p:spPr>
            <a:xfrm>
              <a:off x="7377416" y="1273795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5" h="508000">
                  <a:moveTo>
                    <a:pt x="214682" y="0"/>
                  </a:moveTo>
                  <a:lnTo>
                    <a:pt x="143158" y="127028"/>
                  </a:lnTo>
                  <a:lnTo>
                    <a:pt x="0" y="127028"/>
                  </a:lnTo>
                  <a:lnTo>
                    <a:pt x="71524" y="254038"/>
                  </a:lnTo>
                  <a:lnTo>
                    <a:pt x="0" y="380975"/>
                  </a:lnTo>
                  <a:lnTo>
                    <a:pt x="143158" y="380975"/>
                  </a:lnTo>
                  <a:lnTo>
                    <a:pt x="214682" y="508004"/>
                  </a:lnTo>
                  <a:lnTo>
                    <a:pt x="286115" y="380975"/>
                  </a:lnTo>
                  <a:lnTo>
                    <a:pt x="429274" y="380975"/>
                  </a:lnTo>
                  <a:lnTo>
                    <a:pt x="357768" y="254038"/>
                  </a:lnTo>
                  <a:lnTo>
                    <a:pt x="429274" y="127028"/>
                  </a:lnTo>
                  <a:lnTo>
                    <a:pt x="286115" y="127028"/>
                  </a:lnTo>
                  <a:lnTo>
                    <a:pt x="21468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7416" y="1273795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5" h="508000">
                  <a:moveTo>
                    <a:pt x="0" y="127028"/>
                  </a:moveTo>
                  <a:lnTo>
                    <a:pt x="143158" y="127028"/>
                  </a:lnTo>
                  <a:lnTo>
                    <a:pt x="214682" y="0"/>
                  </a:lnTo>
                  <a:lnTo>
                    <a:pt x="286115" y="127028"/>
                  </a:lnTo>
                  <a:lnTo>
                    <a:pt x="429274" y="127028"/>
                  </a:lnTo>
                  <a:lnTo>
                    <a:pt x="357768" y="254038"/>
                  </a:lnTo>
                  <a:lnTo>
                    <a:pt x="429274" y="380975"/>
                  </a:lnTo>
                  <a:lnTo>
                    <a:pt x="286115" y="380975"/>
                  </a:lnTo>
                  <a:lnTo>
                    <a:pt x="214682" y="508004"/>
                  </a:lnTo>
                  <a:lnTo>
                    <a:pt x="143158" y="380975"/>
                  </a:lnTo>
                  <a:lnTo>
                    <a:pt x="0" y="380975"/>
                  </a:lnTo>
                  <a:lnTo>
                    <a:pt x="71524" y="254038"/>
                  </a:lnTo>
                  <a:lnTo>
                    <a:pt x="0" y="127028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8124" y="1295389"/>
            <a:ext cx="11643360" cy="5352415"/>
            <a:chOff x="358124" y="1295389"/>
            <a:chExt cx="11643360" cy="535241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3" y="2598413"/>
              <a:ext cx="2451104" cy="36423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81351" y="6109978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5" h="508000">
                  <a:moveTo>
                    <a:pt x="214682" y="0"/>
                  </a:moveTo>
                  <a:lnTo>
                    <a:pt x="143176" y="127015"/>
                  </a:lnTo>
                  <a:lnTo>
                    <a:pt x="0" y="127015"/>
                  </a:lnTo>
                  <a:lnTo>
                    <a:pt x="71524" y="253959"/>
                  </a:lnTo>
                  <a:lnTo>
                    <a:pt x="0" y="380975"/>
                  </a:lnTo>
                  <a:lnTo>
                    <a:pt x="143176" y="380975"/>
                  </a:lnTo>
                  <a:lnTo>
                    <a:pt x="214682" y="507991"/>
                  </a:lnTo>
                  <a:lnTo>
                    <a:pt x="286188" y="380975"/>
                  </a:lnTo>
                  <a:lnTo>
                    <a:pt x="429274" y="380975"/>
                  </a:lnTo>
                  <a:lnTo>
                    <a:pt x="357768" y="253959"/>
                  </a:lnTo>
                  <a:lnTo>
                    <a:pt x="429274" y="127015"/>
                  </a:lnTo>
                  <a:lnTo>
                    <a:pt x="286188" y="127015"/>
                  </a:lnTo>
                  <a:lnTo>
                    <a:pt x="21468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81351" y="6109978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5" h="508000">
                  <a:moveTo>
                    <a:pt x="0" y="127015"/>
                  </a:moveTo>
                  <a:lnTo>
                    <a:pt x="143176" y="127015"/>
                  </a:lnTo>
                  <a:lnTo>
                    <a:pt x="214682" y="0"/>
                  </a:lnTo>
                  <a:lnTo>
                    <a:pt x="286188" y="127015"/>
                  </a:lnTo>
                  <a:lnTo>
                    <a:pt x="429274" y="127015"/>
                  </a:lnTo>
                  <a:lnTo>
                    <a:pt x="357768" y="253959"/>
                  </a:lnTo>
                  <a:lnTo>
                    <a:pt x="429274" y="380975"/>
                  </a:lnTo>
                  <a:lnTo>
                    <a:pt x="286188" y="380975"/>
                  </a:lnTo>
                  <a:lnTo>
                    <a:pt x="214682" y="507991"/>
                  </a:lnTo>
                  <a:lnTo>
                    <a:pt x="143176" y="380975"/>
                  </a:lnTo>
                  <a:lnTo>
                    <a:pt x="0" y="380975"/>
                  </a:lnTo>
                  <a:lnTo>
                    <a:pt x="71524" y="253959"/>
                  </a:lnTo>
                  <a:lnTo>
                    <a:pt x="0" y="127015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2214" y="5988034"/>
              <a:ext cx="429895" cy="511175"/>
            </a:xfrm>
            <a:custGeom>
              <a:avLst/>
              <a:gdLst/>
              <a:ahLst/>
              <a:cxnLst/>
              <a:rect l="l" t="t" r="r" b="b"/>
              <a:pathLst>
                <a:path w="429894" h="511175">
                  <a:moveTo>
                    <a:pt x="214591" y="0"/>
                  </a:moveTo>
                  <a:lnTo>
                    <a:pt x="143085" y="127659"/>
                  </a:lnTo>
                  <a:lnTo>
                    <a:pt x="0" y="127659"/>
                  </a:lnTo>
                  <a:lnTo>
                    <a:pt x="71506" y="255316"/>
                  </a:lnTo>
                  <a:lnTo>
                    <a:pt x="0" y="382905"/>
                  </a:lnTo>
                  <a:lnTo>
                    <a:pt x="143085" y="382905"/>
                  </a:lnTo>
                  <a:lnTo>
                    <a:pt x="214591" y="510564"/>
                  </a:lnTo>
                  <a:lnTo>
                    <a:pt x="286115" y="382905"/>
                  </a:lnTo>
                  <a:lnTo>
                    <a:pt x="429274" y="382905"/>
                  </a:lnTo>
                  <a:lnTo>
                    <a:pt x="357749" y="255316"/>
                  </a:lnTo>
                  <a:lnTo>
                    <a:pt x="429274" y="127659"/>
                  </a:lnTo>
                  <a:lnTo>
                    <a:pt x="286115" y="127659"/>
                  </a:lnTo>
                  <a:lnTo>
                    <a:pt x="2145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2214" y="5988034"/>
              <a:ext cx="429895" cy="511175"/>
            </a:xfrm>
            <a:custGeom>
              <a:avLst/>
              <a:gdLst/>
              <a:ahLst/>
              <a:cxnLst/>
              <a:rect l="l" t="t" r="r" b="b"/>
              <a:pathLst>
                <a:path w="429894" h="511175">
                  <a:moveTo>
                    <a:pt x="0" y="127659"/>
                  </a:moveTo>
                  <a:lnTo>
                    <a:pt x="143085" y="127659"/>
                  </a:lnTo>
                  <a:lnTo>
                    <a:pt x="214591" y="0"/>
                  </a:lnTo>
                  <a:lnTo>
                    <a:pt x="286115" y="127659"/>
                  </a:lnTo>
                  <a:lnTo>
                    <a:pt x="429274" y="127659"/>
                  </a:lnTo>
                  <a:lnTo>
                    <a:pt x="357749" y="255316"/>
                  </a:lnTo>
                  <a:lnTo>
                    <a:pt x="429274" y="382905"/>
                  </a:lnTo>
                  <a:lnTo>
                    <a:pt x="286115" y="382905"/>
                  </a:lnTo>
                  <a:lnTo>
                    <a:pt x="214591" y="510564"/>
                  </a:lnTo>
                  <a:lnTo>
                    <a:pt x="143085" y="382905"/>
                  </a:lnTo>
                  <a:lnTo>
                    <a:pt x="0" y="382905"/>
                  </a:lnTo>
                  <a:lnTo>
                    <a:pt x="71506" y="255316"/>
                  </a:lnTo>
                  <a:lnTo>
                    <a:pt x="0" y="127659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8314" y="1713219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5" h="508000">
                  <a:moveTo>
                    <a:pt x="214591" y="0"/>
                  </a:moveTo>
                  <a:lnTo>
                    <a:pt x="143085" y="127010"/>
                  </a:lnTo>
                  <a:lnTo>
                    <a:pt x="0" y="127010"/>
                  </a:lnTo>
                  <a:lnTo>
                    <a:pt x="71506" y="254020"/>
                  </a:lnTo>
                  <a:lnTo>
                    <a:pt x="0" y="381048"/>
                  </a:lnTo>
                  <a:lnTo>
                    <a:pt x="143085" y="381048"/>
                  </a:lnTo>
                  <a:lnTo>
                    <a:pt x="214591" y="507985"/>
                  </a:lnTo>
                  <a:lnTo>
                    <a:pt x="286115" y="381048"/>
                  </a:lnTo>
                  <a:lnTo>
                    <a:pt x="429274" y="381048"/>
                  </a:lnTo>
                  <a:lnTo>
                    <a:pt x="357749" y="254020"/>
                  </a:lnTo>
                  <a:lnTo>
                    <a:pt x="429274" y="127010"/>
                  </a:lnTo>
                  <a:lnTo>
                    <a:pt x="286115" y="127010"/>
                  </a:lnTo>
                  <a:lnTo>
                    <a:pt x="21459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8314" y="1713219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5" h="508000">
                  <a:moveTo>
                    <a:pt x="0" y="127010"/>
                  </a:moveTo>
                  <a:lnTo>
                    <a:pt x="143085" y="127010"/>
                  </a:lnTo>
                  <a:lnTo>
                    <a:pt x="214591" y="0"/>
                  </a:lnTo>
                  <a:lnTo>
                    <a:pt x="286115" y="127010"/>
                  </a:lnTo>
                  <a:lnTo>
                    <a:pt x="429274" y="127010"/>
                  </a:lnTo>
                  <a:lnTo>
                    <a:pt x="357749" y="254020"/>
                  </a:lnTo>
                  <a:lnTo>
                    <a:pt x="429274" y="381048"/>
                  </a:lnTo>
                  <a:lnTo>
                    <a:pt x="286115" y="381048"/>
                  </a:lnTo>
                  <a:lnTo>
                    <a:pt x="214591" y="507985"/>
                  </a:lnTo>
                  <a:lnTo>
                    <a:pt x="143085" y="381048"/>
                  </a:lnTo>
                  <a:lnTo>
                    <a:pt x="0" y="381048"/>
                  </a:lnTo>
                  <a:lnTo>
                    <a:pt x="71506" y="254020"/>
                  </a:lnTo>
                  <a:lnTo>
                    <a:pt x="0" y="127010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65880" y="1852939"/>
              <a:ext cx="429259" cy="508000"/>
            </a:xfrm>
            <a:custGeom>
              <a:avLst/>
              <a:gdLst/>
              <a:ahLst/>
              <a:cxnLst/>
              <a:rect l="l" t="t" r="r" b="b"/>
              <a:pathLst>
                <a:path w="429259" h="508000">
                  <a:moveTo>
                    <a:pt x="214664" y="0"/>
                  </a:moveTo>
                  <a:lnTo>
                    <a:pt x="143158" y="127028"/>
                  </a:lnTo>
                  <a:lnTo>
                    <a:pt x="0" y="127028"/>
                  </a:lnTo>
                  <a:lnTo>
                    <a:pt x="71506" y="253965"/>
                  </a:lnTo>
                  <a:lnTo>
                    <a:pt x="0" y="380975"/>
                  </a:lnTo>
                  <a:lnTo>
                    <a:pt x="143158" y="380975"/>
                  </a:lnTo>
                  <a:lnTo>
                    <a:pt x="214664" y="508004"/>
                  </a:lnTo>
                  <a:lnTo>
                    <a:pt x="286170" y="380975"/>
                  </a:lnTo>
                  <a:lnTo>
                    <a:pt x="429255" y="380975"/>
                  </a:lnTo>
                  <a:lnTo>
                    <a:pt x="357749" y="253965"/>
                  </a:lnTo>
                  <a:lnTo>
                    <a:pt x="429255" y="127028"/>
                  </a:lnTo>
                  <a:lnTo>
                    <a:pt x="286170" y="127028"/>
                  </a:lnTo>
                  <a:lnTo>
                    <a:pt x="21466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65880" y="1852939"/>
              <a:ext cx="429259" cy="508000"/>
            </a:xfrm>
            <a:custGeom>
              <a:avLst/>
              <a:gdLst/>
              <a:ahLst/>
              <a:cxnLst/>
              <a:rect l="l" t="t" r="r" b="b"/>
              <a:pathLst>
                <a:path w="429259" h="508000">
                  <a:moveTo>
                    <a:pt x="0" y="127028"/>
                  </a:moveTo>
                  <a:lnTo>
                    <a:pt x="143158" y="127028"/>
                  </a:lnTo>
                  <a:lnTo>
                    <a:pt x="214664" y="0"/>
                  </a:lnTo>
                  <a:lnTo>
                    <a:pt x="286170" y="127028"/>
                  </a:lnTo>
                  <a:lnTo>
                    <a:pt x="429255" y="127028"/>
                  </a:lnTo>
                  <a:lnTo>
                    <a:pt x="357749" y="253965"/>
                  </a:lnTo>
                  <a:lnTo>
                    <a:pt x="429255" y="380975"/>
                  </a:lnTo>
                  <a:lnTo>
                    <a:pt x="286170" y="380975"/>
                  </a:lnTo>
                  <a:lnTo>
                    <a:pt x="214664" y="508004"/>
                  </a:lnTo>
                  <a:lnTo>
                    <a:pt x="143158" y="380975"/>
                  </a:lnTo>
                  <a:lnTo>
                    <a:pt x="0" y="380975"/>
                  </a:lnTo>
                  <a:lnTo>
                    <a:pt x="71506" y="253965"/>
                  </a:lnTo>
                  <a:lnTo>
                    <a:pt x="0" y="127028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225" y="1588769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4" h="508000">
                  <a:moveTo>
                    <a:pt x="214598" y="0"/>
                  </a:moveTo>
                  <a:lnTo>
                    <a:pt x="143088" y="127010"/>
                  </a:lnTo>
                  <a:lnTo>
                    <a:pt x="0" y="127010"/>
                  </a:lnTo>
                  <a:lnTo>
                    <a:pt x="71509" y="254038"/>
                  </a:lnTo>
                  <a:lnTo>
                    <a:pt x="0" y="380975"/>
                  </a:lnTo>
                  <a:lnTo>
                    <a:pt x="143088" y="380975"/>
                  </a:lnTo>
                  <a:lnTo>
                    <a:pt x="214598" y="507985"/>
                  </a:lnTo>
                  <a:lnTo>
                    <a:pt x="286179" y="380975"/>
                  </a:lnTo>
                  <a:lnTo>
                    <a:pt x="429268" y="380975"/>
                  </a:lnTo>
                  <a:lnTo>
                    <a:pt x="357687" y="254038"/>
                  </a:lnTo>
                  <a:lnTo>
                    <a:pt x="429268" y="127010"/>
                  </a:lnTo>
                  <a:lnTo>
                    <a:pt x="286179" y="127010"/>
                  </a:lnTo>
                  <a:lnTo>
                    <a:pt x="21459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225" y="1588769"/>
              <a:ext cx="429895" cy="508000"/>
            </a:xfrm>
            <a:custGeom>
              <a:avLst/>
              <a:gdLst/>
              <a:ahLst/>
              <a:cxnLst/>
              <a:rect l="l" t="t" r="r" b="b"/>
              <a:pathLst>
                <a:path w="429894" h="508000">
                  <a:moveTo>
                    <a:pt x="0" y="127010"/>
                  </a:moveTo>
                  <a:lnTo>
                    <a:pt x="143088" y="127010"/>
                  </a:lnTo>
                  <a:lnTo>
                    <a:pt x="214598" y="0"/>
                  </a:lnTo>
                  <a:lnTo>
                    <a:pt x="286179" y="127010"/>
                  </a:lnTo>
                  <a:lnTo>
                    <a:pt x="429268" y="127010"/>
                  </a:lnTo>
                  <a:lnTo>
                    <a:pt x="357687" y="254038"/>
                  </a:lnTo>
                  <a:lnTo>
                    <a:pt x="429268" y="380975"/>
                  </a:lnTo>
                  <a:lnTo>
                    <a:pt x="286179" y="380975"/>
                  </a:lnTo>
                  <a:lnTo>
                    <a:pt x="214598" y="507985"/>
                  </a:lnTo>
                  <a:lnTo>
                    <a:pt x="143088" y="380975"/>
                  </a:lnTo>
                  <a:lnTo>
                    <a:pt x="0" y="380975"/>
                  </a:lnTo>
                  <a:lnTo>
                    <a:pt x="71509" y="254038"/>
                  </a:lnTo>
                  <a:lnTo>
                    <a:pt x="0" y="127010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6634" y="1464319"/>
              <a:ext cx="215900" cy="287655"/>
            </a:xfrm>
            <a:custGeom>
              <a:avLst/>
              <a:gdLst/>
              <a:ahLst/>
              <a:cxnLst/>
              <a:rect l="l" t="t" r="r" b="b"/>
              <a:pathLst>
                <a:path w="215900" h="287655">
                  <a:moveTo>
                    <a:pt x="107935" y="0"/>
                  </a:moveTo>
                  <a:lnTo>
                    <a:pt x="71999" y="71725"/>
                  </a:lnTo>
                  <a:lnTo>
                    <a:pt x="0" y="71725"/>
                  </a:lnTo>
                  <a:lnTo>
                    <a:pt x="35935" y="143524"/>
                  </a:lnTo>
                  <a:lnTo>
                    <a:pt x="0" y="215249"/>
                  </a:lnTo>
                  <a:lnTo>
                    <a:pt x="71999" y="215249"/>
                  </a:lnTo>
                  <a:lnTo>
                    <a:pt x="107935" y="287048"/>
                  </a:lnTo>
                  <a:lnTo>
                    <a:pt x="143871" y="215249"/>
                  </a:lnTo>
                  <a:lnTo>
                    <a:pt x="215889" y="215249"/>
                  </a:lnTo>
                  <a:lnTo>
                    <a:pt x="179953" y="143524"/>
                  </a:lnTo>
                  <a:lnTo>
                    <a:pt x="215889" y="71725"/>
                  </a:lnTo>
                  <a:lnTo>
                    <a:pt x="143871" y="71725"/>
                  </a:lnTo>
                  <a:lnTo>
                    <a:pt x="1079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6634" y="1464319"/>
              <a:ext cx="215900" cy="287655"/>
            </a:xfrm>
            <a:custGeom>
              <a:avLst/>
              <a:gdLst/>
              <a:ahLst/>
              <a:cxnLst/>
              <a:rect l="l" t="t" r="r" b="b"/>
              <a:pathLst>
                <a:path w="215900" h="287655">
                  <a:moveTo>
                    <a:pt x="0" y="71725"/>
                  </a:moveTo>
                  <a:lnTo>
                    <a:pt x="71999" y="71725"/>
                  </a:lnTo>
                  <a:lnTo>
                    <a:pt x="107935" y="0"/>
                  </a:lnTo>
                  <a:lnTo>
                    <a:pt x="143871" y="71725"/>
                  </a:lnTo>
                  <a:lnTo>
                    <a:pt x="215889" y="71725"/>
                  </a:lnTo>
                  <a:lnTo>
                    <a:pt x="179953" y="143524"/>
                  </a:lnTo>
                  <a:lnTo>
                    <a:pt x="215889" y="215249"/>
                  </a:lnTo>
                  <a:lnTo>
                    <a:pt x="143871" y="215249"/>
                  </a:lnTo>
                  <a:lnTo>
                    <a:pt x="107935" y="287048"/>
                  </a:lnTo>
                  <a:lnTo>
                    <a:pt x="71999" y="215249"/>
                  </a:lnTo>
                  <a:lnTo>
                    <a:pt x="0" y="215249"/>
                  </a:lnTo>
                  <a:lnTo>
                    <a:pt x="35935" y="143524"/>
                  </a:lnTo>
                  <a:lnTo>
                    <a:pt x="0" y="71725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4474" y="6351294"/>
              <a:ext cx="215900" cy="289560"/>
            </a:xfrm>
            <a:custGeom>
              <a:avLst/>
              <a:gdLst/>
              <a:ahLst/>
              <a:cxnLst/>
              <a:rect l="l" t="t" r="r" b="b"/>
              <a:pathLst>
                <a:path w="215900" h="289559">
                  <a:moveTo>
                    <a:pt x="107941" y="0"/>
                  </a:moveTo>
                  <a:lnTo>
                    <a:pt x="72009" y="72365"/>
                  </a:lnTo>
                  <a:lnTo>
                    <a:pt x="0" y="72365"/>
                  </a:lnTo>
                  <a:lnTo>
                    <a:pt x="36003" y="144731"/>
                  </a:lnTo>
                  <a:lnTo>
                    <a:pt x="0" y="217170"/>
                  </a:lnTo>
                  <a:lnTo>
                    <a:pt x="72009" y="217170"/>
                  </a:lnTo>
                  <a:lnTo>
                    <a:pt x="107941" y="289535"/>
                  </a:lnTo>
                  <a:lnTo>
                    <a:pt x="143946" y="217170"/>
                  </a:lnTo>
                  <a:lnTo>
                    <a:pt x="215884" y="217170"/>
                  </a:lnTo>
                  <a:lnTo>
                    <a:pt x="179950" y="144731"/>
                  </a:lnTo>
                  <a:lnTo>
                    <a:pt x="215884" y="72365"/>
                  </a:lnTo>
                  <a:lnTo>
                    <a:pt x="143946" y="72365"/>
                  </a:lnTo>
                  <a:lnTo>
                    <a:pt x="10794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474" y="6351294"/>
              <a:ext cx="215900" cy="289560"/>
            </a:xfrm>
            <a:custGeom>
              <a:avLst/>
              <a:gdLst/>
              <a:ahLst/>
              <a:cxnLst/>
              <a:rect l="l" t="t" r="r" b="b"/>
              <a:pathLst>
                <a:path w="215900" h="289559">
                  <a:moveTo>
                    <a:pt x="0" y="72365"/>
                  </a:moveTo>
                  <a:lnTo>
                    <a:pt x="72009" y="72365"/>
                  </a:lnTo>
                  <a:lnTo>
                    <a:pt x="107941" y="0"/>
                  </a:lnTo>
                  <a:lnTo>
                    <a:pt x="143946" y="72365"/>
                  </a:lnTo>
                  <a:lnTo>
                    <a:pt x="215884" y="72365"/>
                  </a:lnTo>
                  <a:lnTo>
                    <a:pt x="179950" y="144731"/>
                  </a:lnTo>
                  <a:lnTo>
                    <a:pt x="215884" y="217170"/>
                  </a:lnTo>
                  <a:lnTo>
                    <a:pt x="143946" y="217170"/>
                  </a:lnTo>
                  <a:lnTo>
                    <a:pt x="107941" y="289535"/>
                  </a:lnTo>
                  <a:lnTo>
                    <a:pt x="72009" y="217170"/>
                  </a:lnTo>
                  <a:lnTo>
                    <a:pt x="0" y="217170"/>
                  </a:lnTo>
                  <a:lnTo>
                    <a:pt x="36003" y="144731"/>
                  </a:lnTo>
                  <a:lnTo>
                    <a:pt x="0" y="72365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1011" y="6351294"/>
              <a:ext cx="216535" cy="289560"/>
            </a:xfrm>
            <a:custGeom>
              <a:avLst/>
              <a:gdLst/>
              <a:ahLst/>
              <a:cxnLst/>
              <a:rect l="l" t="t" r="r" b="b"/>
              <a:pathLst>
                <a:path w="216535" h="289559">
                  <a:moveTo>
                    <a:pt x="108027" y="0"/>
                  </a:moveTo>
                  <a:lnTo>
                    <a:pt x="72018" y="72365"/>
                  </a:lnTo>
                  <a:lnTo>
                    <a:pt x="0" y="72365"/>
                  </a:lnTo>
                  <a:lnTo>
                    <a:pt x="36009" y="144731"/>
                  </a:lnTo>
                  <a:lnTo>
                    <a:pt x="0" y="217170"/>
                  </a:lnTo>
                  <a:lnTo>
                    <a:pt x="72018" y="217170"/>
                  </a:lnTo>
                  <a:lnTo>
                    <a:pt x="108027" y="289535"/>
                  </a:lnTo>
                  <a:lnTo>
                    <a:pt x="143944" y="217170"/>
                  </a:lnTo>
                  <a:lnTo>
                    <a:pt x="215963" y="217170"/>
                  </a:lnTo>
                  <a:lnTo>
                    <a:pt x="180027" y="144731"/>
                  </a:lnTo>
                  <a:lnTo>
                    <a:pt x="215963" y="72365"/>
                  </a:lnTo>
                  <a:lnTo>
                    <a:pt x="143944" y="72365"/>
                  </a:lnTo>
                  <a:lnTo>
                    <a:pt x="1080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1011" y="6351294"/>
              <a:ext cx="216535" cy="289560"/>
            </a:xfrm>
            <a:custGeom>
              <a:avLst/>
              <a:gdLst/>
              <a:ahLst/>
              <a:cxnLst/>
              <a:rect l="l" t="t" r="r" b="b"/>
              <a:pathLst>
                <a:path w="216535" h="289559">
                  <a:moveTo>
                    <a:pt x="0" y="72365"/>
                  </a:moveTo>
                  <a:lnTo>
                    <a:pt x="72018" y="72365"/>
                  </a:lnTo>
                  <a:lnTo>
                    <a:pt x="108027" y="0"/>
                  </a:lnTo>
                  <a:lnTo>
                    <a:pt x="143944" y="72365"/>
                  </a:lnTo>
                  <a:lnTo>
                    <a:pt x="215963" y="72365"/>
                  </a:lnTo>
                  <a:lnTo>
                    <a:pt x="180027" y="144731"/>
                  </a:lnTo>
                  <a:lnTo>
                    <a:pt x="215963" y="217170"/>
                  </a:lnTo>
                  <a:lnTo>
                    <a:pt x="143944" y="217170"/>
                  </a:lnTo>
                  <a:lnTo>
                    <a:pt x="108027" y="289535"/>
                  </a:lnTo>
                  <a:lnTo>
                    <a:pt x="72018" y="217170"/>
                  </a:lnTo>
                  <a:lnTo>
                    <a:pt x="0" y="217170"/>
                  </a:lnTo>
                  <a:lnTo>
                    <a:pt x="36009" y="144731"/>
                  </a:lnTo>
                  <a:lnTo>
                    <a:pt x="0" y="72365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139184" y="6351294"/>
              <a:ext cx="213995" cy="289560"/>
            </a:xfrm>
            <a:custGeom>
              <a:avLst/>
              <a:gdLst/>
              <a:ahLst/>
              <a:cxnLst/>
              <a:rect l="l" t="t" r="r" b="b"/>
              <a:pathLst>
                <a:path w="213995" h="289559">
                  <a:moveTo>
                    <a:pt x="106655" y="0"/>
                  </a:moveTo>
                  <a:lnTo>
                    <a:pt x="71067" y="72365"/>
                  </a:lnTo>
                  <a:lnTo>
                    <a:pt x="0" y="72365"/>
                  </a:lnTo>
                  <a:lnTo>
                    <a:pt x="35570" y="144731"/>
                  </a:lnTo>
                  <a:lnTo>
                    <a:pt x="0" y="217170"/>
                  </a:lnTo>
                  <a:lnTo>
                    <a:pt x="71067" y="217170"/>
                  </a:lnTo>
                  <a:lnTo>
                    <a:pt x="106655" y="289535"/>
                  </a:lnTo>
                  <a:lnTo>
                    <a:pt x="142225" y="217170"/>
                  </a:lnTo>
                  <a:lnTo>
                    <a:pt x="213384" y="217170"/>
                  </a:lnTo>
                  <a:lnTo>
                    <a:pt x="177795" y="144731"/>
                  </a:lnTo>
                  <a:lnTo>
                    <a:pt x="213384" y="72365"/>
                  </a:lnTo>
                  <a:lnTo>
                    <a:pt x="142225" y="72365"/>
                  </a:lnTo>
                  <a:lnTo>
                    <a:pt x="10665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39184" y="6351294"/>
              <a:ext cx="213995" cy="289560"/>
            </a:xfrm>
            <a:custGeom>
              <a:avLst/>
              <a:gdLst/>
              <a:ahLst/>
              <a:cxnLst/>
              <a:rect l="l" t="t" r="r" b="b"/>
              <a:pathLst>
                <a:path w="213995" h="289559">
                  <a:moveTo>
                    <a:pt x="0" y="72365"/>
                  </a:moveTo>
                  <a:lnTo>
                    <a:pt x="71067" y="72365"/>
                  </a:lnTo>
                  <a:lnTo>
                    <a:pt x="106655" y="0"/>
                  </a:lnTo>
                  <a:lnTo>
                    <a:pt x="142225" y="72365"/>
                  </a:lnTo>
                  <a:lnTo>
                    <a:pt x="213384" y="72365"/>
                  </a:lnTo>
                  <a:lnTo>
                    <a:pt x="177795" y="144731"/>
                  </a:lnTo>
                  <a:lnTo>
                    <a:pt x="213384" y="217170"/>
                  </a:lnTo>
                  <a:lnTo>
                    <a:pt x="142225" y="217170"/>
                  </a:lnTo>
                  <a:lnTo>
                    <a:pt x="106655" y="289535"/>
                  </a:lnTo>
                  <a:lnTo>
                    <a:pt x="71067" y="217170"/>
                  </a:lnTo>
                  <a:lnTo>
                    <a:pt x="0" y="217170"/>
                  </a:lnTo>
                  <a:lnTo>
                    <a:pt x="35570" y="144731"/>
                  </a:lnTo>
                  <a:lnTo>
                    <a:pt x="0" y="72365"/>
                  </a:lnTo>
                  <a:close/>
                </a:path>
              </a:pathLst>
            </a:custGeom>
            <a:ln w="126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4690" y="1348754"/>
              <a:ext cx="228589" cy="21844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2834" y="1318249"/>
              <a:ext cx="226084" cy="21593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1144" y="1480829"/>
              <a:ext cx="226089" cy="21844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0284" y="5755655"/>
              <a:ext cx="228589" cy="2184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8045" y="1295389"/>
              <a:ext cx="226084" cy="218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3103" y="980448"/>
            <a:ext cx="4818375" cy="4424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spc="-180" dirty="0">
                <a:solidFill>
                  <a:srgbClr val="FFFFFF"/>
                </a:solidFill>
                <a:latin typeface="Arial"/>
                <a:cs typeface="Arial"/>
              </a:rPr>
              <a:t>Правила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безпеки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уроці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75" dirty="0">
                <a:solidFill>
                  <a:srgbClr val="FFFFFF"/>
                </a:solidFill>
                <a:latin typeface="Arial"/>
                <a:cs typeface="Arial"/>
              </a:rPr>
              <a:t>образотворчого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мистецтва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611" y="5405111"/>
            <a:ext cx="4909820" cy="1250315"/>
            <a:chOff x="261611" y="5405111"/>
            <a:chExt cx="4909820" cy="1250315"/>
          </a:xfrm>
        </p:grpSpPr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585" y="5568339"/>
            <a:ext cx="4307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 marR="5080" indent="-810895">
              <a:lnSpc>
                <a:spcPct val="100000"/>
              </a:lnSpc>
              <a:spcBef>
                <a:spcPts val="100"/>
              </a:spcBef>
            </a:pPr>
            <a:r>
              <a:rPr sz="2800" b="1" spc="-275" dirty="0">
                <a:solidFill>
                  <a:srgbClr val="FFFFFF"/>
                </a:solidFill>
                <a:latin typeface="Arial"/>
                <a:cs typeface="Arial"/>
              </a:rPr>
              <a:t>Роботу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розпочинати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Arial"/>
                <a:cs typeface="Arial"/>
              </a:rPr>
              <a:t>лише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з </a:t>
            </a:r>
            <a:r>
              <a:rPr sz="2800" b="1" spc="-254" dirty="0">
                <a:solidFill>
                  <a:srgbClr val="FFFFFF"/>
                </a:solidFill>
                <a:latin typeface="Arial"/>
                <a:cs typeface="Arial"/>
              </a:rPr>
              <a:t>дозволу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FFFFFF"/>
                </a:solidFill>
                <a:latin typeface="Arial"/>
                <a:cs typeface="Arial"/>
              </a:rPr>
              <a:t>вчителя.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79" y="1292859"/>
            <a:ext cx="4759964" cy="38201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979959" y="5405111"/>
            <a:ext cx="4907280" cy="1250315"/>
            <a:chOff x="6979959" y="5405111"/>
            <a:chExt cx="4907280" cy="1250315"/>
          </a:xfrm>
        </p:grpSpPr>
        <p:sp>
          <p:nvSpPr>
            <p:cNvPr id="10" name="object 10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39" y="0"/>
                  </a:moveTo>
                  <a:lnTo>
                    <a:pt x="206087" y="0"/>
                  </a:lnTo>
                  <a:lnTo>
                    <a:pt x="158843" y="5448"/>
                  </a:lnTo>
                  <a:lnTo>
                    <a:pt x="115468" y="20966"/>
                  </a:lnTo>
                  <a:lnTo>
                    <a:pt x="77203" y="45313"/>
                  </a:lnTo>
                  <a:lnTo>
                    <a:pt x="45284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4" y="1159795"/>
                  </a:lnTo>
                  <a:lnTo>
                    <a:pt x="77203" y="1191722"/>
                  </a:lnTo>
                  <a:lnTo>
                    <a:pt x="115468" y="1216059"/>
                  </a:lnTo>
                  <a:lnTo>
                    <a:pt x="158843" y="1231568"/>
                  </a:lnTo>
                  <a:lnTo>
                    <a:pt x="206087" y="1237013"/>
                  </a:lnTo>
                  <a:lnTo>
                    <a:pt x="4688439" y="1237013"/>
                  </a:lnTo>
                  <a:lnTo>
                    <a:pt x="4735684" y="1231568"/>
                  </a:lnTo>
                  <a:lnTo>
                    <a:pt x="4779058" y="1216059"/>
                  </a:lnTo>
                  <a:lnTo>
                    <a:pt x="4817324" y="1191722"/>
                  </a:lnTo>
                  <a:lnTo>
                    <a:pt x="4849242" y="1159795"/>
                  </a:lnTo>
                  <a:lnTo>
                    <a:pt x="4873574" y="1121514"/>
                  </a:lnTo>
                  <a:lnTo>
                    <a:pt x="4889082" y="1078118"/>
                  </a:lnTo>
                  <a:lnTo>
                    <a:pt x="4894527" y="1030843"/>
                  </a:lnTo>
                  <a:lnTo>
                    <a:pt x="4894527" y="206169"/>
                  </a:lnTo>
                  <a:lnTo>
                    <a:pt x="4889082" y="158916"/>
                  </a:lnTo>
                  <a:lnTo>
                    <a:pt x="4873574" y="115529"/>
                  </a:lnTo>
                  <a:lnTo>
                    <a:pt x="4849242" y="77247"/>
                  </a:lnTo>
                  <a:lnTo>
                    <a:pt x="4817324" y="45313"/>
                  </a:lnTo>
                  <a:lnTo>
                    <a:pt x="4779058" y="20966"/>
                  </a:lnTo>
                  <a:lnTo>
                    <a:pt x="4735684" y="5448"/>
                  </a:lnTo>
                  <a:lnTo>
                    <a:pt x="46884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4" y="77247"/>
                  </a:lnTo>
                  <a:lnTo>
                    <a:pt x="77203" y="45313"/>
                  </a:lnTo>
                  <a:lnTo>
                    <a:pt x="115468" y="20966"/>
                  </a:lnTo>
                  <a:lnTo>
                    <a:pt x="158843" y="5448"/>
                  </a:lnTo>
                  <a:lnTo>
                    <a:pt x="206087" y="0"/>
                  </a:lnTo>
                  <a:lnTo>
                    <a:pt x="4688439" y="0"/>
                  </a:lnTo>
                  <a:lnTo>
                    <a:pt x="4735684" y="5448"/>
                  </a:lnTo>
                  <a:lnTo>
                    <a:pt x="4779058" y="20966"/>
                  </a:lnTo>
                  <a:lnTo>
                    <a:pt x="4817324" y="45313"/>
                  </a:lnTo>
                  <a:lnTo>
                    <a:pt x="4849242" y="77247"/>
                  </a:lnTo>
                  <a:lnTo>
                    <a:pt x="4873574" y="115529"/>
                  </a:lnTo>
                  <a:lnTo>
                    <a:pt x="4889082" y="158916"/>
                  </a:lnTo>
                  <a:lnTo>
                    <a:pt x="4894527" y="206169"/>
                  </a:lnTo>
                  <a:lnTo>
                    <a:pt x="4894527" y="1030843"/>
                  </a:lnTo>
                  <a:lnTo>
                    <a:pt x="4889082" y="1078118"/>
                  </a:lnTo>
                  <a:lnTo>
                    <a:pt x="4873574" y="1121514"/>
                  </a:lnTo>
                  <a:lnTo>
                    <a:pt x="4849242" y="1159795"/>
                  </a:lnTo>
                  <a:lnTo>
                    <a:pt x="4817324" y="1191722"/>
                  </a:lnTo>
                  <a:lnTo>
                    <a:pt x="4779058" y="1216059"/>
                  </a:lnTo>
                  <a:lnTo>
                    <a:pt x="4735684" y="1231568"/>
                  </a:lnTo>
                  <a:lnTo>
                    <a:pt x="4688439" y="1237013"/>
                  </a:lnTo>
                  <a:lnTo>
                    <a:pt x="206087" y="1237013"/>
                  </a:lnTo>
                  <a:lnTo>
                    <a:pt x="158843" y="1231568"/>
                  </a:lnTo>
                  <a:lnTo>
                    <a:pt x="115468" y="1216059"/>
                  </a:lnTo>
                  <a:lnTo>
                    <a:pt x="77203" y="1191722"/>
                  </a:lnTo>
                  <a:lnTo>
                    <a:pt x="45284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2059" y="5568339"/>
            <a:ext cx="4444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</a:pPr>
            <a:r>
              <a:rPr sz="2800" b="1" spc="-260" dirty="0">
                <a:solidFill>
                  <a:srgbClr val="FFFFFF"/>
                </a:solidFill>
                <a:latin typeface="Arial"/>
                <a:cs typeface="Arial"/>
              </a:rPr>
              <a:t>Використовувати</a:t>
            </a:r>
            <a:r>
              <a:rPr sz="28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FFFFFF"/>
                </a:solidFill>
                <a:latin typeface="Arial"/>
                <a:cs typeface="Arial"/>
              </a:rPr>
              <a:t>інструмент </a:t>
            </a:r>
            <a:r>
              <a:rPr sz="2800" b="1" spc="-215" dirty="0">
                <a:solidFill>
                  <a:srgbClr val="FFFFFF"/>
                </a:solidFill>
                <a:latin typeface="Arial"/>
                <a:cs typeface="Arial"/>
              </a:rPr>
              <a:t>тільки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призначенням.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Широкоэкранный</PresentationFormat>
  <Paragraphs>55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Lato</vt:lpstr>
      <vt:lpstr>Times New Roman</vt:lpstr>
      <vt:lpstr>Trebuchet MS</vt:lpstr>
      <vt:lpstr>Office Theme</vt:lpstr>
      <vt:lpstr>Презентация PowerPoint</vt:lpstr>
      <vt:lpstr>Прослухайте вірш та налаштуймося на роботу</vt:lpstr>
      <vt:lpstr>Чи знаєте ви, що за свято настає через тиждень після Нового року?</vt:lpstr>
      <vt:lpstr>Розгляньте традиційні листівки, якими вітали зі святами раніше</vt:lpstr>
      <vt:lpstr>Які сучасні привітання використовуєте ви?</vt:lpstr>
      <vt:lpstr>Подивіться відео, а як святкує Різдво ваша родина?</vt:lpstr>
      <vt:lpstr>Фізкультхвилинка</vt:lpstr>
      <vt:lpstr>Презентация PowerPoint</vt:lpstr>
      <vt:lpstr>Правила безпеки на уроці образотворчого мистецтва</vt:lpstr>
      <vt:lpstr>Презентация PowerPoint</vt:lpstr>
      <vt:lpstr>Ознайомтеся із послідовністю малювання «Різдвяного янголятка»</vt:lpstr>
      <vt:lpstr>Послідовність малювання «Різдвяного янголятка»</vt:lpstr>
      <vt:lpstr>Продемонструйте власні малюнки</vt:lpstr>
      <vt:lpstr>Створіть листівку для своїх близьких та привітайте їх зі святом</vt:lpstr>
      <vt:lpstr>Рефлексія. Оберіть відповідну цеглинку лего...</vt:lpstr>
      <vt:lpstr>Переглянь послідовність виконання роботи: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2024-09-03T14:59:42Z</dcterms:created>
  <dcterms:modified xsi:type="dcterms:W3CDTF">2024-09-03T15:35:16Z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2024-09-03T00:00:00Z</vt:filetime>
  </property>
  <property fmtid="{D5CDD505-2E9C-101B-9397-08002B2CF9AE}" pid="5" name="Producer">
    <vt:lpwstr>3-Heights(TM) PDF Security Shell 4.8.25.2 (http://www.pdf-tools.com)</vt:lpwstr>
  </property>
</Properties>
</file>