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0" r:id="rId4"/>
    <p:sldId id="271" r:id="rId5"/>
    <p:sldId id="258" r:id="rId6"/>
    <p:sldId id="272" r:id="rId7"/>
    <p:sldId id="257" r:id="rId8"/>
    <p:sldId id="274" r:id="rId9"/>
    <p:sldId id="259" r:id="rId10"/>
    <p:sldId id="262" r:id="rId11"/>
    <p:sldId id="264" r:id="rId12"/>
    <p:sldId id="265" r:id="rId13"/>
    <p:sldId id="266" r:id="rId14"/>
    <p:sldId id="267" r:id="rId15"/>
    <p:sldId id="268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565825-C978-4484-BE6F-01C83E13A963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519170B-7680-4C89-93D7-304FE9B7B079}">
      <dgm:prSet phldrT="[Текст]"/>
      <dgm:spPr/>
      <dgm:t>
        <a:bodyPr/>
        <a:lstStyle/>
        <a:p>
          <a:r>
            <a:rPr lang="uk-UA" dirty="0" smtClean="0"/>
            <a:t>Епіграф</a:t>
          </a:r>
          <a:endParaRPr lang="ru-RU" dirty="0"/>
        </a:p>
      </dgm:t>
    </dgm:pt>
    <dgm:pt modelId="{69C8D42D-B88A-46AB-BF39-7E5CB0FEDD52}" type="parTrans" cxnId="{06FFA3E2-6095-4453-9A44-ABC37D0550C6}">
      <dgm:prSet/>
      <dgm:spPr/>
      <dgm:t>
        <a:bodyPr/>
        <a:lstStyle/>
        <a:p>
          <a:endParaRPr lang="ru-RU"/>
        </a:p>
      </dgm:t>
    </dgm:pt>
    <dgm:pt modelId="{57CA2E62-103C-4B13-9EFA-8F075DED7FDB}" type="sibTrans" cxnId="{06FFA3E2-6095-4453-9A44-ABC37D0550C6}">
      <dgm:prSet/>
      <dgm:spPr/>
      <dgm:t>
        <a:bodyPr/>
        <a:lstStyle/>
        <a:p>
          <a:endParaRPr lang="ru-RU"/>
        </a:p>
      </dgm:t>
    </dgm:pt>
    <dgm:pt modelId="{DD326531-0E31-4247-950A-FB77075AD932}">
      <dgm:prSet phldrT="[Текст]"/>
      <dgm:spPr/>
      <dgm:t>
        <a:bodyPr/>
        <a:lstStyle/>
        <a:p>
          <a:r>
            <a:rPr lang="uk-UA" dirty="0" smtClean="0"/>
            <a:t>Вступ, заклик любити свій народ</a:t>
          </a:r>
          <a:endParaRPr lang="ru-RU" dirty="0"/>
        </a:p>
      </dgm:t>
    </dgm:pt>
    <dgm:pt modelId="{E548A232-1CD3-4A37-BF2A-2AF6E7F7DBB9}" type="parTrans" cxnId="{5BF78173-9D97-4C75-BBFC-5B75B8F68E93}">
      <dgm:prSet/>
      <dgm:spPr/>
      <dgm:t>
        <a:bodyPr/>
        <a:lstStyle/>
        <a:p>
          <a:endParaRPr lang="ru-RU"/>
        </a:p>
      </dgm:t>
    </dgm:pt>
    <dgm:pt modelId="{4BF19F53-F329-40E1-8327-3CB6DCC6F573}" type="sibTrans" cxnId="{5BF78173-9D97-4C75-BBFC-5B75B8F68E93}">
      <dgm:prSet/>
      <dgm:spPr/>
      <dgm:t>
        <a:bodyPr/>
        <a:lstStyle/>
        <a:p>
          <a:endParaRPr lang="ru-RU"/>
        </a:p>
      </dgm:t>
    </dgm:pt>
    <dgm:pt modelId="{7C3772F1-A18F-44AF-B0FB-7C7E8CA3010A}">
      <dgm:prSet phldrT="[Текст]"/>
      <dgm:spPr/>
      <dgm:t>
        <a:bodyPr/>
        <a:lstStyle/>
        <a:p>
          <a:r>
            <a:rPr lang="uk-UA" dirty="0" smtClean="0"/>
            <a:t>Критика тогочасної еліти</a:t>
          </a:r>
          <a:endParaRPr lang="ru-RU" dirty="0"/>
        </a:p>
      </dgm:t>
    </dgm:pt>
    <dgm:pt modelId="{F22FB941-DBC2-46F7-B8F5-F8005B4F4A53}" type="parTrans" cxnId="{5FFBECDC-0367-4C23-B9EE-4294F14D88E1}">
      <dgm:prSet/>
      <dgm:spPr/>
      <dgm:t>
        <a:bodyPr/>
        <a:lstStyle/>
        <a:p>
          <a:endParaRPr lang="ru-RU"/>
        </a:p>
      </dgm:t>
    </dgm:pt>
    <dgm:pt modelId="{191CB0CB-E80D-46AF-A12F-D00BCC6DF303}" type="sibTrans" cxnId="{5FFBECDC-0367-4C23-B9EE-4294F14D88E1}">
      <dgm:prSet/>
      <dgm:spPr/>
      <dgm:t>
        <a:bodyPr/>
        <a:lstStyle/>
        <a:p>
          <a:endParaRPr lang="ru-RU"/>
        </a:p>
      </dgm:t>
    </dgm:pt>
    <dgm:pt modelId="{349C1075-1B9D-4703-A6FE-0A35E98F068C}">
      <dgm:prSet phldrT="[Текст]"/>
      <dgm:spPr/>
      <dgm:t>
        <a:bodyPr/>
        <a:lstStyle/>
        <a:p>
          <a:r>
            <a:rPr lang="uk-UA" dirty="0" smtClean="0"/>
            <a:t>Узагальнення і проповідницький монолог</a:t>
          </a:r>
          <a:endParaRPr lang="ru-RU" dirty="0"/>
        </a:p>
      </dgm:t>
    </dgm:pt>
    <dgm:pt modelId="{D18572C7-033A-41CC-9A12-F82FB917A66E}" type="parTrans" cxnId="{A882BFC0-E969-4699-8591-E4CBB2F9FA68}">
      <dgm:prSet/>
      <dgm:spPr/>
      <dgm:t>
        <a:bodyPr/>
        <a:lstStyle/>
        <a:p>
          <a:endParaRPr lang="ru-RU"/>
        </a:p>
      </dgm:t>
    </dgm:pt>
    <dgm:pt modelId="{35550DD6-076F-4A4A-8BB1-6B7536E5DB04}" type="sibTrans" cxnId="{A882BFC0-E969-4699-8591-E4CBB2F9FA68}">
      <dgm:prSet/>
      <dgm:spPr/>
      <dgm:t>
        <a:bodyPr/>
        <a:lstStyle/>
        <a:p>
          <a:endParaRPr lang="ru-RU"/>
        </a:p>
      </dgm:t>
    </dgm:pt>
    <dgm:pt modelId="{05D70666-D226-4E8C-9C56-7BCABA8CB7C1}">
      <dgm:prSet phldrT="[Текст]"/>
      <dgm:spPr/>
      <dgm:t>
        <a:bodyPr/>
        <a:lstStyle/>
        <a:p>
          <a:r>
            <a:rPr lang="uk-UA" dirty="0" smtClean="0"/>
            <a:t>Кінцівка, заклик до інтелігенції очолити свій народ</a:t>
          </a:r>
          <a:endParaRPr lang="ru-RU" dirty="0"/>
        </a:p>
      </dgm:t>
    </dgm:pt>
    <dgm:pt modelId="{948B98C2-BB67-460B-A07D-E93DCE7330A2}" type="parTrans" cxnId="{E493DA61-4F29-4219-A62E-1CC5C916B3FF}">
      <dgm:prSet/>
      <dgm:spPr/>
      <dgm:t>
        <a:bodyPr/>
        <a:lstStyle/>
        <a:p>
          <a:endParaRPr lang="ru-RU"/>
        </a:p>
      </dgm:t>
    </dgm:pt>
    <dgm:pt modelId="{EFA0EB01-A7DA-404C-B9C9-2AA535F05573}" type="sibTrans" cxnId="{E493DA61-4F29-4219-A62E-1CC5C916B3FF}">
      <dgm:prSet/>
      <dgm:spPr/>
      <dgm:t>
        <a:bodyPr/>
        <a:lstStyle/>
        <a:p>
          <a:endParaRPr lang="ru-RU"/>
        </a:p>
      </dgm:t>
    </dgm:pt>
    <dgm:pt modelId="{9CA61A2A-36EB-4A78-91F8-29E1EC8231B0}" type="pres">
      <dgm:prSet presAssocID="{BC565825-C978-4484-BE6F-01C83E13A963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7B60A63-E79F-4747-91F6-256805B4B06A}" type="pres">
      <dgm:prSet presAssocID="{5519170B-7680-4C89-93D7-304FE9B7B079}" presName="node" presStyleLbl="node1" presStyleIdx="0" presStyleCnt="5" custScaleX="124726" custRadScaleRad="92173" custRadScaleInc="869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900FCD4-04BB-4219-B109-3C5105B977FC}" type="pres">
      <dgm:prSet presAssocID="{57CA2E62-103C-4B13-9EFA-8F075DED7FDB}" presName="sibTrans" presStyleLbl="sibTrans2D1" presStyleIdx="0" presStyleCnt="5"/>
      <dgm:spPr/>
      <dgm:t>
        <a:bodyPr/>
        <a:lstStyle/>
        <a:p>
          <a:endParaRPr lang="ru-RU"/>
        </a:p>
      </dgm:t>
    </dgm:pt>
    <dgm:pt modelId="{C2C0C9F5-A87A-405E-A0CA-F63D9ABA686C}" type="pres">
      <dgm:prSet presAssocID="{57CA2E62-103C-4B13-9EFA-8F075DED7FDB}" presName="connectorText" presStyleLbl="sibTrans2D1" presStyleIdx="0" presStyleCnt="5"/>
      <dgm:spPr/>
      <dgm:t>
        <a:bodyPr/>
        <a:lstStyle/>
        <a:p>
          <a:endParaRPr lang="ru-RU"/>
        </a:p>
      </dgm:t>
    </dgm:pt>
    <dgm:pt modelId="{A02F4A63-074A-4965-930E-A32F99FD97C2}" type="pres">
      <dgm:prSet presAssocID="{DD326531-0E31-4247-950A-FB77075AD932}" presName="node" presStyleLbl="node1" presStyleIdx="1" presStyleCnt="5" custScaleX="152893" custScaleY="121006" custRadScaleRad="140318" custRadScaleInc="-795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DE363CC-4E9A-4105-80A4-0E232940746B}" type="pres">
      <dgm:prSet presAssocID="{4BF19F53-F329-40E1-8327-3CB6DCC6F573}" presName="sibTrans" presStyleLbl="sibTrans2D1" presStyleIdx="1" presStyleCnt="5"/>
      <dgm:spPr/>
      <dgm:t>
        <a:bodyPr/>
        <a:lstStyle/>
        <a:p>
          <a:endParaRPr lang="ru-RU"/>
        </a:p>
      </dgm:t>
    </dgm:pt>
    <dgm:pt modelId="{4119A6C0-CB26-42AD-9EDF-A0A06B528307}" type="pres">
      <dgm:prSet presAssocID="{4BF19F53-F329-40E1-8327-3CB6DCC6F573}" presName="connectorText" presStyleLbl="sibTrans2D1" presStyleIdx="1" presStyleCnt="5"/>
      <dgm:spPr/>
      <dgm:t>
        <a:bodyPr/>
        <a:lstStyle/>
        <a:p>
          <a:endParaRPr lang="ru-RU"/>
        </a:p>
      </dgm:t>
    </dgm:pt>
    <dgm:pt modelId="{F63CF1E4-9548-40B3-98DB-6D801BC4641D}" type="pres">
      <dgm:prSet presAssocID="{7C3772F1-A18F-44AF-B0FB-7C7E8CA3010A}" presName="node" presStyleLbl="node1" presStyleIdx="2" presStyleCnt="5" custScaleX="158279" custScaleY="123597" custRadScaleRad="145431" custRadScaleInc="-5385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3D1E029-6D22-4D93-8528-F955E6AD81D6}" type="pres">
      <dgm:prSet presAssocID="{191CB0CB-E80D-46AF-A12F-D00BCC6DF303}" presName="sibTrans" presStyleLbl="sibTrans2D1" presStyleIdx="2" presStyleCnt="5"/>
      <dgm:spPr/>
      <dgm:t>
        <a:bodyPr/>
        <a:lstStyle/>
        <a:p>
          <a:endParaRPr lang="ru-RU"/>
        </a:p>
      </dgm:t>
    </dgm:pt>
    <dgm:pt modelId="{B2F74286-BD2C-4F04-AA50-2A2733722ECF}" type="pres">
      <dgm:prSet presAssocID="{191CB0CB-E80D-46AF-A12F-D00BCC6DF303}" presName="connectorText" presStyleLbl="sibTrans2D1" presStyleIdx="2" presStyleCnt="5"/>
      <dgm:spPr/>
      <dgm:t>
        <a:bodyPr/>
        <a:lstStyle/>
        <a:p>
          <a:endParaRPr lang="ru-RU"/>
        </a:p>
      </dgm:t>
    </dgm:pt>
    <dgm:pt modelId="{C18D57FB-BDA7-4DF5-B4CB-6612A612C990}" type="pres">
      <dgm:prSet presAssocID="{349C1075-1B9D-4703-A6FE-0A35E98F068C}" presName="node" presStyleLbl="node1" presStyleIdx="3" presStyleCnt="5" custScaleX="171287" custScaleY="121493" custRadScaleRad="119941" custRadScaleInc="3190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4EE54C0-4275-4F6C-893E-851CD1284FEC}" type="pres">
      <dgm:prSet presAssocID="{35550DD6-076F-4A4A-8BB1-6B7536E5DB04}" presName="sibTrans" presStyleLbl="sibTrans2D1" presStyleIdx="3" presStyleCnt="5"/>
      <dgm:spPr/>
      <dgm:t>
        <a:bodyPr/>
        <a:lstStyle/>
        <a:p>
          <a:endParaRPr lang="ru-RU"/>
        </a:p>
      </dgm:t>
    </dgm:pt>
    <dgm:pt modelId="{731A0821-EDF8-47E0-911D-573307FFC944}" type="pres">
      <dgm:prSet presAssocID="{35550DD6-076F-4A4A-8BB1-6B7536E5DB04}" presName="connectorText" presStyleLbl="sibTrans2D1" presStyleIdx="3" presStyleCnt="5"/>
      <dgm:spPr/>
      <dgm:t>
        <a:bodyPr/>
        <a:lstStyle/>
        <a:p>
          <a:endParaRPr lang="ru-RU"/>
        </a:p>
      </dgm:t>
    </dgm:pt>
    <dgm:pt modelId="{3DA18CEB-6AB5-425D-9369-7661836DB5FE}" type="pres">
      <dgm:prSet presAssocID="{05D70666-D226-4E8C-9C56-7BCABA8CB7C1}" presName="node" presStyleLbl="node1" presStyleIdx="4" presStyleCnt="5" custScaleX="130362" custScaleY="133933" custRadScaleRad="133432" custRadScaleInc="1824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EDBFAEC-5C95-4135-A6ED-5D120ED71C05}" type="pres">
      <dgm:prSet presAssocID="{EFA0EB01-A7DA-404C-B9C9-2AA535F05573}" presName="sibTrans" presStyleLbl="sibTrans2D1" presStyleIdx="4" presStyleCnt="5" custAng="6368053" custLinFactX="500000" custLinFactY="141610" custLinFactNeighborX="534189" custLinFactNeighborY="200000"/>
      <dgm:spPr/>
      <dgm:t>
        <a:bodyPr/>
        <a:lstStyle/>
        <a:p>
          <a:endParaRPr lang="ru-RU"/>
        </a:p>
      </dgm:t>
    </dgm:pt>
    <dgm:pt modelId="{46A51FD7-C3BB-479E-BA15-ECB2E80D731E}" type="pres">
      <dgm:prSet presAssocID="{EFA0EB01-A7DA-404C-B9C9-2AA535F05573}" presName="connectorText" presStyleLbl="sibTrans2D1" presStyleIdx="4" presStyleCnt="5"/>
      <dgm:spPr/>
      <dgm:t>
        <a:bodyPr/>
        <a:lstStyle/>
        <a:p>
          <a:endParaRPr lang="ru-RU"/>
        </a:p>
      </dgm:t>
    </dgm:pt>
  </dgm:ptLst>
  <dgm:cxnLst>
    <dgm:cxn modelId="{E493DA61-4F29-4219-A62E-1CC5C916B3FF}" srcId="{BC565825-C978-4484-BE6F-01C83E13A963}" destId="{05D70666-D226-4E8C-9C56-7BCABA8CB7C1}" srcOrd="4" destOrd="0" parTransId="{948B98C2-BB67-460B-A07D-E93DCE7330A2}" sibTransId="{EFA0EB01-A7DA-404C-B9C9-2AA535F05573}"/>
    <dgm:cxn modelId="{FCC73846-34B3-4749-B5C3-59E862B0346A}" type="presOf" srcId="{57CA2E62-103C-4B13-9EFA-8F075DED7FDB}" destId="{C2C0C9F5-A87A-405E-A0CA-F63D9ABA686C}" srcOrd="1" destOrd="0" presId="urn:microsoft.com/office/officeart/2005/8/layout/cycle2"/>
    <dgm:cxn modelId="{82D14FB4-75E2-4558-B402-14A7DAA9B51F}" type="presOf" srcId="{EFA0EB01-A7DA-404C-B9C9-2AA535F05573}" destId="{6EDBFAEC-5C95-4135-A6ED-5D120ED71C05}" srcOrd="0" destOrd="0" presId="urn:microsoft.com/office/officeart/2005/8/layout/cycle2"/>
    <dgm:cxn modelId="{84ADEA95-23F3-4E45-B5D9-9875536291FD}" type="presOf" srcId="{35550DD6-076F-4A4A-8BB1-6B7536E5DB04}" destId="{14EE54C0-4275-4F6C-893E-851CD1284FEC}" srcOrd="0" destOrd="0" presId="urn:microsoft.com/office/officeart/2005/8/layout/cycle2"/>
    <dgm:cxn modelId="{5FFBECDC-0367-4C23-B9EE-4294F14D88E1}" srcId="{BC565825-C978-4484-BE6F-01C83E13A963}" destId="{7C3772F1-A18F-44AF-B0FB-7C7E8CA3010A}" srcOrd="2" destOrd="0" parTransId="{F22FB941-DBC2-46F7-B8F5-F8005B4F4A53}" sibTransId="{191CB0CB-E80D-46AF-A12F-D00BCC6DF303}"/>
    <dgm:cxn modelId="{5BF78173-9D97-4C75-BBFC-5B75B8F68E93}" srcId="{BC565825-C978-4484-BE6F-01C83E13A963}" destId="{DD326531-0E31-4247-950A-FB77075AD932}" srcOrd="1" destOrd="0" parTransId="{E548A232-1CD3-4A37-BF2A-2AF6E7F7DBB9}" sibTransId="{4BF19F53-F329-40E1-8327-3CB6DCC6F573}"/>
    <dgm:cxn modelId="{ADA10C05-ECB9-426C-8BFC-2B6865C7C011}" type="presOf" srcId="{349C1075-1B9D-4703-A6FE-0A35E98F068C}" destId="{C18D57FB-BDA7-4DF5-B4CB-6612A612C990}" srcOrd="0" destOrd="0" presId="urn:microsoft.com/office/officeart/2005/8/layout/cycle2"/>
    <dgm:cxn modelId="{DF301C8B-4930-4044-A835-94F2F87ACAB3}" type="presOf" srcId="{35550DD6-076F-4A4A-8BB1-6B7536E5DB04}" destId="{731A0821-EDF8-47E0-911D-573307FFC944}" srcOrd="1" destOrd="0" presId="urn:microsoft.com/office/officeart/2005/8/layout/cycle2"/>
    <dgm:cxn modelId="{469C006F-53E0-46CC-A3B9-900F6A65B0D9}" type="presOf" srcId="{5519170B-7680-4C89-93D7-304FE9B7B079}" destId="{E7B60A63-E79F-4747-91F6-256805B4B06A}" srcOrd="0" destOrd="0" presId="urn:microsoft.com/office/officeart/2005/8/layout/cycle2"/>
    <dgm:cxn modelId="{06FFA3E2-6095-4453-9A44-ABC37D0550C6}" srcId="{BC565825-C978-4484-BE6F-01C83E13A963}" destId="{5519170B-7680-4C89-93D7-304FE9B7B079}" srcOrd="0" destOrd="0" parTransId="{69C8D42D-B88A-46AB-BF39-7E5CB0FEDD52}" sibTransId="{57CA2E62-103C-4B13-9EFA-8F075DED7FDB}"/>
    <dgm:cxn modelId="{F5326AFC-3FAA-4BAC-8329-9BB0F9974910}" type="presOf" srcId="{BC565825-C978-4484-BE6F-01C83E13A963}" destId="{9CA61A2A-36EB-4A78-91F8-29E1EC8231B0}" srcOrd="0" destOrd="0" presId="urn:microsoft.com/office/officeart/2005/8/layout/cycle2"/>
    <dgm:cxn modelId="{D5656ED9-E399-467B-9F67-4B6115B448AA}" type="presOf" srcId="{191CB0CB-E80D-46AF-A12F-D00BCC6DF303}" destId="{B2F74286-BD2C-4F04-AA50-2A2733722ECF}" srcOrd="1" destOrd="0" presId="urn:microsoft.com/office/officeart/2005/8/layout/cycle2"/>
    <dgm:cxn modelId="{DAF0CC64-FA41-4BCE-AD41-B402F86AB21D}" type="presOf" srcId="{4BF19F53-F329-40E1-8327-3CB6DCC6F573}" destId="{9DE363CC-4E9A-4105-80A4-0E232940746B}" srcOrd="0" destOrd="0" presId="urn:microsoft.com/office/officeart/2005/8/layout/cycle2"/>
    <dgm:cxn modelId="{5681AC17-C090-48CA-B85D-577843FABD1E}" type="presOf" srcId="{4BF19F53-F329-40E1-8327-3CB6DCC6F573}" destId="{4119A6C0-CB26-42AD-9EDF-A0A06B528307}" srcOrd="1" destOrd="0" presId="urn:microsoft.com/office/officeart/2005/8/layout/cycle2"/>
    <dgm:cxn modelId="{8CEBE504-9380-400D-8751-35CF7DCFD85C}" type="presOf" srcId="{DD326531-0E31-4247-950A-FB77075AD932}" destId="{A02F4A63-074A-4965-930E-A32F99FD97C2}" srcOrd="0" destOrd="0" presId="urn:microsoft.com/office/officeart/2005/8/layout/cycle2"/>
    <dgm:cxn modelId="{4C19D1FD-71CA-45D0-96A0-81E2A8A65D20}" type="presOf" srcId="{7C3772F1-A18F-44AF-B0FB-7C7E8CA3010A}" destId="{F63CF1E4-9548-40B3-98DB-6D801BC4641D}" srcOrd="0" destOrd="0" presId="urn:microsoft.com/office/officeart/2005/8/layout/cycle2"/>
    <dgm:cxn modelId="{6C37141A-A7DB-479D-A051-93F6D75EAB24}" type="presOf" srcId="{05D70666-D226-4E8C-9C56-7BCABA8CB7C1}" destId="{3DA18CEB-6AB5-425D-9369-7661836DB5FE}" srcOrd="0" destOrd="0" presId="urn:microsoft.com/office/officeart/2005/8/layout/cycle2"/>
    <dgm:cxn modelId="{F5BC3D20-A10B-4310-977F-AEBA2F709830}" type="presOf" srcId="{191CB0CB-E80D-46AF-A12F-D00BCC6DF303}" destId="{23D1E029-6D22-4D93-8528-F955E6AD81D6}" srcOrd="0" destOrd="0" presId="urn:microsoft.com/office/officeart/2005/8/layout/cycle2"/>
    <dgm:cxn modelId="{D1F8933F-1C92-428A-92CF-2B7D05A38255}" type="presOf" srcId="{EFA0EB01-A7DA-404C-B9C9-2AA535F05573}" destId="{46A51FD7-C3BB-479E-BA15-ECB2E80D731E}" srcOrd="1" destOrd="0" presId="urn:microsoft.com/office/officeart/2005/8/layout/cycle2"/>
    <dgm:cxn modelId="{A882BFC0-E969-4699-8591-E4CBB2F9FA68}" srcId="{BC565825-C978-4484-BE6F-01C83E13A963}" destId="{349C1075-1B9D-4703-A6FE-0A35E98F068C}" srcOrd="3" destOrd="0" parTransId="{D18572C7-033A-41CC-9A12-F82FB917A66E}" sibTransId="{35550DD6-076F-4A4A-8BB1-6B7536E5DB04}"/>
    <dgm:cxn modelId="{845D3A3C-47BC-4D1D-92DC-E89D957FBF22}" type="presOf" srcId="{57CA2E62-103C-4B13-9EFA-8F075DED7FDB}" destId="{0900FCD4-04BB-4219-B109-3C5105B977FC}" srcOrd="0" destOrd="0" presId="urn:microsoft.com/office/officeart/2005/8/layout/cycle2"/>
    <dgm:cxn modelId="{BB047454-B4DA-44C2-BA40-F5D9596D1D34}" type="presParOf" srcId="{9CA61A2A-36EB-4A78-91F8-29E1EC8231B0}" destId="{E7B60A63-E79F-4747-91F6-256805B4B06A}" srcOrd="0" destOrd="0" presId="urn:microsoft.com/office/officeart/2005/8/layout/cycle2"/>
    <dgm:cxn modelId="{86D0FE37-FAE1-4E21-B19D-E1B770E7A671}" type="presParOf" srcId="{9CA61A2A-36EB-4A78-91F8-29E1EC8231B0}" destId="{0900FCD4-04BB-4219-B109-3C5105B977FC}" srcOrd="1" destOrd="0" presId="urn:microsoft.com/office/officeart/2005/8/layout/cycle2"/>
    <dgm:cxn modelId="{8C0A7515-9E2B-43BD-B573-1DE09295BC35}" type="presParOf" srcId="{0900FCD4-04BB-4219-B109-3C5105B977FC}" destId="{C2C0C9F5-A87A-405E-A0CA-F63D9ABA686C}" srcOrd="0" destOrd="0" presId="urn:microsoft.com/office/officeart/2005/8/layout/cycle2"/>
    <dgm:cxn modelId="{4DE5566E-0E3D-4B0E-8D17-774FB7E06645}" type="presParOf" srcId="{9CA61A2A-36EB-4A78-91F8-29E1EC8231B0}" destId="{A02F4A63-074A-4965-930E-A32F99FD97C2}" srcOrd="2" destOrd="0" presId="urn:microsoft.com/office/officeart/2005/8/layout/cycle2"/>
    <dgm:cxn modelId="{43775865-69D0-4677-AF32-9FB26A54A9DD}" type="presParOf" srcId="{9CA61A2A-36EB-4A78-91F8-29E1EC8231B0}" destId="{9DE363CC-4E9A-4105-80A4-0E232940746B}" srcOrd="3" destOrd="0" presId="urn:microsoft.com/office/officeart/2005/8/layout/cycle2"/>
    <dgm:cxn modelId="{FC8731AC-8E41-42F6-AD7D-9B0E29E0B19F}" type="presParOf" srcId="{9DE363CC-4E9A-4105-80A4-0E232940746B}" destId="{4119A6C0-CB26-42AD-9EDF-A0A06B528307}" srcOrd="0" destOrd="0" presId="urn:microsoft.com/office/officeart/2005/8/layout/cycle2"/>
    <dgm:cxn modelId="{C2F0B098-FA93-477B-8664-57A3715A4ED8}" type="presParOf" srcId="{9CA61A2A-36EB-4A78-91F8-29E1EC8231B0}" destId="{F63CF1E4-9548-40B3-98DB-6D801BC4641D}" srcOrd="4" destOrd="0" presId="urn:microsoft.com/office/officeart/2005/8/layout/cycle2"/>
    <dgm:cxn modelId="{DCF77B96-F19E-403E-8B32-16ABC206FC89}" type="presParOf" srcId="{9CA61A2A-36EB-4A78-91F8-29E1EC8231B0}" destId="{23D1E029-6D22-4D93-8528-F955E6AD81D6}" srcOrd="5" destOrd="0" presId="urn:microsoft.com/office/officeart/2005/8/layout/cycle2"/>
    <dgm:cxn modelId="{F7D0F65E-4CD2-4B4A-BBBB-DBAB510EA8EF}" type="presParOf" srcId="{23D1E029-6D22-4D93-8528-F955E6AD81D6}" destId="{B2F74286-BD2C-4F04-AA50-2A2733722ECF}" srcOrd="0" destOrd="0" presId="urn:microsoft.com/office/officeart/2005/8/layout/cycle2"/>
    <dgm:cxn modelId="{5DAF62A9-B6B2-49CB-9EA3-C4AF3CC1E915}" type="presParOf" srcId="{9CA61A2A-36EB-4A78-91F8-29E1EC8231B0}" destId="{C18D57FB-BDA7-4DF5-B4CB-6612A612C990}" srcOrd="6" destOrd="0" presId="urn:microsoft.com/office/officeart/2005/8/layout/cycle2"/>
    <dgm:cxn modelId="{C2BA0907-E703-4D5F-99DC-97A4B5177FEF}" type="presParOf" srcId="{9CA61A2A-36EB-4A78-91F8-29E1EC8231B0}" destId="{14EE54C0-4275-4F6C-893E-851CD1284FEC}" srcOrd="7" destOrd="0" presId="urn:microsoft.com/office/officeart/2005/8/layout/cycle2"/>
    <dgm:cxn modelId="{2D9BCFAA-D382-494A-A545-FAFC8FCA0190}" type="presParOf" srcId="{14EE54C0-4275-4F6C-893E-851CD1284FEC}" destId="{731A0821-EDF8-47E0-911D-573307FFC944}" srcOrd="0" destOrd="0" presId="urn:microsoft.com/office/officeart/2005/8/layout/cycle2"/>
    <dgm:cxn modelId="{C07D99A7-C1BB-41CC-83E8-17A65D56E029}" type="presParOf" srcId="{9CA61A2A-36EB-4A78-91F8-29E1EC8231B0}" destId="{3DA18CEB-6AB5-425D-9369-7661836DB5FE}" srcOrd="8" destOrd="0" presId="urn:microsoft.com/office/officeart/2005/8/layout/cycle2"/>
    <dgm:cxn modelId="{BE19F84E-D340-4498-809C-37B29F93DE20}" type="presParOf" srcId="{9CA61A2A-36EB-4A78-91F8-29E1EC8231B0}" destId="{6EDBFAEC-5C95-4135-A6ED-5D120ED71C05}" srcOrd="9" destOrd="0" presId="urn:microsoft.com/office/officeart/2005/8/layout/cycle2"/>
    <dgm:cxn modelId="{9CF7B815-C830-40C6-973C-D8BF226115FF}" type="presParOf" srcId="{6EDBFAEC-5C95-4135-A6ED-5D120ED71C05}" destId="{46A51FD7-C3BB-479E-BA15-ECB2E80D731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60A63-E79F-4747-91F6-256805B4B06A}">
      <dsp:nvSpPr>
        <dsp:cNvPr id="0" name=""/>
        <dsp:cNvSpPr/>
      </dsp:nvSpPr>
      <dsp:spPr>
        <a:xfrm>
          <a:off x="2808313" y="72008"/>
          <a:ext cx="2078206" cy="166621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Епіграф</a:t>
          </a:r>
          <a:endParaRPr lang="ru-RU" sz="2000" kern="1200" dirty="0"/>
        </a:p>
      </dsp:txBody>
      <dsp:txXfrm>
        <a:off x="3112659" y="316020"/>
        <a:ext cx="1469514" cy="1178193"/>
      </dsp:txXfrm>
    </dsp:sp>
    <dsp:sp modelId="{0900FCD4-04BB-4219-B109-3C5105B977FC}">
      <dsp:nvSpPr>
        <dsp:cNvPr id="0" name=""/>
        <dsp:cNvSpPr/>
      </dsp:nvSpPr>
      <dsp:spPr>
        <a:xfrm rot="1161705">
          <a:off x="4887152" y="1031882"/>
          <a:ext cx="242285" cy="562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4889207" y="1132303"/>
        <a:ext cx="169600" cy="337408"/>
      </dsp:txXfrm>
    </dsp:sp>
    <dsp:sp modelId="{A02F4A63-074A-4965-930E-A32F99FD97C2}">
      <dsp:nvSpPr>
        <dsp:cNvPr id="0" name=""/>
        <dsp:cNvSpPr/>
      </dsp:nvSpPr>
      <dsp:spPr>
        <a:xfrm>
          <a:off x="5120814" y="792092"/>
          <a:ext cx="2547529" cy="2016222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Вступ, заклик любити свій народ</a:t>
          </a:r>
          <a:endParaRPr lang="ru-RU" sz="2000" kern="1200" dirty="0"/>
        </a:p>
      </dsp:txBody>
      <dsp:txXfrm>
        <a:off x="5493891" y="1087361"/>
        <a:ext cx="1801375" cy="1425684"/>
      </dsp:txXfrm>
    </dsp:sp>
    <dsp:sp modelId="{9DE363CC-4E9A-4105-80A4-0E232940746B}">
      <dsp:nvSpPr>
        <dsp:cNvPr id="0" name=""/>
        <dsp:cNvSpPr/>
      </dsp:nvSpPr>
      <dsp:spPr>
        <a:xfrm rot="5532504">
          <a:off x="6143385" y="2889415"/>
          <a:ext cx="396694" cy="562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10800000">
        <a:off x="6205182" y="2942425"/>
        <a:ext cx="277686" cy="337408"/>
      </dsp:txXfrm>
    </dsp:sp>
    <dsp:sp modelId="{F63CF1E4-9548-40B3-98DB-6D801BC4641D}">
      <dsp:nvSpPr>
        <dsp:cNvPr id="0" name=""/>
        <dsp:cNvSpPr/>
      </dsp:nvSpPr>
      <dsp:spPr>
        <a:xfrm>
          <a:off x="4968552" y="3555303"/>
          <a:ext cx="2637272" cy="205939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Критика тогочасної еліти</a:t>
          </a:r>
          <a:endParaRPr lang="ru-RU" sz="2000" kern="1200" dirty="0"/>
        </a:p>
      </dsp:txBody>
      <dsp:txXfrm>
        <a:off x="5354772" y="3856894"/>
        <a:ext cx="1864832" cy="1456212"/>
      </dsp:txXfrm>
    </dsp:sp>
    <dsp:sp modelId="{23D1E029-6D22-4D93-8528-F955E6AD81D6}">
      <dsp:nvSpPr>
        <dsp:cNvPr id="0" name=""/>
        <dsp:cNvSpPr/>
      </dsp:nvSpPr>
      <dsp:spPr>
        <a:xfrm rot="10800000">
          <a:off x="3706689" y="4303826"/>
          <a:ext cx="891716" cy="562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10800000">
        <a:off x="3875393" y="4416296"/>
        <a:ext cx="723012" cy="337408"/>
      </dsp:txXfrm>
    </dsp:sp>
    <dsp:sp modelId="{C18D57FB-BDA7-4DF5-B4CB-6612A612C990}">
      <dsp:nvSpPr>
        <dsp:cNvPr id="0" name=""/>
        <dsp:cNvSpPr/>
      </dsp:nvSpPr>
      <dsp:spPr>
        <a:xfrm>
          <a:off x="432054" y="3572832"/>
          <a:ext cx="2854013" cy="20243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Узагальнення і проповідницький монолог</a:t>
          </a:r>
          <a:endParaRPr lang="ru-RU" sz="2000" kern="1200" dirty="0"/>
        </a:p>
      </dsp:txBody>
      <dsp:txXfrm>
        <a:off x="850015" y="3869289"/>
        <a:ext cx="2018091" cy="1431423"/>
      </dsp:txXfrm>
    </dsp:sp>
    <dsp:sp modelId="{14EE54C0-4275-4F6C-893E-851CD1284FEC}">
      <dsp:nvSpPr>
        <dsp:cNvPr id="0" name=""/>
        <dsp:cNvSpPr/>
      </dsp:nvSpPr>
      <dsp:spPr>
        <a:xfrm rot="15385172">
          <a:off x="1297935" y="2907857"/>
          <a:ext cx="447818" cy="562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 rot="10800000">
        <a:off x="1380880" y="3085621"/>
        <a:ext cx="313473" cy="337408"/>
      </dsp:txXfrm>
    </dsp:sp>
    <dsp:sp modelId="{3DA18CEB-6AB5-425D-9369-7661836DB5FE}">
      <dsp:nvSpPr>
        <dsp:cNvPr id="0" name=""/>
        <dsp:cNvSpPr/>
      </dsp:nvSpPr>
      <dsp:spPr>
        <a:xfrm>
          <a:off x="72007" y="567291"/>
          <a:ext cx="2172114" cy="223161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uk-UA" sz="2000" kern="1200" dirty="0" smtClean="0"/>
            <a:t>Кінцівка, заклик до інтелігенції очолити свій народ</a:t>
          </a:r>
          <a:endParaRPr lang="ru-RU" sz="2000" kern="1200" dirty="0"/>
        </a:p>
      </dsp:txBody>
      <dsp:txXfrm>
        <a:off x="390106" y="894103"/>
        <a:ext cx="1535916" cy="1577990"/>
      </dsp:txXfrm>
    </dsp:sp>
    <dsp:sp modelId="{6EDBFAEC-5C95-4135-A6ED-5D120ED71C05}">
      <dsp:nvSpPr>
        <dsp:cNvPr id="0" name=""/>
        <dsp:cNvSpPr/>
      </dsp:nvSpPr>
      <dsp:spPr>
        <a:xfrm rot="5400000">
          <a:off x="6145977" y="2927031"/>
          <a:ext cx="367738" cy="56234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tint val="60000"/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600" kern="1200"/>
        </a:p>
      </dsp:txBody>
      <dsp:txXfrm>
        <a:off x="6201138" y="2984341"/>
        <a:ext cx="257417" cy="337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ru-RU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Вставка рисунка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12.03.2025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/>
  </p:transition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9 клас</a:t>
            </a:r>
            <a:b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Т</a:t>
            </a: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. Г. Шевченко</a:t>
            </a:r>
            <a:b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uk-UA" dirty="0" smtClean="0">
                <a:solidFill>
                  <a:schemeClr val="accent1">
                    <a:lumMod val="75000"/>
                  </a:schemeClr>
                </a:solidFill>
              </a:rPr>
              <a:t>«І мертвим, і живим, і ненародженим…»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uk-UA" b="1" dirty="0"/>
              <a:t>В</a:t>
            </a:r>
            <a:r>
              <a:rPr lang="uk-UA" b="1" dirty="0" smtClean="0"/>
              <a:t>икриття </a:t>
            </a:r>
            <a:r>
              <a:rPr lang="uk-UA" b="1" dirty="0" err="1" smtClean="0"/>
              <a:t>псевдолібералізму</a:t>
            </a:r>
            <a:r>
              <a:rPr lang="uk-UA" b="1" dirty="0" smtClean="0"/>
              <a:t> </a:t>
            </a:r>
            <a:r>
              <a:rPr lang="uk-UA" b="1" dirty="0"/>
              <a:t>українського панства</a:t>
            </a:r>
            <a:r>
              <a:rPr lang="uk-UA" b="1" dirty="0" smtClean="0"/>
              <a:t>.</a:t>
            </a:r>
          </a:p>
          <a:p>
            <a:endParaRPr lang="uk-UA" b="1" dirty="0" smtClean="0"/>
          </a:p>
          <a:p>
            <a:r>
              <a:rPr lang="uk-UA" b="1" dirty="0" err="1" smtClean="0"/>
              <a:t>Стрембицька</a:t>
            </a:r>
            <a:r>
              <a:rPr lang="uk-UA" b="1" dirty="0" smtClean="0"/>
              <a:t> Л.А.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49512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557" y="404664"/>
            <a:ext cx="89903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«В своїй хаті своя й правда,</a:t>
            </a:r>
          </a:p>
          <a:p>
            <a:pPr algn="ctr"/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І сила, і воля</a:t>
            </a:r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»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261" y="3356992"/>
            <a:ext cx="8424936" cy="25545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4000" dirty="0" smtClean="0"/>
              <a:t>Український народ має всі підстави для формування незалежної держави, адже має  свою мову, культуру, історію.</a:t>
            </a:r>
            <a:endParaRPr lang="ru-RU" sz="40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139953" y="2348880"/>
            <a:ext cx="648072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964802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6258" y="404664"/>
            <a:ext cx="793294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«Нема на світі України, </a:t>
            </a:r>
          </a:p>
          <a:p>
            <a:pPr algn="ctr"/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Немає другого Дніпра</a:t>
            </a:r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»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261" y="3356992"/>
            <a:ext cx="8424936" cy="19389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4000" dirty="0" smtClean="0"/>
              <a:t>Свій рідний край треба любити всім серцем і помислами, адже батьківщина одна, як і Дніпро.</a:t>
            </a:r>
            <a:endParaRPr lang="ru-RU" sz="40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139953" y="2348880"/>
            <a:ext cx="648072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551686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1443" y="404664"/>
            <a:ext cx="822257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«Одцурається брат брата</a:t>
            </a:r>
          </a:p>
          <a:p>
            <a:pPr algn="ctr"/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І дитини мати</a:t>
            </a:r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»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261" y="3356992"/>
            <a:ext cx="8424936" cy="19389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4000" dirty="0" smtClean="0"/>
              <a:t>Страшне передбачення майбутніх діянь провідної верстви: гірше </a:t>
            </a:r>
            <a:r>
              <a:rPr lang="uk-UA" sz="4000" i="1" dirty="0" smtClean="0"/>
              <a:t>ляха</a:t>
            </a:r>
            <a:r>
              <a:rPr lang="uk-UA" sz="4000" dirty="0" smtClean="0"/>
              <a:t> розіпнуть Україну </a:t>
            </a:r>
            <a:r>
              <a:rPr lang="uk-UA" sz="4000" i="1" dirty="0" smtClean="0"/>
              <a:t>свої</a:t>
            </a:r>
            <a:r>
              <a:rPr lang="uk-UA" sz="4000" dirty="0" smtClean="0"/>
              <a:t> </a:t>
            </a:r>
            <a:r>
              <a:rPr lang="uk-UA" sz="4000" i="1" dirty="0" smtClean="0"/>
              <a:t>діти.</a:t>
            </a:r>
            <a:endParaRPr lang="ru-RU" sz="4000" i="1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139953" y="2348880"/>
            <a:ext cx="648072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348673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766" y="404664"/>
            <a:ext cx="8973932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«Якби вчились так, </a:t>
            </a:r>
          </a:p>
          <a:p>
            <a:pPr algn="ctr"/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як треба, </a:t>
            </a:r>
          </a:p>
          <a:p>
            <a:pPr algn="ctr"/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То й мудрість би була своя</a:t>
            </a:r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»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541" y="3768080"/>
            <a:ext cx="8776379" cy="132343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4000" dirty="0" smtClean="0"/>
              <a:t>Звертання до українських інтелігентів-раціоналістів.</a:t>
            </a:r>
            <a:endParaRPr lang="ru-RU" sz="40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158393" y="2989987"/>
            <a:ext cx="648072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80421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92752" y="404664"/>
            <a:ext cx="73399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«І чужому научайтесь,</a:t>
            </a:r>
          </a:p>
          <a:p>
            <a:pPr algn="ctr"/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Й свого не цурайтесь</a:t>
            </a:r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»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3356992"/>
            <a:ext cx="8640959" cy="25545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4000" dirty="0" smtClean="0"/>
              <a:t>Слід передусім цінувати й знати своє, у той же час брати все найкраще від усіх інших народів, але лише те, що не заперечує національних пріоритетів.</a:t>
            </a:r>
            <a:endParaRPr lang="ru-RU" sz="40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139953" y="2348880"/>
            <a:ext cx="648072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985242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6493" y="404664"/>
            <a:ext cx="763247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«</a:t>
            </a:r>
            <a:r>
              <a:rPr lang="uk-UA" sz="5400" b="1" cap="none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Обніміте</a:t>
            </a:r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ж, брати мої,</a:t>
            </a:r>
          </a:p>
          <a:p>
            <a:pPr algn="ctr"/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Найменшого брата</a:t>
            </a:r>
            <a:r>
              <a:rPr lang="uk-UA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»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0261" y="3356992"/>
            <a:ext cx="8424936" cy="19389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uk-UA" sz="4000" dirty="0" smtClean="0"/>
              <a:t>Заклик до милосердя, адже в основі української душі є любов до людини, заповідана Ісусом.</a:t>
            </a:r>
            <a:endParaRPr lang="ru-RU" sz="4000" dirty="0"/>
          </a:p>
        </p:txBody>
      </p:sp>
      <p:sp>
        <p:nvSpPr>
          <p:cNvPr id="4" name="Стрелка вниз 3"/>
          <p:cNvSpPr/>
          <p:nvPr/>
        </p:nvSpPr>
        <p:spPr>
          <a:xfrm>
            <a:off x="4139953" y="2348880"/>
            <a:ext cx="648072" cy="720080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2006424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/>
              <a:t>Рік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написання</a:t>
            </a:r>
            <a:r>
              <a:rPr lang="ru-RU" sz="3200" b="1" dirty="0" smtClean="0"/>
              <a:t> – </a:t>
            </a:r>
            <a:r>
              <a:rPr lang="ru-RU" sz="3200" b="1" dirty="0" smtClean="0"/>
              <a:t>1845</a:t>
            </a:r>
          </a:p>
          <a:p>
            <a:r>
              <a:rPr lang="ru-RU" sz="3200" b="1" dirty="0" err="1" smtClean="0"/>
              <a:t>Літературний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рід</a:t>
            </a:r>
            <a:r>
              <a:rPr lang="ru-RU" sz="3200" b="1" dirty="0" smtClean="0"/>
              <a:t>: </a:t>
            </a:r>
            <a:r>
              <a:rPr lang="ru-RU" sz="3200" b="1" dirty="0" err="1" smtClean="0"/>
              <a:t>ліро-епос</a:t>
            </a:r>
            <a:r>
              <a:rPr lang="ru-RU" sz="3200" b="1" dirty="0" smtClean="0"/>
              <a:t>.</a:t>
            </a:r>
          </a:p>
          <a:p>
            <a:r>
              <a:rPr lang="ru-RU" sz="3200" b="1" dirty="0" smtClean="0"/>
              <a:t>Жанр </a:t>
            </a:r>
            <a:r>
              <a:rPr lang="ru-RU" sz="3200" b="1" dirty="0" smtClean="0"/>
              <a:t>“І мертвим, </a:t>
            </a:r>
            <a:r>
              <a:rPr lang="ru-RU" sz="3200" b="1" dirty="0" err="1" smtClean="0"/>
              <a:t>і</a:t>
            </a:r>
            <a:r>
              <a:rPr lang="ru-RU" sz="3200" b="1" dirty="0" smtClean="0"/>
              <a:t> живим…”: </a:t>
            </a:r>
            <a:r>
              <a:rPr lang="ru-RU" sz="3200" b="1" dirty="0" err="1" smtClean="0"/>
              <a:t>поема-послання</a:t>
            </a:r>
            <a:r>
              <a:rPr lang="ru-RU" sz="3200" b="1" dirty="0" smtClean="0"/>
              <a:t>.</a:t>
            </a:r>
          </a:p>
          <a:p>
            <a:r>
              <a:rPr lang="ru-RU" sz="3200" b="1" dirty="0" smtClean="0"/>
              <a:t>Вид </a:t>
            </a:r>
            <a:r>
              <a:rPr lang="ru-RU" sz="3200" b="1" dirty="0" err="1" smtClean="0"/>
              <a:t>лірики</a:t>
            </a:r>
            <a:r>
              <a:rPr lang="ru-RU" sz="3200" b="1" dirty="0" smtClean="0"/>
              <a:t>: </a:t>
            </a:r>
            <a:r>
              <a:rPr lang="ru-RU" sz="3200" b="1" dirty="0" err="1" smtClean="0"/>
              <a:t>патріотична</a:t>
            </a:r>
            <a:r>
              <a:rPr lang="ru-RU" sz="3200" b="1" dirty="0" smtClean="0"/>
              <a:t> (</a:t>
            </a:r>
            <a:r>
              <a:rPr lang="ru-RU" sz="3200" b="1" dirty="0" err="1" smtClean="0"/>
              <a:t>громадянська</a:t>
            </a:r>
            <a:r>
              <a:rPr lang="ru-RU" sz="3200" b="1" dirty="0" smtClean="0"/>
              <a:t>).</a:t>
            </a:r>
          </a:p>
          <a:p>
            <a:r>
              <a:rPr lang="ru-RU" sz="3200" b="1" dirty="0" err="1" smtClean="0"/>
              <a:t>Напрям</a:t>
            </a:r>
            <a:r>
              <a:rPr lang="ru-RU" sz="3200" b="1" dirty="0" smtClean="0"/>
              <a:t> </a:t>
            </a:r>
            <a:r>
              <a:rPr lang="ru-RU" sz="3200" b="1" dirty="0" smtClean="0"/>
              <a:t>– </a:t>
            </a:r>
            <a:r>
              <a:rPr lang="ru-RU" sz="3200" b="1" dirty="0" err="1" smtClean="0"/>
              <a:t>реалізм</a:t>
            </a:r>
            <a:endParaRPr lang="ru-RU" sz="3200" b="1" dirty="0" smtClean="0"/>
          </a:p>
          <a:p>
            <a:r>
              <a:rPr lang="ru-RU" sz="3200" b="1" dirty="0" smtClean="0"/>
              <a:t>Тема</a:t>
            </a:r>
            <a:r>
              <a:rPr lang="ru-RU" sz="3200" b="1" dirty="0" smtClean="0"/>
              <a:t> “І мертвим, </a:t>
            </a:r>
            <a:r>
              <a:rPr lang="ru-RU" sz="3200" b="1" dirty="0" err="1" smtClean="0"/>
              <a:t>і</a:t>
            </a:r>
            <a:r>
              <a:rPr lang="ru-RU" sz="3200" b="1" dirty="0" smtClean="0"/>
              <a:t> живим…”: показ </a:t>
            </a:r>
            <a:r>
              <a:rPr lang="ru-RU" sz="3200" b="1" dirty="0" err="1" smtClean="0"/>
              <a:t>змодельованого</a:t>
            </a:r>
            <a:r>
              <a:rPr lang="ru-RU" sz="3200" b="1" dirty="0" smtClean="0"/>
              <a:t> образу </a:t>
            </a:r>
            <a:r>
              <a:rPr lang="ru-RU" sz="3200" b="1" dirty="0" err="1" smtClean="0"/>
              <a:t>національної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еліти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якою</a:t>
            </a:r>
            <a:r>
              <a:rPr lang="ru-RU" sz="3200" b="1" dirty="0" smtClean="0"/>
              <a:t> вона повинна бути, </a:t>
            </a:r>
            <a:r>
              <a:rPr lang="ru-RU" sz="3200" b="1" dirty="0" err="1" smtClean="0"/>
              <a:t>визначення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її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політичних</a:t>
            </a:r>
            <a:r>
              <a:rPr lang="ru-RU" sz="3200" b="1" dirty="0" smtClean="0"/>
              <a:t> та </a:t>
            </a:r>
            <a:r>
              <a:rPr lang="ru-RU" sz="3200" b="1" dirty="0" err="1" smtClean="0"/>
              <a:t>морально-етичних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поглядів</a:t>
            </a:r>
            <a:r>
              <a:rPr lang="ru-RU" sz="3200" b="1" dirty="0" smtClean="0"/>
              <a:t>.</a:t>
            </a:r>
          </a:p>
          <a:p>
            <a:r>
              <a:rPr lang="ru-RU" sz="3200" b="1" dirty="0" err="1" smtClean="0"/>
              <a:t>Ідея</a:t>
            </a:r>
            <a:r>
              <a:rPr lang="ru-RU" sz="3200" b="1" dirty="0" smtClean="0"/>
              <a:t>  “І мертвим, </a:t>
            </a:r>
            <a:r>
              <a:rPr lang="ru-RU" sz="3200" b="1" dirty="0" err="1" smtClean="0"/>
              <a:t>і</a:t>
            </a:r>
            <a:r>
              <a:rPr lang="ru-RU" sz="3200" b="1" dirty="0" smtClean="0"/>
              <a:t> живим…”: критика </a:t>
            </a:r>
            <a:r>
              <a:rPr lang="ru-RU" sz="3200" b="1" dirty="0" err="1" smtClean="0"/>
              <a:t>української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еліти</a:t>
            </a:r>
            <a:r>
              <a:rPr lang="ru-RU" sz="3200" b="1" dirty="0" smtClean="0"/>
              <a:t>, яка </a:t>
            </a:r>
            <a:r>
              <a:rPr lang="ru-RU" sz="3200" b="1" dirty="0" err="1" smtClean="0"/>
              <a:t>зневажає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український</a:t>
            </a:r>
            <a:r>
              <a:rPr lang="ru-RU" sz="3200" b="1" dirty="0" smtClean="0"/>
              <a:t> народ, </a:t>
            </a:r>
            <a:r>
              <a:rPr lang="ru-RU" sz="3200" b="1" dirty="0" err="1" smtClean="0"/>
              <a:t>і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заклик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соціального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примирення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заради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відродження</a:t>
            </a:r>
            <a:r>
              <a:rPr lang="ru-RU" sz="3200" b="1" dirty="0" smtClean="0"/>
              <a:t> </a:t>
            </a:r>
            <a:r>
              <a:rPr lang="uk-UA" sz="3200" b="1" dirty="0" smtClean="0"/>
              <a:t>нації</a:t>
            </a:r>
            <a:endParaRPr lang="ru-RU" sz="3200" b="1" dirty="0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/>
              <a:t>Провідний</a:t>
            </a:r>
            <a:r>
              <a:rPr lang="ru-RU" sz="3200" b="1" dirty="0" smtClean="0"/>
              <a:t> мотив: </a:t>
            </a:r>
            <a:r>
              <a:rPr lang="ru-RU" sz="3200" b="1" dirty="0" err="1" smtClean="0"/>
              <a:t>звернення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тогочасної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української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еліти</a:t>
            </a:r>
            <a:r>
              <a:rPr lang="ru-RU" sz="3200" b="1" dirty="0" smtClean="0"/>
              <a:t>, яка </a:t>
            </a:r>
            <a:r>
              <a:rPr lang="ru-RU" sz="3200" b="1" dirty="0" err="1" smtClean="0"/>
              <a:t>має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дбати</a:t>
            </a:r>
            <a:r>
              <a:rPr lang="ru-RU" sz="3200" b="1" dirty="0" smtClean="0"/>
              <a:t> про </a:t>
            </a:r>
            <a:r>
              <a:rPr lang="ru-RU" sz="3200" b="1" dirty="0" err="1" smtClean="0"/>
              <a:t>свій</a:t>
            </a:r>
            <a:r>
              <a:rPr lang="ru-RU" sz="3200" b="1" dirty="0" smtClean="0"/>
              <a:t> народ, </a:t>
            </a:r>
            <a:r>
              <a:rPr lang="ru-RU" sz="3200" b="1" dirty="0" err="1" smtClean="0"/>
              <a:t>його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історію</a:t>
            </a:r>
            <a:r>
              <a:rPr lang="ru-RU" sz="3200" b="1" dirty="0" smtClean="0"/>
              <a:t>, культуру та </a:t>
            </a:r>
            <a:r>
              <a:rPr lang="ru-RU" sz="3200" b="1" dirty="0" err="1" smtClean="0"/>
              <a:t>державність</a:t>
            </a:r>
            <a:r>
              <a:rPr lang="ru-RU" sz="3200" b="1" dirty="0" smtClean="0"/>
              <a:t>. </a:t>
            </a:r>
            <a:endParaRPr lang="ru-RU" sz="3200" b="1" dirty="0" smtClean="0"/>
          </a:p>
          <a:p>
            <a:r>
              <a:rPr lang="ru-RU" sz="3200" b="1" dirty="0" err="1" smtClean="0"/>
              <a:t>Основна</a:t>
            </a:r>
            <a:r>
              <a:rPr lang="ru-RU" sz="3200" b="1" dirty="0" smtClean="0"/>
              <a:t> </a:t>
            </a:r>
            <a:r>
              <a:rPr lang="ru-RU" sz="3200" b="1" dirty="0" smtClean="0"/>
              <a:t>думка  “І мертвим, </a:t>
            </a:r>
            <a:r>
              <a:rPr lang="ru-RU" sz="3200" b="1" dirty="0" err="1" smtClean="0"/>
              <a:t>і</a:t>
            </a:r>
            <a:r>
              <a:rPr lang="ru-RU" sz="3200" b="1" dirty="0" smtClean="0"/>
              <a:t> живим…”:а) Учитесь, читайте, / І чужому научайтесь, / Й </a:t>
            </a:r>
            <a:r>
              <a:rPr lang="ru-RU" sz="3200" b="1" dirty="0" err="1" smtClean="0"/>
              <a:t>свого</a:t>
            </a:r>
            <a:r>
              <a:rPr lang="ru-RU" sz="3200" b="1" dirty="0" smtClean="0"/>
              <a:t> не </a:t>
            </a:r>
            <a:r>
              <a:rPr lang="ru-RU" sz="3200" b="1" dirty="0" err="1" smtClean="0"/>
              <a:t>цурайтесь</a:t>
            </a:r>
            <a:r>
              <a:rPr lang="ru-RU" sz="3200" b="1" dirty="0" smtClean="0"/>
              <a:t>…б) правду треба </a:t>
            </a:r>
            <a:r>
              <a:rPr lang="ru-RU" sz="3200" b="1" dirty="0" err="1" smtClean="0"/>
              <a:t>шукати</a:t>
            </a:r>
            <a:r>
              <a:rPr lang="ru-RU" sz="3200" b="1" dirty="0" smtClean="0"/>
              <a:t> на </a:t>
            </a:r>
            <a:r>
              <a:rPr lang="ru-RU" sz="3200" b="1" dirty="0" err="1" smtClean="0"/>
              <a:t>власній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землі</a:t>
            </a:r>
            <a:r>
              <a:rPr lang="ru-RU" sz="3200" b="1" dirty="0" smtClean="0"/>
              <a:t>, силу </a:t>
            </a:r>
            <a:r>
              <a:rPr lang="ru-RU" sz="3200" b="1" dirty="0" err="1" smtClean="0"/>
              <a:t>слід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черпати</a:t>
            </a:r>
            <a:r>
              <a:rPr lang="ru-RU" sz="3200" b="1" dirty="0" smtClean="0"/>
              <a:t>, </a:t>
            </a:r>
            <a:r>
              <a:rPr lang="ru-RU" sz="3200" b="1" dirty="0" err="1" smtClean="0"/>
              <a:t>спираючись</a:t>
            </a:r>
            <a:r>
              <a:rPr lang="ru-RU" sz="3200" b="1" dirty="0" smtClean="0"/>
              <a:t> на </a:t>
            </a:r>
            <a:r>
              <a:rPr lang="ru-RU" sz="3200" b="1" dirty="0" err="1" smtClean="0"/>
              <a:t>свій</a:t>
            </a:r>
            <a:r>
              <a:rPr lang="ru-RU" sz="3200" b="1" dirty="0" smtClean="0"/>
              <a:t> народ, </a:t>
            </a:r>
            <a:r>
              <a:rPr lang="ru-RU" sz="3200" b="1" dirty="0" err="1" smtClean="0"/>
              <a:t>справжню</a:t>
            </a:r>
            <a:r>
              <a:rPr lang="ru-RU" sz="3200" b="1" dirty="0" smtClean="0"/>
              <a:t> волю </a:t>
            </a:r>
            <a:r>
              <a:rPr lang="ru-RU" sz="3200" b="1" dirty="0" err="1" smtClean="0"/>
              <a:t>можна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здобути</a:t>
            </a:r>
            <a:r>
              <a:rPr lang="ru-RU" sz="3200" b="1" dirty="0" smtClean="0"/>
              <a:t> в </a:t>
            </a:r>
            <a:r>
              <a:rPr lang="ru-RU" sz="3200" b="1" dirty="0" err="1" smtClean="0"/>
              <a:t>єднанні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ним;в</a:t>
            </a:r>
            <a:r>
              <a:rPr lang="ru-RU" sz="3200" b="1" dirty="0" smtClean="0"/>
              <a:t>) </a:t>
            </a:r>
            <a:r>
              <a:rPr lang="ru-RU" sz="3200" b="1" dirty="0" err="1" smtClean="0"/>
              <a:t>інтелігенція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України</a:t>
            </a:r>
            <a:r>
              <a:rPr lang="ru-RU" sz="3200" b="1" dirty="0" smtClean="0"/>
              <a:t> повинна бути разом </a:t>
            </a:r>
            <a:r>
              <a:rPr lang="ru-RU" sz="3200" b="1" dirty="0" err="1" smtClean="0"/>
              <a:t>із</a:t>
            </a:r>
            <a:r>
              <a:rPr lang="ru-RU" sz="3200" b="1" dirty="0" smtClean="0"/>
              <a:t> народом, про </a:t>
            </a:r>
            <a:r>
              <a:rPr lang="ru-RU" sz="3200" b="1" dirty="0" err="1" smtClean="0"/>
              <a:t>світити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його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написати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українську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історію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і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зберегти</a:t>
            </a:r>
            <a:r>
              <a:rPr lang="ru-RU" sz="3200" b="1" dirty="0" smtClean="0"/>
              <a:t> культуру</a:t>
            </a:r>
            <a:r>
              <a:rPr lang="ru-RU" sz="3200" b="1" dirty="0" smtClean="0"/>
              <a:t>.</a:t>
            </a:r>
          </a:p>
          <a:p>
            <a:r>
              <a:rPr lang="ru-RU" sz="3200" b="1" dirty="0" err="1" smtClean="0"/>
              <a:t>Головні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герої</a:t>
            </a:r>
            <a:r>
              <a:rPr lang="ru-RU" sz="3200" b="1" dirty="0" smtClean="0"/>
              <a:t>: </a:t>
            </a:r>
            <a:r>
              <a:rPr lang="ru-RU" sz="3200" b="1" dirty="0" err="1" smtClean="0"/>
              <a:t>оповідач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німець</a:t>
            </a:r>
            <a:r>
              <a:rPr lang="ru-RU" sz="3200" b="1" dirty="0" smtClean="0"/>
              <a:t>, </a:t>
            </a:r>
            <a:r>
              <a:rPr lang="ru-RU" sz="3200" b="1" dirty="0" err="1" smtClean="0"/>
              <a:t>мати-Україна</a:t>
            </a:r>
            <a:r>
              <a:rPr lang="ru-RU" sz="3200" b="1" dirty="0" smtClean="0"/>
              <a:t>.</a:t>
            </a:r>
            <a:endParaRPr lang="uk-UA" sz="3200" b="1" dirty="0" smtClean="0"/>
          </a:p>
          <a:p>
            <a:endParaRPr lang="ru-RU" dirty="0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/>
              <a:t>Проблематика </a:t>
            </a:r>
            <a:r>
              <a:rPr lang="ru-RU" sz="2800" b="1" dirty="0" err="1" smtClean="0"/>
              <a:t>поеми</a:t>
            </a:r>
            <a:r>
              <a:rPr lang="ru-RU" sz="2800" b="1" dirty="0" smtClean="0"/>
              <a:t>  “І мертвим, </a:t>
            </a:r>
            <a:r>
              <a:rPr lang="ru-RU" sz="2800" b="1" dirty="0" err="1" smtClean="0"/>
              <a:t>і</a:t>
            </a:r>
            <a:r>
              <a:rPr lang="ru-RU" sz="2800" b="1" dirty="0" smtClean="0"/>
              <a:t> живим</a:t>
            </a:r>
            <a:r>
              <a:rPr lang="ru-RU" sz="2800" b="1" dirty="0" smtClean="0"/>
              <a:t>”:</a:t>
            </a:r>
          </a:p>
          <a:p>
            <a:r>
              <a:rPr lang="ru-RU" sz="2800" b="1" dirty="0" smtClean="0"/>
              <a:t>-</a:t>
            </a:r>
            <a:r>
              <a:rPr lang="ru-RU" sz="2800" b="1" dirty="0" err="1" smtClean="0"/>
              <a:t>осуд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національної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байдужості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й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нагадування</a:t>
            </a:r>
            <a:r>
              <a:rPr lang="ru-RU" sz="2800" b="1" dirty="0" smtClean="0"/>
              <a:t>: </a:t>
            </a:r>
            <a:endParaRPr lang="ru-RU" sz="2800" b="1" dirty="0" smtClean="0"/>
          </a:p>
          <a:p>
            <a:r>
              <a:rPr lang="ru-RU" sz="2800" b="1" dirty="0" smtClean="0"/>
              <a:t>«</a:t>
            </a:r>
            <a:r>
              <a:rPr lang="ru-RU" sz="2800" b="1" dirty="0" smtClean="0"/>
              <a:t>нема на </a:t>
            </a:r>
            <a:r>
              <a:rPr lang="ru-RU" sz="2800" b="1" dirty="0" err="1" smtClean="0"/>
              <a:t>світі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України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немає</a:t>
            </a:r>
            <a:r>
              <a:rPr lang="ru-RU" sz="2800" b="1" dirty="0" smtClean="0"/>
              <a:t> другого </a:t>
            </a:r>
            <a:r>
              <a:rPr lang="ru-RU" sz="2800" b="1" dirty="0" err="1" smtClean="0"/>
              <a:t>Дніпра</a:t>
            </a:r>
            <a:r>
              <a:rPr lang="ru-RU" sz="2800" b="1" dirty="0" smtClean="0"/>
              <a:t>»;</a:t>
            </a:r>
          </a:p>
          <a:p>
            <a:r>
              <a:rPr lang="ru-RU" sz="2800" b="1" dirty="0" smtClean="0"/>
              <a:t>-</a:t>
            </a:r>
            <a:r>
              <a:rPr lang="ru-RU" sz="2800" b="1" dirty="0" err="1" smtClean="0"/>
              <a:t>викриття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лакейського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схиляння</a:t>
            </a:r>
            <a:r>
              <a:rPr lang="ru-RU" sz="2800" b="1" dirty="0" smtClean="0"/>
              <a:t> перед </a:t>
            </a:r>
            <a:r>
              <a:rPr lang="ru-RU" sz="2800" b="1" dirty="0" err="1" smtClean="0"/>
              <a:t>чужоземним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і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заклик</a:t>
            </a:r>
            <a:r>
              <a:rPr lang="ru-RU" sz="2800" b="1" dirty="0" smtClean="0"/>
              <a:t>: «І чужому научайтесь, </a:t>
            </a:r>
            <a:r>
              <a:rPr lang="ru-RU" sz="2800" b="1" dirty="0" err="1" smtClean="0"/>
              <a:t>й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свого</a:t>
            </a:r>
            <a:r>
              <a:rPr lang="ru-RU" sz="2800" b="1" dirty="0" smtClean="0"/>
              <a:t> не </a:t>
            </a:r>
            <a:r>
              <a:rPr lang="ru-RU" sz="2800" b="1" dirty="0" err="1" smtClean="0"/>
              <a:t>цурайтесь</a:t>
            </a:r>
            <a:r>
              <a:rPr lang="ru-RU" sz="2800" b="1" dirty="0" smtClean="0"/>
              <a:t>»;</a:t>
            </a:r>
          </a:p>
          <a:p>
            <a:r>
              <a:rPr lang="ru-RU" sz="2800" b="1" dirty="0" smtClean="0"/>
              <a:t>-</a:t>
            </a:r>
            <a:r>
              <a:rPr lang="ru-RU" sz="2800" b="1" dirty="0" err="1" smtClean="0"/>
              <a:t>засудження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конформізму</a:t>
            </a:r>
            <a:r>
              <a:rPr lang="ru-RU" sz="2800" b="1" dirty="0" smtClean="0"/>
              <a:t> (</a:t>
            </a:r>
            <a:r>
              <a:rPr lang="ru-RU" sz="2800" b="1" dirty="0" err="1" smtClean="0"/>
              <a:t>пристосуванства</a:t>
            </a:r>
            <a:r>
              <a:rPr lang="ru-RU" sz="2800" b="1" dirty="0" smtClean="0"/>
              <a:t>) </a:t>
            </a:r>
            <a:r>
              <a:rPr lang="ru-RU" sz="2800" b="1" dirty="0" err="1" smtClean="0"/>
              <a:t>значної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частини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української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еліти</a:t>
            </a:r>
            <a:r>
              <a:rPr lang="ru-RU" sz="2800" b="1" dirty="0" smtClean="0"/>
              <a:t>: «</a:t>
            </a:r>
            <a:r>
              <a:rPr lang="ru-RU" sz="2800" b="1" dirty="0" err="1" smtClean="0"/>
              <a:t>Славних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прадідів</a:t>
            </a:r>
            <a:r>
              <a:rPr lang="ru-RU" sz="2800" b="1" dirty="0" smtClean="0"/>
              <a:t> великих правнуки </a:t>
            </a:r>
            <a:r>
              <a:rPr lang="ru-RU" sz="2800" b="1" dirty="0" err="1" smtClean="0"/>
              <a:t>погані</a:t>
            </a:r>
            <a:r>
              <a:rPr lang="ru-RU" sz="2800" b="1" dirty="0" smtClean="0"/>
              <a:t>»;</a:t>
            </a:r>
          </a:p>
          <a:p>
            <a:r>
              <a:rPr lang="ru-RU" sz="2800" b="1" dirty="0" smtClean="0"/>
              <a:t>-</a:t>
            </a:r>
            <a:r>
              <a:rPr lang="ru-RU" sz="2800" b="1" dirty="0" err="1" smtClean="0"/>
              <a:t>осуд</a:t>
            </a:r>
            <a:r>
              <a:rPr lang="ru-RU" sz="2800" b="1" dirty="0" smtClean="0"/>
              <a:t> </a:t>
            </a:r>
            <a:r>
              <a:rPr lang="ru-RU" sz="2800" b="1" dirty="0" smtClean="0"/>
              <a:t>комплексу </a:t>
            </a:r>
            <a:r>
              <a:rPr lang="ru-RU" sz="2800" b="1" dirty="0" err="1" smtClean="0"/>
              <a:t>меншовартості</a:t>
            </a:r>
            <a:r>
              <a:rPr lang="ru-RU" sz="2800" b="1" dirty="0" smtClean="0"/>
              <a:t> («</a:t>
            </a:r>
            <a:r>
              <a:rPr lang="ru-RU" sz="2800" b="1" dirty="0" err="1" smtClean="0"/>
              <a:t>Чого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ви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чванитеся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ви</a:t>
            </a:r>
            <a:r>
              <a:rPr lang="ru-RU" sz="2800" b="1" dirty="0" smtClean="0"/>
              <a:t>! сини </a:t>
            </a:r>
            <a:r>
              <a:rPr lang="ru-RU" sz="2800" b="1" dirty="0" err="1" smtClean="0"/>
              <a:t>сердешної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Украйни</a:t>
            </a:r>
            <a:r>
              <a:rPr lang="ru-RU" sz="2800" b="1" dirty="0" smtClean="0"/>
              <a:t>…»);</a:t>
            </a:r>
          </a:p>
          <a:p>
            <a:r>
              <a:rPr lang="ru-RU" sz="2800" b="1" dirty="0" smtClean="0"/>
              <a:t>-</a:t>
            </a:r>
            <a:r>
              <a:rPr lang="ru-RU" sz="2800" b="1" dirty="0" err="1" smtClean="0"/>
              <a:t>критичний</a:t>
            </a:r>
            <a:r>
              <a:rPr lang="ru-RU" sz="2800" b="1" dirty="0" smtClean="0"/>
              <a:t> </a:t>
            </a:r>
            <a:r>
              <a:rPr lang="ru-RU" sz="2800" b="1" dirty="0" smtClean="0"/>
              <a:t>перегляд </a:t>
            </a:r>
            <a:r>
              <a:rPr lang="ru-RU" sz="2800" b="1" dirty="0" err="1" smtClean="0"/>
              <a:t>національної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історії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з</a:t>
            </a:r>
            <a:r>
              <a:rPr lang="ru-RU" sz="2800" b="1" dirty="0" smtClean="0"/>
              <a:t> метою </a:t>
            </a:r>
            <a:r>
              <a:rPr lang="ru-RU" sz="2800" b="1" dirty="0" err="1" smtClean="0"/>
              <a:t>уникнути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помилок</a:t>
            </a:r>
            <a:r>
              <a:rPr lang="ru-RU" sz="2800" b="1" dirty="0" smtClean="0"/>
              <a:t> </a:t>
            </a:r>
            <a:r>
              <a:rPr lang="ru-RU" sz="2800" b="1" dirty="0" err="1" smtClean="0"/>
              <a:t>дер­жавотворення</a:t>
            </a:r>
            <a:r>
              <a:rPr lang="ru-RU" sz="2800" b="1" dirty="0" smtClean="0"/>
              <a:t> у </a:t>
            </a:r>
            <a:r>
              <a:rPr lang="ru-RU" sz="2800" b="1" dirty="0" err="1" smtClean="0"/>
              <a:t>майбутньому</a:t>
            </a:r>
            <a:r>
              <a:rPr lang="ru-RU" sz="2800" b="1" dirty="0" smtClean="0"/>
              <a:t> («Прочитайте </a:t>
            </a:r>
            <a:r>
              <a:rPr lang="ru-RU" sz="2800" b="1" dirty="0" err="1" smtClean="0"/>
              <a:t>знову</a:t>
            </a:r>
            <a:r>
              <a:rPr lang="ru-RU" sz="2800" b="1" dirty="0" smtClean="0"/>
              <a:t> тую славу</a:t>
            </a:r>
            <a:r>
              <a:rPr lang="ru-RU" sz="2800" b="1" dirty="0" smtClean="0"/>
              <a:t>…»).</a:t>
            </a:r>
            <a:endParaRPr lang="ru-RU" sz="2800" b="1" dirty="0"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2844" y="0"/>
            <a:ext cx="900115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 err="1" smtClean="0"/>
              <a:t>Композиція</a:t>
            </a:r>
            <a:r>
              <a:rPr lang="ru-RU" sz="3200" b="1" dirty="0" smtClean="0"/>
              <a:t>  “І мертвим, </a:t>
            </a:r>
            <a:r>
              <a:rPr lang="ru-RU" sz="3200" b="1" dirty="0" err="1" smtClean="0"/>
              <a:t>і</a:t>
            </a:r>
            <a:r>
              <a:rPr lang="ru-RU" sz="3200" b="1" dirty="0" smtClean="0"/>
              <a:t> живим</a:t>
            </a:r>
            <a:r>
              <a:rPr lang="ru-RU" sz="3200" b="1" dirty="0" smtClean="0"/>
              <a:t>…”</a:t>
            </a:r>
          </a:p>
          <a:p>
            <a:r>
              <a:rPr lang="ru-RU" sz="3200" b="1" dirty="0" err="1" smtClean="0"/>
              <a:t>Композиційно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твір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поділяється</a:t>
            </a:r>
            <a:r>
              <a:rPr lang="ru-RU" sz="3200" b="1" dirty="0" smtClean="0"/>
              <a:t> на 5 </a:t>
            </a:r>
            <a:r>
              <a:rPr lang="ru-RU" sz="3200" b="1" dirty="0" err="1" smtClean="0"/>
              <a:t>частин</a:t>
            </a:r>
            <a:r>
              <a:rPr lang="ru-RU" sz="3200" b="1" dirty="0" smtClean="0"/>
              <a:t>:</a:t>
            </a:r>
          </a:p>
          <a:p>
            <a:r>
              <a:rPr lang="ru-RU" sz="3200" b="1" dirty="0" smtClean="0"/>
              <a:t>І </a:t>
            </a:r>
            <a:r>
              <a:rPr lang="ru-RU" sz="3200" b="1" dirty="0" err="1" smtClean="0"/>
              <a:t>частина</a:t>
            </a:r>
            <a:r>
              <a:rPr lang="ru-RU" sz="3200" b="1" dirty="0" smtClean="0"/>
              <a:t>: </a:t>
            </a:r>
            <a:r>
              <a:rPr lang="ru-RU" sz="3200" b="1" dirty="0" err="1" smtClean="0"/>
              <a:t>епіграф</a:t>
            </a:r>
            <a:r>
              <a:rPr lang="ru-RU" sz="3200" b="1" dirty="0" smtClean="0"/>
              <a:t>.</a:t>
            </a:r>
          </a:p>
          <a:p>
            <a:r>
              <a:rPr lang="ru-RU" sz="3200" b="1" dirty="0" smtClean="0"/>
              <a:t>ІІ </a:t>
            </a:r>
            <a:r>
              <a:rPr lang="ru-RU" sz="3200" b="1" dirty="0" err="1" smtClean="0"/>
              <a:t>частина</a:t>
            </a:r>
            <a:r>
              <a:rPr lang="ru-RU" sz="3200" b="1" dirty="0" smtClean="0"/>
              <a:t>: </a:t>
            </a:r>
            <a:r>
              <a:rPr lang="ru-RU" sz="3200" b="1" dirty="0" err="1" smtClean="0"/>
              <a:t>вступ</a:t>
            </a:r>
            <a:r>
              <a:rPr lang="ru-RU" sz="3200" b="1" dirty="0" smtClean="0"/>
              <a:t> (у </a:t>
            </a:r>
            <a:r>
              <a:rPr lang="ru-RU" sz="3200" b="1" dirty="0" err="1" smtClean="0"/>
              <a:t>якому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ліричний</a:t>
            </a:r>
            <a:r>
              <a:rPr lang="ru-RU" sz="3200" b="1" dirty="0" smtClean="0"/>
              <a:t> герой </a:t>
            </a:r>
            <a:r>
              <a:rPr lang="ru-RU" sz="3200" b="1" dirty="0" err="1" smtClean="0"/>
              <a:t>заклик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тогочасної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інтелігенції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полюбити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свій</a:t>
            </a:r>
            <a:r>
              <a:rPr lang="ru-RU" sz="3200" b="1" dirty="0" smtClean="0"/>
              <a:t> народ, не бути </a:t>
            </a:r>
            <a:r>
              <a:rPr lang="ru-RU" sz="3200" b="1" dirty="0" err="1" smtClean="0"/>
              <a:t>байдужою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долі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України</a:t>
            </a:r>
            <a:r>
              <a:rPr lang="ru-RU" sz="3200" b="1" dirty="0" smtClean="0"/>
              <a:t>).</a:t>
            </a:r>
          </a:p>
          <a:p>
            <a:r>
              <a:rPr lang="ru-RU" sz="3200" b="1" dirty="0" smtClean="0"/>
              <a:t>ІІІ </a:t>
            </a:r>
            <a:r>
              <a:rPr lang="ru-RU" sz="3200" b="1" dirty="0" err="1" smtClean="0"/>
              <a:t>частина</a:t>
            </a:r>
            <a:r>
              <a:rPr lang="ru-RU" sz="3200" b="1" dirty="0" smtClean="0"/>
              <a:t>: критика </a:t>
            </a:r>
            <a:r>
              <a:rPr lang="ru-RU" sz="3200" b="1" dirty="0" err="1" smtClean="0"/>
              <a:t>тогочасної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еліти</a:t>
            </a:r>
            <a:r>
              <a:rPr lang="ru-RU" sz="3200" b="1" dirty="0" smtClean="0"/>
              <a:t>.</a:t>
            </a:r>
          </a:p>
          <a:p>
            <a:r>
              <a:rPr lang="ru-RU" sz="3200" b="1" dirty="0" smtClean="0"/>
              <a:t>І</a:t>
            </a:r>
            <a:r>
              <a:rPr lang="en-US" sz="3200" b="1" dirty="0" smtClean="0"/>
              <a:t>V </a:t>
            </a:r>
            <a:r>
              <a:rPr lang="ru-RU" sz="3200" b="1" dirty="0" err="1" smtClean="0"/>
              <a:t>частина</a:t>
            </a:r>
            <a:r>
              <a:rPr lang="ru-RU" sz="3200" b="1" dirty="0" smtClean="0"/>
              <a:t>: </a:t>
            </a:r>
            <a:r>
              <a:rPr lang="ru-RU" sz="3200" b="1" dirty="0" err="1" smtClean="0"/>
              <a:t>узагальнення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й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проповідницький</a:t>
            </a:r>
            <a:r>
              <a:rPr lang="ru-RU" sz="3200" b="1" dirty="0" smtClean="0"/>
              <a:t> монолог автора</a:t>
            </a:r>
            <a:r>
              <a:rPr lang="ru-RU" sz="3200" b="1" dirty="0" smtClean="0"/>
              <a:t>.</a:t>
            </a:r>
          </a:p>
          <a:p>
            <a:r>
              <a:rPr lang="en-US" sz="3200" b="1" dirty="0" smtClean="0"/>
              <a:t>V </a:t>
            </a:r>
            <a:r>
              <a:rPr lang="ru-RU" sz="3200" b="1" dirty="0" err="1" smtClean="0"/>
              <a:t>частина</a:t>
            </a:r>
            <a:r>
              <a:rPr lang="ru-RU" sz="3200" b="1" dirty="0" smtClean="0"/>
              <a:t>: </a:t>
            </a:r>
            <a:r>
              <a:rPr lang="ru-RU" sz="3200" b="1" dirty="0" err="1" smtClean="0"/>
              <a:t>кінцівка</a:t>
            </a:r>
            <a:r>
              <a:rPr lang="ru-RU" sz="3200" b="1" dirty="0" smtClean="0"/>
              <a:t>, в </a:t>
            </a:r>
            <a:r>
              <a:rPr lang="ru-RU" sz="3200" b="1" dirty="0" err="1" smtClean="0"/>
              <a:t>якій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лунає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заклик</a:t>
            </a:r>
            <a:r>
              <a:rPr lang="ru-RU" sz="3200" b="1" dirty="0" smtClean="0"/>
              <a:t> до </a:t>
            </a:r>
            <a:r>
              <a:rPr lang="ru-RU" sz="3200" b="1" dirty="0" err="1" smtClean="0"/>
              <a:t>інтелігенції</a:t>
            </a:r>
            <a:r>
              <a:rPr lang="ru-RU" sz="3200" b="1" dirty="0" smtClean="0"/>
              <a:t>, яка </a:t>
            </a:r>
            <a:r>
              <a:rPr lang="ru-RU" sz="3200" b="1" dirty="0" err="1" smtClean="0"/>
              <a:t>має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очолити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свій</a:t>
            </a:r>
            <a:r>
              <a:rPr lang="ru-RU" sz="3200" b="1" dirty="0" smtClean="0"/>
              <a:t> </a:t>
            </a:r>
            <a:r>
              <a:rPr lang="ru-RU" sz="3200" b="1" dirty="0" smtClean="0"/>
              <a:t>народ.</a:t>
            </a:r>
            <a:endParaRPr lang="ru-RU" sz="3200" b="1"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69851" y="260648"/>
            <a:ext cx="3669594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6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Епіграф:</a:t>
            </a:r>
            <a:endParaRPr lang="ru-RU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2276871"/>
            <a:ext cx="8712968" cy="280076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uk-UA" sz="4400" dirty="0" smtClean="0"/>
              <a:t>Коли хто говорить: люблю Бога, </a:t>
            </a:r>
          </a:p>
          <a:p>
            <a:pPr algn="r"/>
            <a:r>
              <a:rPr lang="uk-UA" sz="4400" dirty="0" smtClean="0"/>
              <a:t>а брата свого ненавидить – </a:t>
            </a:r>
            <a:r>
              <a:rPr lang="uk-UA" sz="4400" dirty="0" err="1" smtClean="0"/>
              <a:t>лжа</a:t>
            </a:r>
            <a:r>
              <a:rPr lang="uk-UA" sz="4400" dirty="0" smtClean="0"/>
              <a:t> оце.</a:t>
            </a:r>
          </a:p>
          <a:p>
            <a:pPr algn="r"/>
            <a:r>
              <a:rPr lang="uk-UA" sz="4400" dirty="0" smtClean="0"/>
              <a:t>Біблія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xmlns="" val="36575796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/>
              <a:t>Художні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засоби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поеми</a:t>
            </a:r>
            <a:r>
              <a:rPr lang="ru-RU" sz="3600" b="1" dirty="0" smtClean="0"/>
              <a:t> “І мертвим, </a:t>
            </a:r>
            <a:r>
              <a:rPr lang="ru-RU" sz="3600" b="1" dirty="0" err="1" smtClean="0"/>
              <a:t>і</a:t>
            </a:r>
            <a:r>
              <a:rPr lang="ru-RU" sz="3600" b="1" dirty="0" smtClean="0"/>
              <a:t> живим</a:t>
            </a:r>
            <a:r>
              <a:rPr lang="ru-RU" sz="3600" b="1" dirty="0" smtClean="0"/>
              <a:t>”</a:t>
            </a:r>
          </a:p>
          <a:p>
            <a:r>
              <a:rPr lang="ru-RU" sz="3600" b="1" dirty="0" err="1" smtClean="0"/>
              <a:t>Персоніфікація</a:t>
            </a:r>
            <a:r>
              <a:rPr lang="ru-RU" sz="3600" b="1" dirty="0" smtClean="0"/>
              <a:t>: </a:t>
            </a:r>
            <a:r>
              <a:rPr lang="ru-RU" sz="3600" b="1" dirty="0" err="1" smtClean="0"/>
              <a:t>настане</a:t>
            </a:r>
            <a:r>
              <a:rPr lang="ru-RU" sz="3600" b="1" dirty="0" smtClean="0"/>
              <a:t> суд, </a:t>
            </a:r>
            <a:r>
              <a:rPr lang="ru-RU" sz="3600" b="1" dirty="0" err="1" smtClean="0"/>
              <a:t>заговорять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Дніпро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і</a:t>
            </a:r>
            <a:r>
              <a:rPr lang="ru-RU" sz="3600" b="1" dirty="0" smtClean="0"/>
              <a:t> гори</a:t>
            </a:r>
            <a:r>
              <a:rPr lang="ru-RU" sz="3600" b="1" dirty="0" smtClean="0"/>
              <a:t>;</a:t>
            </a:r>
          </a:p>
          <a:p>
            <a:r>
              <a:rPr lang="ru-RU" sz="3600" b="1" dirty="0" err="1" smtClean="0"/>
              <a:t>Гіпербола</a:t>
            </a:r>
            <a:r>
              <a:rPr lang="ru-RU" sz="3600" b="1" dirty="0" smtClean="0"/>
              <a:t>: </a:t>
            </a:r>
            <a:r>
              <a:rPr lang="ru-RU" sz="3600" b="1" dirty="0" err="1" smtClean="0"/>
              <a:t>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потече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сторіками</a:t>
            </a:r>
            <a:r>
              <a:rPr lang="ru-RU" sz="3600" b="1" dirty="0" smtClean="0"/>
              <a:t> кров у </a:t>
            </a:r>
            <a:r>
              <a:rPr lang="ru-RU" sz="3600" b="1" dirty="0" err="1" smtClean="0"/>
              <a:t>синє</a:t>
            </a:r>
            <a:r>
              <a:rPr lang="ru-RU" sz="3600" b="1" dirty="0" smtClean="0"/>
              <a:t> море</a:t>
            </a:r>
            <a:r>
              <a:rPr lang="ru-RU" sz="3600" b="1" dirty="0" smtClean="0"/>
              <a:t>;</a:t>
            </a:r>
          </a:p>
          <a:p>
            <a:r>
              <a:rPr lang="ru-RU" sz="3600" b="1" dirty="0" err="1" smtClean="0"/>
              <a:t>Метонімія</a:t>
            </a:r>
            <a:r>
              <a:rPr lang="ru-RU" sz="3600" b="1" dirty="0" smtClean="0"/>
              <a:t>: </a:t>
            </a:r>
            <a:r>
              <a:rPr lang="ru-RU" sz="3600" b="1" dirty="0" err="1" smtClean="0"/>
              <a:t>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Коллара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читаєте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з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усієї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сили</a:t>
            </a:r>
            <a:r>
              <a:rPr lang="ru-RU" sz="3600" b="1" dirty="0" smtClean="0"/>
              <a:t>;</a:t>
            </a:r>
          </a:p>
          <a:p>
            <a:r>
              <a:rPr lang="ru-RU" sz="3600" b="1" dirty="0" smtClean="0"/>
              <a:t>Синекдоха</a:t>
            </a:r>
            <a:r>
              <a:rPr lang="ru-RU" sz="3600" b="1" dirty="0" smtClean="0"/>
              <a:t>: </a:t>
            </a:r>
            <a:r>
              <a:rPr lang="ru-RU" sz="3600" b="1" dirty="0" err="1" smtClean="0"/>
              <a:t>просвітити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кажуть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хочуть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материні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очі</a:t>
            </a:r>
            <a:r>
              <a:rPr lang="ru-RU" sz="3600" b="1" dirty="0" smtClean="0"/>
              <a:t>;</a:t>
            </a:r>
          </a:p>
          <a:p>
            <a:r>
              <a:rPr lang="ru-RU" sz="3600" b="1" dirty="0" err="1" smtClean="0"/>
              <a:t>Епітети</a:t>
            </a:r>
            <a:r>
              <a:rPr lang="ru-RU" sz="3600" b="1" dirty="0" smtClean="0"/>
              <a:t>: рай тихий, </a:t>
            </a:r>
            <a:r>
              <a:rPr lang="ru-RU" sz="3600" b="1" dirty="0" err="1" smtClean="0"/>
              <a:t>щирим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серцем</a:t>
            </a:r>
            <a:r>
              <a:rPr lang="ru-RU" sz="3600" b="1" dirty="0" smtClean="0"/>
              <a:t>;</a:t>
            </a:r>
          </a:p>
          <a:p>
            <a:r>
              <a:rPr lang="ru-RU" sz="3600" b="1" dirty="0" smtClean="0"/>
              <a:t>Оксиморон</a:t>
            </a:r>
            <a:r>
              <a:rPr lang="ru-RU" sz="3600" b="1" dirty="0" smtClean="0"/>
              <a:t>: в </a:t>
            </a:r>
            <a:r>
              <a:rPr lang="ru-RU" sz="3600" b="1" dirty="0" err="1" smtClean="0"/>
              <a:t>німецькі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землі</a:t>
            </a:r>
            <a:r>
              <a:rPr lang="ru-RU" sz="3600" b="1" dirty="0" smtClean="0"/>
              <a:t>, не </a:t>
            </a:r>
            <a:r>
              <a:rPr lang="ru-RU" sz="3600" b="1" dirty="0" err="1" smtClean="0"/>
              <a:t>чужії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претеся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знову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</a:rPr>
              <a:t>Особливість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назви</a:t>
            </a:r>
            <a:r>
              <a:rPr lang="ru-RU" sz="3600" b="1" dirty="0" smtClean="0">
                <a:solidFill>
                  <a:srgbClr val="FF0000"/>
                </a:solidFill>
              </a:rPr>
              <a:t>  “І мертвим, </a:t>
            </a:r>
            <a:r>
              <a:rPr lang="ru-RU" sz="3600" b="1" dirty="0" err="1" smtClean="0">
                <a:solidFill>
                  <a:srgbClr val="FF0000"/>
                </a:solidFill>
              </a:rPr>
              <a:t>і</a:t>
            </a:r>
            <a:r>
              <a:rPr lang="ru-RU" sz="3600" b="1" dirty="0" smtClean="0">
                <a:solidFill>
                  <a:srgbClr val="FF0000"/>
                </a:solidFill>
              </a:rPr>
              <a:t> живим…”</a:t>
            </a:r>
            <a:r>
              <a:rPr lang="ru-RU" sz="3600" b="1" dirty="0" err="1" smtClean="0">
                <a:solidFill>
                  <a:srgbClr val="FF0000"/>
                </a:solidFill>
              </a:rPr>
              <a:t>Мертві</a:t>
            </a:r>
            <a:r>
              <a:rPr lang="ru-RU" sz="3600" b="1" dirty="0" smtClean="0">
                <a:solidFill>
                  <a:srgbClr val="FF0000"/>
                </a:solidFill>
              </a:rPr>
              <a:t> — </a:t>
            </a:r>
            <a:r>
              <a:rPr lang="ru-RU" sz="3600" b="1" dirty="0" err="1" smtClean="0">
                <a:solidFill>
                  <a:srgbClr val="FF0000"/>
                </a:solidFill>
              </a:rPr>
              <a:t>українські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поміщики</a:t>
            </a:r>
            <a:r>
              <a:rPr lang="ru-RU" sz="3600" b="1" dirty="0" smtClean="0">
                <a:solidFill>
                  <a:srgbClr val="FF0000"/>
                </a:solidFill>
              </a:rPr>
              <a:t> — </a:t>
            </a:r>
            <a:r>
              <a:rPr lang="ru-RU" sz="3600" b="1" dirty="0" err="1" smtClean="0">
                <a:solidFill>
                  <a:srgbClr val="FF0000"/>
                </a:solidFill>
              </a:rPr>
              <a:t>кріпосники</a:t>
            </a:r>
            <a:r>
              <a:rPr lang="ru-RU" sz="3600" b="1" dirty="0" smtClean="0">
                <a:solidFill>
                  <a:srgbClr val="FF0000"/>
                </a:solidFill>
              </a:rPr>
              <a:t>, </a:t>
            </a:r>
            <a:r>
              <a:rPr lang="ru-RU" sz="3600" b="1" dirty="0" err="1" smtClean="0">
                <a:solidFill>
                  <a:srgbClr val="FF0000"/>
                </a:solidFill>
              </a:rPr>
              <a:t>живі</a:t>
            </a:r>
            <a:r>
              <a:rPr lang="ru-RU" sz="3600" b="1" dirty="0" smtClean="0">
                <a:solidFill>
                  <a:srgbClr val="FF0000"/>
                </a:solidFill>
              </a:rPr>
              <a:t> — </a:t>
            </a:r>
            <a:r>
              <a:rPr lang="ru-RU" sz="3600" b="1" dirty="0" err="1" smtClean="0">
                <a:solidFill>
                  <a:srgbClr val="FF0000"/>
                </a:solidFill>
              </a:rPr>
              <a:t>інтелігенція</a:t>
            </a:r>
            <a:r>
              <a:rPr lang="ru-RU" sz="3600" b="1" dirty="0" smtClean="0">
                <a:solidFill>
                  <a:srgbClr val="FF0000"/>
                </a:solidFill>
              </a:rPr>
              <a:t>, про яку поет </a:t>
            </a:r>
            <a:r>
              <a:rPr lang="ru-RU" sz="3600" b="1" dirty="0" err="1" smtClean="0">
                <a:solidFill>
                  <a:srgbClr val="FF0000"/>
                </a:solidFill>
              </a:rPr>
              <a:t>найбільше</a:t>
            </a:r>
            <a:r>
              <a:rPr lang="ru-RU" sz="3600" b="1" dirty="0" smtClean="0">
                <a:solidFill>
                  <a:srgbClr val="FF0000"/>
                </a:solidFill>
              </a:rPr>
              <a:t> говорить у </a:t>
            </a:r>
            <a:r>
              <a:rPr lang="ru-RU" sz="3600" b="1" dirty="0" err="1" smtClean="0">
                <a:solidFill>
                  <a:srgbClr val="FF0000"/>
                </a:solidFill>
              </a:rPr>
              <a:t>творі</a:t>
            </a:r>
            <a:r>
              <a:rPr lang="ru-RU" sz="3600" b="1" dirty="0" smtClean="0">
                <a:solidFill>
                  <a:srgbClr val="FF0000"/>
                </a:solidFill>
              </a:rPr>
              <a:t>, </a:t>
            </a:r>
            <a:r>
              <a:rPr lang="ru-RU" sz="3600" b="1" dirty="0" err="1" smtClean="0">
                <a:solidFill>
                  <a:srgbClr val="FF0000"/>
                </a:solidFill>
              </a:rPr>
              <a:t>ненароджені</a:t>
            </a:r>
            <a:r>
              <a:rPr lang="ru-RU" sz="3600" b="1" dirty="0" smtClean="0">
                <a:solidFill>
                  <a:srgbClr val="FF0000"/>
                </a:solidFill>
              </a:rPr>
              <a:t> — </a:t>
            </a:r>
            <a:r>
              <a:rPr lang="ru-RU" sz="3600" b="1" dirty="0" err="1" smtClean="0">
                <a:solidFill>
                  <a:srgbClr val="FF0000"/>
                </a:solidFill>
              </a:rPr>
              <a:t>простий</a:t>
            </a:r>
            <a:r>
              <a:rPr lang="ru-RU" sz="3600" b="1" dirty="0" smtClean="0">
                <a:solidFill>
                  <a:srgbClr val="FF0000"/>
                </a:solidFill>
              </a:rPr>
              <a:t> народ, </a:t>
            </a:r>
            <a:r>
              <a:rPr lang="ru-RU" sz="3600" b="1" dirty="0" err="1" smtClean="0">
                <a:solidFill>
                  <a:srgbClr val="FF0000"/>
                </a:solidFill>
              </a:rPr>
              <a:t>поневолений</a:t>
            </a:r>
            <a:r>
              <a:rPr lang="ru-RU" sz="3600" b="1" dirty="0" smtClean="0">
                <a:solidFill>
                  <a:srgbClr val="FF0000"/>
                </a:solidFill>
              </a:rPr>
              <a:t>, не </a:t>
            </a:r>
            <a:r>
              <a:rPr lang="ru-RU" sz="3600" b="1" dirty="0" err="1" smtClean="0">
                <a:solidFill>
                  <a:srgbClr val="FF0000"/>
                </a:solidFill>
              </a:rPr>
              <a:t>готовий</a:t>
            </a:r>
            <a:r>
              <a:rPr lang="ru-RU" sz="3600" b="1" dirty="0" smtClean="0">
                <a:solidFill>
                  <a:srgbClr val="FF0000"/>
                </a:solidFill>
              </a:rPr>
              <a:t> до </a:t>
            </a:r>
            <a:r>
              <a:rPr lang="ru-RU" sz="3600" b="1" dirty="0" err="1" smtClean="0">
                <a:solidFill>
                  <a:srgbClr val="FF0000"/>
                </a:solidFill>
              </a:rPr>
              <a:t>участі</a:t>
            </a:r>
            <a:r>
              <a:rPr lang="ru-RU" sz="3600" b="1" dirty="0" smtClean="0">
                <a:solidFill>
                  <a:srgbClr val="FF0000"/>
                </a:solidFill>
              </a:rPr>
              <a:t> в </a:t>
            </a:r>
            <a:r>
              <a:rPr lang="ru-RU" sz="3600" b="1" dirty="0" err="1" smtClean="0">
                <a:solidFill>
                  <a:srgbClr val="FF0000"/>
                </a:solidFill>
              </a:rPr>
              <a:t>боротьбі.У</a:t>
            </a:r>
            <a:r>
              <a:rPr lang="ru-RU" sz="3600" b="1" dirty="0" smtClean="0">
                <a:solidFill>
                  <a:srgbClr val="FF0000"/>
                </a:solidFill>
              </a:rPr>
              <a:t> заголовку </a:t>
            </a:r>
            <a:r>
              <a:rPr lang="ru-RU" sz="3600" b="1" dirty="0" err="1" smtClean="0">
                <a:solidFill>
                  <a:srgbClr val="FF0000"/>
                </a:solidFill>
              </a:rPr>
              <a:t>цього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твору</a:t>
            </a:r>
            <a:r>
              <a:rPr lang="ru-RU" sz="3600" b="1" dirty="0" smtClean="0">
                <a:solidFill>
                  <a:srgbClr val="FF0000"/>
                </a:solidFill>
              </a:rPr>
              <a:t> автор </a:t>
            </a:r>
            <a:r>
              <a:rPr lang="ru-RU" sz="3600" b="1" dirty="0" err="1" smtClean="0">
                <a:solidFill>
                  <a:srgbClr val="FF0000"/>
                </a:solidFill>
              </a:rPr>
              <a:t>звертається</a:t>
            </a:r>
            <a:r>
              <a:rPr lang="ru-RU" sz="3600" b="1" dirty="0" smtClean="0">
                <a:solidFill>
                  <a:srgbClr val="FF0000"/>
                </a:solidFill>
              </a:rPr>
              <a:t> не </a:t>
            </a:r>
            <a:r>
              <a:rPr lang="ru-RU" sz="3600" b="1" dirty="0" err="1" smtClean="0">
                <a:solidFill>
                  <a:srgbClr val="FF0000"/>
                </a:solidFill>
              </a:rPr>
              <a:t>тільки</a:t>
            </a:r>
            <a:r>
              <a:rPr lang="ru-RU" sz="3600" b="1" dirty="0" smtClean="0">
                <a:solidFill>
                  <a:srgbClr val="FF0000"/>
                </a:solidFill>
              </a:rPr>
              <a:t> до </a:t>
            </a:r>
            <a:r>
              <a:rPr lang="ru-RU" sz="3600" b="1" dirty="0" err="1" smtClean="0">
                <a:solidFill>
                  <a:srgbClr val="FF0000"/>
                </a:solidFill>
              </a:rPr>
              <a:t>своїх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сучасників</a:t>
            </a:r>
            <a:r>
              <a:rPr lang="ru-RU" sz="3600" b="1" dirty="0" smtClean="0">
                <a:solidFill>
                  <a:srgbClr val="FF0000"/>
                </a:solidFill>
              </a:rPr>
              <a:t>, а </a:t>
            </a:r>
            <a:r>
              <a:rPr lang="ru-RU" sz="3600" b="1" dirty="0" err="1" smtClean="0">
                <a:solidFill>
                  <a:srgbClr val="FF0000"/>
                </a:solidFill>
              </a:rPr>
              <a:t>й</a:t>
            </a:r>
            <a:r>
              <a:rPr lang="ru-RU" sz="3600" b="1" dirty="0" smtClean="0">
                <a:solidFill>
                  <a:srgbClr val="FF0000"/>
                </a:solidFill>
              </a:rPr>
              <a:t> до «</a:t>
            </a:r>
            <a:r>
              <a:rPr lang="ru-RU" sz="3600" b="1" dirty="0" err="1" smtClean="0">
                <a:solidFill>
                  <a:srgbClr val="FF0000"/>
                </a:solidFill>
              </a:rPr>
              <a:t>ненароджених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земляків</a:t>
            </a:r>
            <a:r>
              <a:rPr lang="ru-RU" sz="3600" b="1" dirty="0" smtClean="0">
                <a:solidFill>
                  <a:srgbClr val="FF0000"/>
                </a:solidFill>
              </a:rPr>
              <a:t>», </a:t>
            </a:r>
            <a:r>
              <a:rPr lang="ru-RU" sz="3600" b="1" dirty="0" err="1" smtClean="0">
                <a:solidFill>
                  <a:srgbClr val="FF0000"/>
                </a:solidFill>
              </a:rPr>
              <a:t>тобто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до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наступних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поколінь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українців</a:t>
            </a:r>
            <a:r>
              <a:rPr lang="ru-RU" sz="3600" b="1" dirty="0" smtClean="0">
                <a:solidFill>
                  <a:srgbClr val="FF0000"/>
                </a:solidFill>
              </a:rPr>
              <a:t> — </a:t>
            </a:r>
            <a:r>
              <a:rPr lang="ru-RU" sz="3600" b="1" dirty="0" err="1" smtClean="0">
                <a:solidFill>
                  <a:srgbClr val="FF0000"/>
                </a:solidFill>
              </a:rPr>
              <a:t>отже</a:t>
            </a:r>
            <a:r>
              <a:rPr lang="ru-RU" sz="3600" b="1" dirty="0" smtClean="0">
                <a:solidFill>
                  <a:srgbClr val="FF0000"/>
                </a:solidFill>
              </a:rPr>
              <a:t>, </a:t>
            </a:r>
            <a:r>
              <a:rPr lang="ru-RU" sz="3600" b="1" dirty="0" err="1" smtClean="0">
                <a:solidFill>
                  <a:srgbClr val="FF0000"/>
                </a:solidFill>
              </a:rPr>
              <a:t>й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до</a:t>
            </a:r>
            <a:r>
              <a:rPr lang="ru-RU" sz="3600" b="1" dirty="0" smtClean="0">
                <a:solidFill>
                  <a:srgbClr val="FF0000"/>
                </a:solidFill>
              </a:rPr>
              <a:t> нас. </a:t>
            </a:r>
            <a:r>
              <a:rPr lang="ru-RU" sz="3600" b="1" dirty="0" err="1" smtClean="0">
                <a:solidFill>
                  <a:srgbClr val="FF0000"/>
                </a:solidFill>
              </a:rPr>
              <a:t>Він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вчить</a:t>
            </a:r>
            <a:r>
              <a:rPr lang="ru-RU" sz="3600" b="1" dirty="0" smtClean="0">
                <a:solidFill>
                  <a:srgbClr val="FF0000"/>
                </a:solidFill>
              </a:rPr>
              <a:t>, </a:t>
            </a:r>
            <a:r>
              <a:rPr lang="ru-RU" sz="3600" b="1" dirty="0" err="1" smtClean="0">
                <a:solidFill>
                  <a:srgbClr val="FF0000"/>
                </a:solidFill>
              </a:rPr>
              <a:t>що</a:t>
            </a:r>
            <a:r>
              <a:rPr lang="ru-RU" sz="3600" b="1" dirty="0" smtClean="0">
                <a:solidFill>
                  <a:srgbClr val="FF0000"/>
                </a:solidFill>
              </a:rPr>
              <a:t> наш </a:t>
            </a:r>
            <a:r>
              <a:rPr lang="ru-RU" sz="3600" b="1" dirty="0" err="1" smtClean="0">
                <a:solidFill>
                  <a:srgbClr val="FF0000"/>
                </a:solidFill>
              </a:rPr>
              <a:t>порятунок</a:t>
            </a:r>
            <a:r>
              <a:rPr lang="ru-RU" sz="3600" b="1" dirty="0" smtClean="0">
                <a:solidFill>
                  <a:srgbClr val="FF0000"/>
                </a:solidFill>
              </a:rPr>
              <a:t> — в </a:t>
            </a:r>
            <a:r>
              <a:rPr lang="ru-RU" sz="3600" b="1" dirty="0" err="1" smtClean="0">
                <a:solidFill>
                  <a:srgbClr val="FF0000"/>
                </a:solidFill>
              </a:rPr>
              <a:t>єдності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всіх</a:t>
            </a:r>
            <a:r>
              <a:rPr lang="ru-RU" sz="3600" b="1" dirty="0" smtClean="0">
                <a:solidFill>
                  <a:srgbClr val="FF0000"/>
                </a:solidFill>
              </a:rPr>
              <a:t> сил </a:t>
            </a:r>
            <a:r>
              <a:rPr lang="ru-RU" sz="3600" b="1" dirty="0" err="1" smtClean="0">
                <a:solidFill>
                  <a:srgbClr val="FF0000"/>
                </a:solidFill>
              </a:rPr>
              <a:t>нації</a:t>
            </a:r>
            <a:r>
              <a:rPr lang="ru-RU" sz="3600" b="1" dirty="0" smtClean="0">
                <a:solidFill>
                  <a:srgbClr val="FF0000"/>
                </a:solidFill>
              </a:rPr>
              <a:t>.</a:t>
            </a:r>
            <a:endParaRPr lang="ru-RU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dirty="0" err="1" smtClean="0"/>
              <a:t>Значення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епіграфу</a:t>
            </a:r>
            <a:r>
              <a:rPr lang="ru-RU" sz="3600" b="1" dirty="0" smtClean="0"/>
              <a:t> до </a:t>
            </a:r>
            <a:r>
              <a:rPr lang="ru-RU" sz="3600" b="1" dirty="0" err="1" smtClean="0"/>
              <a:t>твору</a:t>
            </a:r>
            <a:r>
              <a:rPr lang="ru-RU" sz="3600" b="1" dirty="0" smtClean="0"/>
              <a:t>.</a:t>
            </a:r>
          </a:p>
          <a:p>
            <a:r>
              <a:rPr lang="ru-RU" sz="3600" b="1" dirty="0" err="1" smtClean="0"/>
              <a:t>Епіграфом</a:t>
            </a:r>
            <a:r>
              <a:rPr lang="ru-RU" sz="3600" b="1" dirty="0" smtClean="0"/>
              <a:t> </a:t>
            </a:r>
            <a:r>
              <a:rPr lang="ru-RU" sz="3600" b="1" dirty="0" smtClean="0"/>
              <a:t>до </a:t>
            </a:r>
            <a:r>
              <a:rPr lang="ru-RU" sz="3600" b="1" dirty="0" err="1" smtClean="0"/>
              <a:t>твору</a:t>
            </a:r>
            <a:r>
              <a:rPr lang="ru-RU" sz="3600" b="1" dirty="0" smtClean="0"/>
              <a:t> стали слова </a:t>
            </a:r>
            <a:r>
              <a:rPr lang="ru-RU" sz="3600" b="1" dirty="0" err="1" smtClean="0"/>
              <a:t>з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Біблії</a:t>
            </a:r>
            <a:r>
              <a:rPr lang="ru-RU" sz="3600" b="1" dirty="0" smtClean="0"/>
              <a:t>: «Коли </a:t>
            </a:r>
            <a:r>
              <a:rPr lang="ru-RU" sz="3600" b="1" dirty="0" err="1" smtClean="0"/>
              <a:t>хто</a:t>
            </a:r>
            <a:r>
              <a:rPr lang="ru-RU" sz="3600" b="1" dirty="0" smtClean="0"/>
              <a:t> говорить: люблю Бога, а брата </a:t>
            </a:r>
            <a:r>
              <a:rPr lang="ru-RU" sz="3600" b="1" dirty="0" err="1" smtClean="0"/>
              <a:t>свого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ненавидить</a:t>
            </a:r>
            <a:r>
              <a:rPr lang="ru-RU" sz="3600" b="1" dirty="0" smtClean="0"/>
              <a:t> — </a:t>
            </a:r>
            <a:r>
              <a:rPr lang="ru-RU" sz="3600" b="1" dirty="0" err="1" smtClean="0"/>
              <a:t>лжа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оце</a:t>
            </a:r>
            <a:r>
              <a:rPr lang="ru-RU" sz="3600" b="1" dirty="0" smtClean="0"/>
              <a:t>». Шевченко таким </a:t>
            </a:r>
            <a:r>
              <a:rPr lang="ru-RU" sz="3600" b="1" dirty="0" err="1" smtClean="0"/>
              <a:t>епіграфом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натякає</a:t>
            </a:r>
            <a:r>
              <a:rPr lang="ru-RU" sz="3600" b="1" dirty="0" smtClean="0"/>
              <a:t> на </a:t>
            </a:r>
            <a:r>
              <a:rPr lang="ru-RU" sz="3600" b="1" dirty="0" err="1" smtClean="0"/>
              <a:t>панів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які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експлуатують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кріпаків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і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водночас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говорять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що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люблять</a:t>
            </a:r>
            <a:r>
              <a:rPr lang="ru-RU" sz="3600" b="1" dirty="0" smtClean="0"/>
              <a:t> народ. </a:t>
            </a:r>
            <a:r>
              <a:rPr lang="ru-RU" sz="3600" b="1" dirty="0" err="1" smtClean="0"/>
              <a:t>Цим</a:t>
            </a:r>
            <a:r>
              <a:rPr lang="ru-RU" sz="3600" b="1" dirty="0" smtClean="0"/>
              <a:t> самим поет </a:t>
            </a:r>
            <a:r>
              <a:rPr lang="ru-RU" sz="3600" b="1" dirty="0" err="1" smtClean="0"/>
              <a:t>порушує</a:t>
            </a:r>
            <a:r>
              <a:rPr lang="ru-RU" sz="3600" b="1" dirty="0" smtClean="0"/>
              <a:t> проблему </a:t>
            </a:r>
            <a:r>
              <a:rPr lang="ru-RU" sz="3600" b="1" dirty="0" err="1" smtClean="0"/>
              <a:t>лицемірства</a:t>
            </a:r>
            <a:r>
              <a:rPr lang="ru-RU" sz="3600" b="1" dirty="0" smtClean="0"/>
              <a:t>, фальшивого </a:t>
            </a:r>
            <a:r>
              <a:rPr lang="ru-RU" sz="3600" b="1" dirty="0" err="1" smtClean="0"/>
              <a:t>патріотизму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що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ведуть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згодом</a:t>
            </a:r>
            <a:r>
              <a:rPr lang="ru-RU" sz="3600" b="1" dirty="0" smtClean="0"/>
              <a:t> до </a:t>
            </a:r>
            <a:r>
              <a:rPr lang="ru-RU" sz="3600" b="1" dirty="0" err="1" smtClean="0"/>
              <a:t>зради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утрати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своєї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національної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свідомості</a:t>
            </a:r>
            <a:r>
              <a:rPr lang="ru-RU" sz="3600" b="1" dirty="0" smtClean="0"/>
              <a:t>.</a:t>
            </a:r>
            <a:endParaRPr lang="ru-RU" sz="3600" b="1" dirty="0"/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8847"/>
            <a:ext cx="9144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err="1" smtClean="0"/>
              <a:t>Учітесь</a:t>
            </a:r>
            <a:r>
              <a:rPr lang="ru-RU" sz="2400" b="1" dirty="0" smtClean="0"/>
              <a:t>, читайте, /І чужому научайтесь, / Й </a:t>
            </a:r>
            <a:r>
              <a:rPr lang="ru-RU" sz="2400" b="1" dirty="0" err="1" smtClean="0"/>
              <a:t>свого</a:t>
            </a:r>
            <a:r>
              <a:rPr lang="ru-RU" sz="2400" b="1" dirty="0" smtClean="0"/>
              <a:t> не </a:t>
            </a:r>
            <a:r>
              <a:rPr lang="ru-RU" sz="2400" b="1" dirty="0" err="1" smtClean="0"/>
              <a:t>цурайтесь</a:t>
            </a:r>
            <a:r>
              <a:rPr lang="ru-RU" sz="2400" b="1" dirty="0" smtClean="0"/>
              <a:t>. / </a:t>
            </a:r>
            <a:r>
              <a:rPr lang="ru-RU" sz="2400" b="1" dirty="0" err="1" smtClean="0"/>
              <a:t>Бо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хто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матір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забуває</a:t>
            </a:r>
            <a:r>
              <a:rPr lang="ru-RU" sz="2400" b="1" dirty="0" smtClean="0"/>
              <a:t>, / Того Бог </a:t>
            </a:r>
            <a:r>
              <a:rPr lang="ru-RU" sz="2400" b="1" dirty="0" err="1" smtClean="0"/>
              <a:t>карає</a:t>
            </a:r>
            <a:endParaRPr lang="ru-RU" sz="2400" b="1" dirty="0" smtClean="0"/>
          </a:p>
          <a:p>
            <a:r>
              <a:rPr lang="ru-RU" sz="2400" b="1" dirty="0" smtClean="0"/>
              <a:t>В </a:t>
            </a:r>
            <a:r>
              <a:rPr lang="ru-RU" sz="2400" b="1" dirty="0" err="1" smtClean="0"/>
              <a:t>своїй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хаті</a:t>
            </a:r>
            <a:r>
              <a:rPr lang="ru-RU" sz="2400" b="1" dirty="0" smtClean="0"/>
              <a:t> своя </a:t>
            </a:r>
            <a:r>
              <a:rPr lang="ru-RU" sz="2400" b="1" dirty="0" err="1" smtClean="0"/>
              <a:t>й</a:t>
            </a:r>
            <a:r>
              <a:rPr lang="ru-RU" sz="2400" b="1" dirty="0" smtClean="0"/>
              <a:t> правда, /І сила, </a:t>
            </a:r>
            <a:r>
              <a:rPr lang="ru-RU" sz="2400" b="1" dirty="0" err="1" smtClean="0"/>
              <a:t>і</a:t>
            </a:r>
            <a:r>
              <a:rPr lang="ru-RU" sz="2400" b="1" dirty="0" smtClean="0"/>
              <a:t> воля</a:t>
            </a:r>
            <a:r>
              <a:rPr lang="ru-RU" sz="2400" b="1" dirty="0" smtClean="0"/>
              <a:t>.</a:t>
            </a:r>
          </a:p>
          <a:p>
            <a:r>
              <a:rPr lang="ru-RU" sz="2400" b="1" dirty="0" err="1" smtClean="0"/>
              <a:t>Доборолась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Україна</a:t>
            </a:r>
            <a:r>
              <a:rPr lang="ru-RU" sz="2400" b="1" dirty="0" smtClean="0"/>
              <a:t> / До самого краю. / </a:t>
            </a:r>
            <a:r>
              <a:rPr lang="ru-RU" sz="2400" b="1" dirty="0" err="1" smtClean="0"/>
              <a:t>Гірше</a:t>
            </a:r>
            <a:r>
              <a:rPr lang="ru-RU" sz="2400" b="1" dirty="0" smtClean="0"/>
              <a:t> ляха </a:t>
            </a:r>
            <a:r>
              <a:rPr lang="ru-RU" sz="2400" b="1" dirty="0" err="1" smtClean="0"/>
              <a:t>свої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діти</a:t>
            </a:r>
            <a:r>
              <a:rPr lang="ru-RU" sz="2400" b="1" dirty="0" smtClean="0"/>
              <a:t> / </a:t>
            </a:r>
            <a:r>
              <a:rPr lang="ru-RU" sz="2400" b="1" dirty="0" err="1" smtClean="0"/>
              <a:t>Її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розпинають.Дастьбі</a:t>
            </a:r>
            <a:r>
              <a:rPr lang="ru-RU" sz="2400" b="1" dirty="0" smtClean="0"/>
              <a:t>… Колись будем /І </a:t>
            </a:r>
            <a:r>
              <a:rPr lang="ru-RU" sz="2400" b="1" dirty="0" err="1" smtClean="0"/>
              <a:t>по-своєму</a:t>
            </a:r>
            <a:r>
              <a:rPr lang="ru-RU" sz="2400" b="1" dirty="0" smtClean="0"/>
              <a:t> глаголать. І ми не ми, </a:t>
            </a:r>
            <a:r>
              <a:rPr lang="ru-RU" sz="2400" b="1" dirty="0" err="1" smtClean="0"/>
              <a:t>і</a:t>
            </a:r>
            <a:r>
              <a:rPr lang="ru-RU" sz="2400" b="1" dirty="0" smtClean="0"/>
              <a:t> я не </a:t>
            </a:r>
            <a:r>
              <a:rPr lang="ru-RU" sz="2400" b="1" dirty="0" err="1" smtClean="0"/>
              <a:t>я.І</a:t>
            </a:r>
            <a:r>
              <a:rPr lang="ru-RU" sz="2400" b="1" dirty="0" smtClean="0"/>
              <a:t> на </a:t>
            </a:r>
            <a:r>
              <a:rPr lang="ru-RU" sz="2400" b="1" dirty="0" err="1" smtClean="0"/>
              <a:t>Січі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мудрий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німець</a:t>
            </a:r>
            <a:r>
              <a:rPr lang="ru-RU" sz="2400" b="1" dirty="0" smtClean="0"/>
              <a:t> / </a:t>
            </a:r>
            <a:r>
              <a:rPr lang="ru-RU" sz="2400" b="1" dirty="0" err="1" smtClean="0"/>
              <a:t>Картопельку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садить.І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оживе</a:t>
            </a:r>
            <a:r>
              <a:rPr lang="ru-RU" sz="2400" b="1" dirty="0" smtClean="0"/>
              <a:t> добра слава, / Слава </a:t>
            </a:r>
            <a:r>
              <a:rPr lang="ru-RU" sz="2400" b="1" dirty="0" err="1" smtClean="0"/>
              <a:t>України.Раби</a:t>
            </a:r>
            <a:r>
              <a:rPr lang="ru-RU" sz="2400" b="1" dirty="0" smtClean="0"/>
              <a:t>, подножки, грязь </a:t>
            </a:r>
            <a:r>
              <a:rPr lang="ru-RU" sz="2400" b="1" dirty="0" err="1" smtClean="0"/>
              <a:t>Москви</a:t>
            </a:r>
            <a:r>
              <a:rPr lang="ru-RU" sz="2400" b="1" dirty="0" smtClean="0"/>
              <a:t>, </a:t>
            </a:r>
            <a:r>
              <a:rPr lang="ru-RU" sz="2400" b="1" dirty="0" err="1" smtClean="0"/>
              <a:t>Варшавське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сміття</a:t>
            </a:r>
            <a:r>
              <a:rPr lang="ru-RU" sz="2400" b="1" dirty="0" smtClean="0"/>
              <a:t> – </a:t>
            </a:r>
            <a:r>
              <a:rPr lang="ru-RU" sz="2400" b="1" dirty="0" err="1" smtClean="0"/>
              <a:t>ваші</a:t>
            </a:r>
            <a:r>
              <a:rPr lang="ru-RU" sz="2400" b="1" dirty="0" smtClean="0"/>
              <a:t> пани, </a:t>
            </a:r>
            <a:r>
              <a:rPr lang="ru-RU" sz="2400" b="1" dirty="0" err="1" smtClean="0"/>
              <a:t>Ясновельможнії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гетьмани.І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премудрих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немудрі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одурять.Кайданами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міняються</a:t>
            </a:r>
            <a:r>
              <a:rPr lang="ru-RU" sz="2400" b="1" dirty="0" smtClean="0"/>
              <a:t>, / Правдою </a:t>
            </a:r>
            <a:r>
              <a:rPr lang="ru-RU" sz="2400" b="1" dirty="0" err="1" smtClean="0"/>
              <a:t>торгують.Нема</a:t>
            </a:r>
            <a:r>
              <a:rPr lang="ru-RU" sz="2400" b="1" dirty="0" smtClean="0"/>
              <a:t> на </a:t>
            </a:r>
            <a:r>
              <a:rPr lang="ru-RU" sz="2400" b="1" dirty="0" err="1" smtClean="0"/>
              <a:t>світі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України</a:t>
            </a:r>
            <a:r>
              <a:rPr lang="ru-RU" sz="2400" b="1" dirty="0" smtClean="0"/>
              <a:t>, / </a:t>
            </a:r>
            <a:r>
              <a:rPr lang="ru-RU" sz="2400" b="1" dirty="0" err="1" smtClean="0"/>
              <a:t>Немає</a:t>
            </a:r>
            <a:r>
              <a:rPr lang="ru-RU" sz="2400" b="1" dirty="0" smtClean="0"/>
              <a:t> другого </a:t>
            </a:r>
            <a:r>
              <a:rPr lang="ru-RU" sz="2400" b="1" dirty="0" err="1" smtClean="0"/>
              <a:t>Дніпра</a:t>
            </a:r>
            <a:r>
              <a:rPr lang="ru-RU" sz="2400" b="1" dirty="0" smtClean="0"/>
              <a:t>, / А </a:t>
            </a:r>
            <a:r>
              <a:rPr lang="ru-RU" sz="2400" b="1" dirty="0" err="1" smtClean="0"/>
              <a:t>ви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претеся</a:t>
            </a:r>
            <a:r>
              <a:rPr lang="ru-RU" sz="2400" b="1" dirty="0" smtClean="0"/>
              <a:t> на </a:t>
            </a:r>
            <a:r>
              <a:rPr lang="ru-RU" sz="2400" b="1" dirty="0" err="1" smtClean="0"/>
              <a:t>чужину</a:t>
            </a:r>
            <a:r>
              <a:rPr lang="ru-RU" sz="2400" b="1" dirty="0" smtClean="0"/>
              <a:t> / </a:t>
            </a:r>
            <a:r>
              <a:rPr lang="ru-RU" sz="2400" b="1" dirty="0" err="1" smtClean="0"/>
              <a:t>Шукати</a:t>
            </a:r>
            <a:r>
              <a:rPr lang="ru-RU" sz="2400" b="1" dirty="0" smtClean="0"/>
              <a:t> доброго </a:t>
            </a:r>
            <a:r>
              <a:rPr lang="ru-RU" sz="2400" b="1" dirty="0" err="1" smtClean="0"/>
              <a:t>добра.Одцурається</a:t>
            </a:r>
            <a:r>
              <a:rPr lang="ru-RU" sz="2400" b="1" dirty="0" smtClean="0"/>
              <a:t> брат брата І </a:t>
            </a:r>
            <a:r>
              <a:rPr lang="ru-RU" sz="2400" b="1" dirty="0" err="1" smtClean="0"/>
              <a:t>дитини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мати.Розкуйтеся</a:t>
            </a:r>
            <a:r>
              <a:rPr lang="ru-RU" sz="2400" b="1" dirty="0" smtClean="0"/>
              <a:t>, </a:t>
            </a:r>
            <a:r>
              <a:rPr lang="ru-RU" sz="2400" b="1" dirty="0" err="1" smtClean="0"/>
              <a:t>братайтеся.Якби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ви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вчились</a:t>
            </a:r>
            <a:r>
              <a:rPr lang="ru-RU" sz="2400" b="1" dirty="0" smtClean="0"/>
              <a:t> так, як треба, / То </a:t>
            </a:r>
            <a:r>
              <a:rPr lang="ru-RU" sz="2400" b="1" dirty="0" err="1" smtClean="0"/>
              <a:t>й</a:t>
            </a:r>
            <a:r>
              <a:rPr lang="ru-RU" sz="2400" b="1" dirty="0" smtClean="0"/>
              <a:t> мудрость </a:t>
            </a:r>
            <a:r>
              <a:rPr lang="ru-RU" sz="2400" b="1" dirty="0" err="1" smtClean="0"/>
              <a:t>би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була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своя.У</a:t>
            </a:r>
            <a:r>
              <a:rPr lang="ru-RU" sz="2400" b="1" dirty="0" smtClean="0"/>
              <a:t> нас воля </a:t>
            </a:r>
            <a:r>
              <a:rPr lang="ru-RU" sz="2400" b="1" dirty="0" err="1" smtClean="0"/>
              <a:t>виростала</a:t>
            </a:r>
            <a:r>
              <a:rPr lang="ru-RU" sz="2400" b="1" dirty="0" smtClean="0"/>
              <a:t>, / </a:t>
            </a:r>
            <a:r>
              <a:rPr lang="ru-RU" sz="2400" b="1" dirty="0" err="1" smtClean="0"/>
              <a:t>Дніпром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умивалась</a:t>
            </a:r>
            <a:r>
              <a:rPr lang="ru-RU" sz="2400" b="1" dirty="0" smtClean="0"/>
              <a:t>, / У </a:t>
            </a:r>
            <a:r>
              <a:rPr lang="ru-RU" sz="2400" b="1" dirty="0" err="1" smtClean="0"/>
              <a:t>голови</a:t>
            </a:r>
            <a:r>
              <a:rPr lang="ru-RU" sz="2400" b="1" dirty="0" smtClean="0"/>
              <a:t> гори слала, / </a:t>
            </a:r>
            <a:r>
              <a:rPr lang="ru-RU" sz="2400" b="1" dirty="0" smtClean="0"/>
              <a:t>Степом </a:t>
            </a:r>
            <a:r>
              <a:rPr lang="ru-RU" sz="2400" b="1" dirty="0" err="1" smtClean="0"/>
              <a:t>укривалась!Обніміться</a:t>
            </a:r>
            <a:r>
              <a:rPr lang="ru-RU" sz="2400" b="1" dirty="0" smtClean="0"/>
              <a:t> ж, </a:t>
            </a:r>
            <a:r>
              <a:rPr lang="ru-RU" sz="2400" b="1" dirty="0" err="1" smtClean="0"/>
              <a:t>брати</a:t>
            </a:r>
            <a:r>
              <a:rPr lang="ru-RU" sz="2400" b="1" dirty="0" smtClean="0"/>
              <a:t> </a:t>
            </a:r>
            <a:r>
              <a:rPr lang="ru-RU" sz="2400" b="1" dirty="0" err="1" smtClean="0"/>
              <a:t>мої</a:t>
            </a:r>
            <a:r>
              <a:rPr lang="ru-RU" sz="2400" b="1" dirty="0" smtClean="0"/>
              <a:t>, / Молю вас, </a:t>
            </a:r>
            <a:r>
              <a:rPr lang="ru-RU" sz="2400" b="1" dirty="0" err="1" smtClean="0"/>
              <a:t>благаю</a:t>
            </a:r>
            <a:r>
              <a:rPr lang="ru-RU" sz="2400" b="1" dirty="0" smtClean="0"/>
              <a:t>!</a:t>
            </a:r>
            <a:endParaRPr lang="ru-RU" sz="2400" b="1" dirty="0"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1538" y="857232"/>
            <a:ext cx="807246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 smtClean="0"/>
              <a:t>Домашнє завдання:</a:t>
            </a:r>
          </a:p>
          <a:p>
            <a:r>
              <a:rPr lang="uk-UA" sz="4400" dirty="0" smtClean="0"/>
              <a:t>письмово відповісти на питання:</a:t>
            </a:r>
            <a:r>
              <a:rPr lang="ru-RU" sz="4400" b="1" dirty="0" smtClean="0"/>
              <a:t> </a:t>
            </a:r>
            <a:r>
              <a:rPr lang="ru-RU" sz="4400" b="1" dirty="0" smtClean="0"/>
              <a:t>«</a:t>
            </a:r>
            <a:r>
              <a:rPr lang="ru-RU" sz="4400" b="1" dirty="0" err="1" smtClean="0"/>
              <a:t>Чи</a:t>
            </a:r>
            <a:r>
              <a:rPr lang="ru-RU" sz="4400" b="1" dirty="0" smtClean="0"/>
              <a:t> </a:t>
            </a:r>
            <a:r>
              <a:rPr lang="ru-RU" sz="4400" b="1" dirty="0" err="1" smtClean="0"/>
              <a:t>оживе</a:t>
            </a:r>
            <a:r>
              <a:rPr lang="ru-RU" sz="4400" b="1" dirty="0" smtClean="0"/>
              <a:t> </a:t>
            </a:r>
            <a:r>
              <a:rPr lang="ru-RU" sz="4400" b="1" dirty="0" smtClean="0"/>
              <a:t>добра слава, </a:t>
            </a:r>
            <a:r>
              <a:rPr lang="ru-RU" sz="4400" b="1" dirty="0" smtClean="0"/>
              <a:t>Слава </a:t>
            </a:r>
            <a:r>
              <a:rPr lang="ru-RU" sz="4400" b="1" dirty="0" err="1" smtClean="0"/>
              <a:t>України</a:t>
            </a:r>
            <a:r>
              <a:rPr lang="ru-RU" sz="4400" b="1" dirty="0" smtClean="0"/>
              <a:t>?!»(5-7 </a:t>
            </a:r>
            <a:r>
              <a:rPr lang="ru-RU" sz="4400" b="1" dirty="0" err="1" smtClean="0"/>
              <a:t>речень</a:t>
            </a:r>
            <a:r>
              <a:rPr lang="ru-RU" sz="4400" b="1" dirty="0" smtClean="0"/>
              <a:t>)</a:t>
            </a:r>
            <a:endParaRPr lang="ru-RU" sz="4400" dirty="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9745" y="620688"/>
            <a:ext cx="439819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6000" b="1" cap="none" spc="50" dirty="0" smtClean="0">
                <a:ln w="11430"/>
                <a:solidFill>
                  <a:schemeClr val="accent1">
                    <a:lumMod val="7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Тема твору:</a:t>
            </a:r>
            <a:endParaRPr lang="ru-RU" sz="6000" b="1" cap="none" spc="50" dirty="0">
              <a:ln w="11430"/>
              <a:solidFill>
                <a:schemeClr val="accent1">
                  <a:lumMod val="75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2420888"/>
            <a:ext cx="8136904" cy="31700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uk-UA" sz="4000" dirty="0" smtClean="0"/>
              <a:t>Показ змодельованого образу національної еліти, якою вона повинна бути,  визначення її політичних та морально-етичних поглядів.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xmlns="" val="1353547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27743" y="476672"/>
            <a:ext cx="4888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uk-UA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Головна думка</a:t>
            </a:r>
            <a:endParaRPr lang="ru-RU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3550" y="1556792"/>
            <a:ext cx="824491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q"/>
            </a:pPr>
            <a:r>
              <a:rPr lang="uk-UA" sz="3200" dirty="0" smtClean="0"/>
              <a:t>«</a:t>
            </a:r>
            <a:r>
              <a:rPr lang="uk-UA" sz="3200" dirty="0" err="1" smtClean="0"/>
              <a:t>Учітеся</a:t>
            </a:r>
            <a:r>
              <a:rPr lang="uk-UA" sz="3200" dirty="0" smtClean="0"/>
              <a:t>, читайте, / І чужому научайтесь, / Й свого не цурайтесь…»</a:t>
            </a:r>
          </a:p>
          <a:p>
            <a:pPr algn="just"/>
            <a:endParaRPr lang="uk-UA" sz="3200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uk-UA" sz="3200" dirty="0" smtClean="0"/>
              <a:t>Правду треба шукати на рідній землі, справжню волю можна здобути тільки у єднанні з ним;</a:t>
            </a:r>
          </a:p>
          <a:p>
            <a:pPr marL="285750" indent="-285750" algn="just">
              <a:buFont typeface="Wingdings" pitchFamily="2" charset="2"/>
              <a:buChar char="q"/>
            </a:pPr>
            <a:endParaRPr lang="uk-UA" sz="3200" dirty="0" smtClean="0"/>
          </a:p>
          <a:p>
            <a:pPr marL="285750" indent="-285750" algn="just">
              <a:buFont typeface="Wingdings" pitchFamily="2" charset="2"/>
              <a:buChar char="q"/>
            </a:pPr>
            <a:r>
              <a:rPr lang="uk-UA" sz="3200" dirty="0" smtClean="0"/>
              <a:t>Інтелігенція України повинна бути разом з народом, просвітити його, написати власну історію і зберегти культуру.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12071945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5400" dirty="0" smtClean="0">
                <a:solidFill>
                  <a:schemeClr val="accent1">
                    <a:lumMod val="75000"/>
                  </a:schemeClr>
                </a:solidFill>
              </a:rPr>
              <a:t>Провідні мотиви</a:t>
            </a:r>
            <a:endParaRPr lang="ru-RU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67544" y="2060848"/>
            <a:ext cx="3672408" cy="396044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accent1">
                    <a:lumMod val="75000"/>
                  </a:schemeClr>
                </a:solidFill>
              </a:rPr>
              <a:t>Критика української еліти, що зневажає наш народ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4949164" y="2060848"/>
            <a:ext cx="4176464" cy="381642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accent1">
                    <a:lumMod val="75000"/>
                  </a:schemeClr>
                </a:solidFill>
              </a:rPr>
              <a:t>Заклик до соціального примирення заради відродження нації</a:t>
            </a:r>
            <a:endParaRPr lang="ru-RU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Плюс 6"/>
          <p:cNvSpPr/>
          <p:nvPr/>
        </p:nvSpPr>
        <p:spPr>
          <a:xfrm>
            <a:off x="4165281" y="3248980"/>
            <a:ext cx="783883" cy="97210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8574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3808" y="188640"/>
            <a:ext cx="2889958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7200" b="1" cap="none" spc="0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Жанр:</a:t>
            </a:r>
            <a:endParaRPr lang="ru-RU" sz="7200" b="1" cap="none" spc="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chemeClr val="accent1">
                  <a:lumMod val="7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Стрелка вниз 2"/>
          <p:cNvSpPr/>
          <p:nvPr/>
        </p:nvSpPr>
        <p:spPr>
          <a:xfrm>
            <a:off x="4000755" y="1312737"/>
            <a:ext cx="576064" cy="8201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/>
          <p:cNvSpPr/>
          <p:nvPr/>
        </p:nvSpPr>
        <p:spPr>
          <a:xfrm>
            <a:off x="1804511" y="2132856"/>
            <a:ext cx="4968552" cy="1944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6000" dirty="0" smtClean="0"/>
              <a:t>Послання </a:t>
            </a:r>
            <a:endParaRPr lang="ru-RU" sz="6000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465313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600" b="1" dirty="0" smtClean="0">
                <a:solidFill>
                  <a:schemeClr val="accent1">
                    <a:lumMod val="75000"/>
                  </a:schemeClr>
                </a:solidFill>
              </a:rPr>
              <a:t>Послання –</a:t>
            </a:r>
            <a:r>
              <a:rPr lang="uk-UA" sz="3600" dirty="0" smtClean="0"/>
              <a:t> віршований або прозовий твір, написаний у формі листа чи звернення до однієї чи багатьох осіб.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305826876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Композиція</a:t>
            </a:r>
            <a:endParaRPr lang="ru-RU" dirty="0"/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xmlns="" val="1380058177"/>
              </p:ext>
            </p:extLst>
          </p:nvPr>
        </p:nvGraphicFramePr>
        <p:xfrm>
          <a:off x="827584" y="1196752"/>
          <a:ext cx="7668344" cy="55172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40649414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Образ автора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124819" y="1988840"/>
            <a:ext cx="2808312" cy="1872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solidFill>
                  <a:schemeClr val="tx2">
                    <a:lumMod val="75000"/>
                  </a:schemeClr>
                </a:solidFill>
              </a:rPr>
              <a:t>Юродивий</a:t>
            </a:r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 – печальник за людей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231739" y="4620926"/>
            <a:ext cx="4788531" cy="1872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</a:rPr>
              <a:t>Поет-</a:t>
            </a:r>
            <a:r>
              <a:rPr lang="ru-RU" sz="2800" b="1" dirty="0" err="1" smtClean="0">
                <a:solidFill>
                  <a:srgbClr val="FF0000"/>
                </a:solidFill>
              </a:rPr>
              <a:t>громадянин</a:t>
            </a:r>
            <a:r>
              <a:rPr lang="ru-RU" sz="2800" b="1" dirty="0" smtClean="0">
                <a:solidFill>
                  <a:srgbClr val="FF0000"/>
                </a:solidFill>
              </a:rPr>
              <a:t>,  </a:t>
            </a:r>
            <a:r>
              <a:rPr lang="ru-RU" sz="2800" b="1" dirty="0" err="1" smtClean="0">
                <a:solidFill>
                  <a:srgbClr val="FF0000"/>
                </a:solidFill>
              </a:rPr>
              <a:t>патр</a:t>
            </a:r>
            <a:r>
              <a:rPr lang="uk-UA" sz="2800" b="1" dirty="0" smtClean="0">
                <a:solidFill>
                  <a:srgbClr val="FF0000"/>
                </a:solidFill>
              </a:rPr>
              <a:t>і</a:t>
            </a:r>
            <a:r>
              <a:rPr lang="ru-RU" sz="2800" b="1" dirty="0" smtClean="0">
                <a:solidFill>
                  <a:srgbClr val="FF0000"/>
                </a:solidFill>
              </a:rPr>
              <a:t>от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3219025" y="2011613"/>
            <a:ext cx="2721127" cy="1872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Пророк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6228184" y="2032038"/>
            <a:ext cx="2736304" cy="187220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2">
                    <a:lumMod val="75000"/>
                  </a:schemeClr>
                </a:solidFill>
              </a:rPr>
              <a:t>Апостол-</a:t>
            </a:r>
            <a:r>
              <a:rPr lang="ru-RU" sz="2400" b="1" dirty="0" err="1" smtClean="0">
                <a:solidFill>
                  <a:schemeClr val="tx2">
                    <a:lumMod val="75000"/>
                  </a:schemeClr>
                </a:solidFill>
              </a:rPr>
              <a:t>проповідник</a:t>
            </a:r>
            <a:endParaRPr lang="ru-RU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Плюс 8"/>
          <p:cNvSpPr/>
          <p:nvPr/>
        </p:nvSpPr>
        <p:spPr>
          <a:xfrm>
            <a:off x="2926146" y="2780928"/>
            <a:ext cx="360040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люс 9"/>
          <p:cNvSpPr/>
          <p:nvPr/>
        </p:nvSpPr>
        <p:spPr>
          <a:xfrm>
            <a:off x="5882533" y="2912724"/>
            <a:ext cx="360040" cy="2880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авая фигурная скобка 10"/>
          <p:cNvSpPr/>
          <p:nvPr/>
        </p:nvSpPr>
        <p:spPr>
          <a:xfrm rot="5400000">
            <a:off x="4246066" y="1666701"/>
            <a:ext cx="759878" cy="514857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0678435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988840"/>
            <a:ext cx="8568952" cy="1872208"/>
          </a:xfrm>
        </p:spPr>
        <p:txBody>
          <a:bodyPr>
            <a:noAutofit/>
          </a:bodyPr>
          <a:lstStyle/>
          <a:p>
            <a:r>
              <a:rPr lang="uk-UA" sz="5400" dirty="0" smtClean="0">
                <a:solidFill>
                  <a:schemeClr val="accent1">
                    <a:lumMod val="75000"/>
                  </a:schemeClr>
                </a:solidFill>
              </a:rPr>
              <a:t>Проблеми тогочасної дійсності в афоризмах </a:t>
            </a:r>
            <a:br>
              <a:rPr lang="uk-UA" sz="54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uk-UA" sz="5400" dirty="0" smtClean="0">
                <a:solidFill>
                  <a:schemeClr val="accent1">
                    <a:lumMod val="75000"/>
                  </a:schemeClr>
                </a:solidFill>
              </a:rPr>
              <a:t>Т. Шевченка</a:t>
            </a:r>
            <a:endParaRPr lang="ru-RU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298337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пекс">
  <a:themeElements>
    <a:clrScheme name="Изящная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Апекс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255</TotalTime>
  <Words>693</Words>
  <Application>Microsoft Office PowerPoint</Application>
  <PresentationFormat>Экран (4:3)</PresentationFormat>
  <Paragraphs>92</Paragraphs>
  <Slides>24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5" baseType="lpstr">
      <vt:lpstr>Апекс</vt:lpstr>
      <vt:lpstr>9 клас Т. Г. Шевченко «І мертвим, і живим, і ненародженим…»</vt:lpstr>
      <vt:lpstr>Слайд 2</vt:lpstr>
      <vt:lpstr>Слайд 3</vt:lpstr>
      <vt:lpstr>Слайд 4</vt:lpstr>
      <vt:lpstr>Провідні мотиви</vt:lpstr>
      <vt:lpstr>Слайд 6</vt:lpstr>
      <vt:lpstr>Композиція</vt:lpstr>
      <vt:lpstr>Образ автора</vt:lpstr>
      <vt:lpstr>Проблеми тогочасної дійсності в афоризмах  Т. Шевченка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  <vt:lpstr>Слайд 21</vt:lpstr>
      <vt:lpstr>Слайд 22</vt:lpstr>
      <vt:lpstr>Слайд 23</vt:lpstr>
      <vt:lpstr>Слайд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Т. Г. Шевченко «І мертвим, і живим, і ненародженим…»</dc:title>
  <dc:creator>1</dc:creator>
  <cp:lastModifiedBy>Пользователь</cp:lastModifiedBy>
  <cp:revision>14</cp:revision>
  <dcterms:created xsi:type="dcterms:W3CDTF">2012-02-19T13:06:48Z</dcterms:created>
  <dcterms:modified xsi:type="dcterms:W3CDTF">2025-03-12T17:18:54Z</dcterms:modified>
</cp:coreProperties>
</file>