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 сполучна ліні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25" name="Пі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31" name="Місце для дати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C260918-97BC-4C89-B28E-2BC39924B1C2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18" name="Місце для нижнього колонтитула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29" name="Місце для номера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69BD3DD-C7FE-478E-969C-BE12A3D77DF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260918-97BC-4C89-B28E-2BC39924B1C2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9BD3DD-C7FE-478E-969C-BE12A3D77DF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C260918-97BC-4C89-B28E-2BC39924B1C2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69BD3DD-C7FE-478E-969C-BE12A3D77DF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260918-97BC-4C89-B28E-2BC39924B1C2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9BD3DD-C7FE-478E-969C-BE12A3D77DF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C260918-97BC-4C89-B28E-2BC39924B1C2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69BD3DD-C7FE-478E-969C-BE12A3D77DF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260918-97BC-4C89-B28E-2BC39924B1C2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9BD3DD-C7FE-478E-969C-BE12A3D77DF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260918-97BC-4C89-B28E-2BC39924B1C2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9BD3DD-C7FE-478E-969C-BE12A3D77DF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260918-97BC-4C89-B28E-2BC39924B1C2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9BD3DD-C7FE-478E-969C-BE12A3D77DF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C260918-97BC-4C89-B28E-2BC39924B1C2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9BD3DD-C7FE-478E-969C-BE12A3D77DF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260918-97BC-4C89-B28E-2BC39924B1C2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9BD3DD-C7FE-478E-969C-BE12A3D77DF8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кут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260918-97BC-4C89-B28E-2BC39924B1C2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9BD3DD-C7FE-478E-969C-BE12A3D77DF8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0" name="Місце для зображення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Місце для заголовка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1" name="Місце для тексту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27" name="Місце для дати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C260918-97BC-4C89-B28E-2BC39924B1C2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16" name="Місце для номера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69BD3DD-C7FE-478E-969C-BE12A3D77DF8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Марко Вовчок. Життя і творчість. «Народні оповідання»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3923928" y="4725144"/>
            <a:ext cx="5114778" cy="1533296"/>
          </a:xfrm>
        </p:spPr>
        <p:txBody>
          <a:bodyPr>
            <a:normAutofit/>
          </a:bodyPr>
          <a:lstStyle/>
          <a:p>
            <a:r>
              <a:rPr lang="uk-UA" dirty="0" smtClean="0"/>
              <a:t>9 клас</a:t>
            </a:r>
          </a:p>
          <a:p>
            <a:r>
              <a:rPr lang="uk-UA" dirty="0" err="1" smtClean="0"/>
              <a:t>Стрембицька</a:t>
            </a:r>
            <a:r>
              <a:rPr lang="uk-UA" dirty="0" smtClean="0"/>
              <a:t> Л.А.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85" y="260648"/>
            <a:ext cx="2574681" cy="30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5707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3610744" cy="6061288"/>
          </a:xfrm>
        </p:spPr>
        <p:txBody>
          <a:bodyPr>
            <a:normAutofit/>
          </a:bodyPr>
          <a:lstStyle/>
          <a:p>
            <a:r>
              <a:rPr lang="uk-UA" sz="2800" dirty="0" smtClean="0"/>
              <a:t>«Народні оповідання» </a:t>
            </a:r>
            <a:br>
              <a:rPr lang="uk-UA" sz="2800" dirty="0" smtClean="0"/>
            </a:br>
            <a:r>
              <a:rPr lang="uk-UA" sz="2800" dirty="0" smtClean="0"/>
              <a:t>є своєрідною книгою українського народного життя напередодні реформи 1861 року.</a:t>
            </a:r>
            <a:endParaRPr lang="uk-UA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92696"/>
            <a:ext cx="4013020" cy="535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4445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Упродовж 1856-1857 років Марко Вовчок написала дванадцять оповідань із життя українського селянства та надіслала їх у Петербург Пантелеймонові Кулішеві. І вже у грудні 1857 року світ побачила невеличка книжечка під назвою « Народні оповідання», підписана </a:t>
            </a:r>
            <a:r>
              <a:rPr lang="uk-UA" dirty="0" err="1" smtClean="0"/>
              <a:t>ім</a:t>
            </a:r>
            <a:r>
              <a:rPr lang="en-US" dirty="0" smtClean="0"/>
              <a:t>’</a:t>
            </a:r>
            <a:r>
              <a:rPr lang="uk-UA" dirty="0" smtClean="0"/>
              <a:t>ям Марко Вовчок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18560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До збірки увійшли 11 оповідань: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«Сестра»</a:t>
            </a:r>
          </a:p>
          <a:p>
            <a:r>
              <a:rPr lang="uk-UA" dirty="0" smtClean="0"/>
              <a:t>«Козачка»</a:t>
            </a:r>
          </a:p>
          <a:p>
            <a:r>
              <a:rPr lang="uk-UA" dirty="0" smtClean="0"/>
              <a:t>«Чумак»</a:t>
            </a:r>
          </a:p>
          <a:p>
            <a:r>
              <a:rPr lang="uk-UA" dirty="0" smtClean="0"/>
              <a:t>«Одарка»</a:t>
            </a:r>
          </a:p>
          <a:p>
            <a:r>
              <a:rPr lang="uk-UA" dirty="0" smtClean="0"/>
              <a:t>«Сон»</a:t>
            </a:r>
          </a:p>
          <a:p>
            <a:r>
              <a:rPr lang="uk-UA" dirty="0" smtClean="0"/>
              <a:t>«Панська воля» </a:t>
            </a:r>
          </a:p>
          <a:p>
            <a:r>
              <a:rPr lang="uk-UA" dirty="0" smtClean="0"/>
              <a:t>«Викуп»</a:t>
            </a:r>
          </a:p>
          <a:p>
            <a:r>
              <a:rPr lang="uk-UA" dirty="0" smtClean="0"/>
              <a:t>«Свекруха»</a:t>
            </a:r>
          </a:p>
          <a:p>
            <a:r>
              <a:rPr lang="uk-UA" dirty="0" smtClean="0"/>
              <a:t>«</a:t>
            </a:r>
            <a:r>
              <a:rPr lang="uk-UA" dirty="0" err="1" smtClean="0"/>
              <a:t>Знай,ляше</a:t>
            </a:r>
            <a:r>
              <a:rPr lang="uk-UA" dirty="0" smtClean="0"/>
              <a:t>!»</a:t>
            </a:r>
          </a:p>
          <a:p>
            <a:r>
              <a:rPr lang="uk-UA" dirty="0" smtClean="0"/>
              <a:t>«Максим </a:t>
            </a:r>
            <a:r>
              <a:rPr lang="uk-UA" dirty="0" err="1" smtClean="0"/>
              <a:t>Гримач</a:t>
            </a:r>
            <a:r>
              <a:rPr lang="uk-UA" dirty="0" smtClean="0"/>
              <a:t>»</a:t>
            </a:r>
          </a:p>
          <a:p>
            <a:r>
              <a:rPr lang="uk-UA" dirty="0" smtClean="0"/>
              <a:t>«Данило </a:t>
            </a:r>
            <a:r>
              <a:rPr lang="uk-UA" dirty="0" err="1" smtClean="0"/>
              <a:t>Гурч</a:t>
            </a:r>
            <a:r>
              <a:rPr lang="uk-UA" dirty="0" smtClean="0"/>
              <a:t>»</a:t>
            </a:r>
            <a:endParaRPr lang="uk-U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56792"/>
            <a:ext cx="2436663" cy="383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9481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9416"/>
            <a:ext cx="4474840" cy="484632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Оповідання «Чари» не увійшло до збірки, бо не відповідало реалістичному характеру інших оповідань</a:t>
            </a:r>
            <a:endParaRPr lang="uk-U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2656"/>
            <a:ext cx="2857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9282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 «Народна оповідання» були </a:t>
            </a:r>
          </a:p>
          <a:p>
            <a:pPr marL="0" indent="0">
              <a:buNone/>
            </a:pPr>
            <a:r>
              <a:rPr lang="uk-UA" dirty="0"/>
              <a:t>с</a:t>
            </a:r>
            <a:r>
              <a:rPr lang="uk-UA" dirty="0" smtClean="0"/>
              <a:t>прямовані проти кріпосницького</a:t>
            </a:r>
          </a:p>
          <a:p>
            <a:pPr marL="0" indent="0">
              <a:buNone/>
            </a:pPr>
            <a:r>
              <a:rPr lang="uk-UA" dirty="0"/>
              <a:t>л</a:t>
            </a:r>
            <a:r>
              <a:rPr lang="uk-UA" dirty="0" smtClean="0"/>
              <a:t>аду, продовжували в прозі ту</a:t>
            </a:r>
          </a:p>
          <a:p>
            <a:pPr marL="0" indent="0">
              <a:buNone/>
            </a:pPr>
            <a:r>
              <a:rPr lang="uk-UA" dirty="0"/>
              <a:t>б</a:t>
            </a:r>
            <a:r>
              <a:rPr lang="uk-UA" dirty="0" smtClean="0"/>
              <a:t>оротьбу, яку розгорнув в поезії </a:t>
            </a:r>
            <a:r>
              <a:rPr lang="uk-UA" dirty="0" err="1" smtClean="0"/>
              <a:t>Т.Шевченко</a:t>
            </a:r>
            <a:r>
              <a:rPr lang="uk-UA" dirty="0" smtClean="0"/>
              <a:t> </a:t>
            </a:r>
          </a:p>
          <a:p>
            <a:pPr marL="0" indent="0">
              <a:buNone/>
            </a:pPr>
            <a:r>
              <a:rPr lang="uk-UA" dirty="0" smtClean="0"/>
              <a:t>Ці оповідання стали новим літературним явищем у тогочасній </a:t>
            </a:r>
            <a:r>
              <a:rPr lang="uk-UA" smtClean="0"/>
              <a:t>українській прозі.     </a:t>
            </a:r>
            <a:endParaRPr lang="uk-U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"/>
            <a:ext cx="2476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2102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20040"/>
            <a:ext cx="3816424" cy="5629240"/>
          </a:xfrm>
        </p:spPr>
        <p:txBody>
          <a:bodyPr/>
          <a:lstStyle/>
          <a:p>
            <a:r>
              <a:rPr lang="uk-UA" sz="3200" dirty="0" smtClean="0"/>
              <a:t>Справжнє </a:t>
            </a:r>
            <a:r>
              <a:rPr lang="uk-UA" sz="3200" dirty="0" err="1" smtClean="0"/>
              <a:t>ім</a:t>
            </a:r>
            <a:r>
              <a:rPr lang="en-US" sz="3200" dirty="0" smtClean="0"/>
              <a:t>’</a:t>
            </a:r>
            <a:r>
              <a:rPr lang="uk-UA" sz="3200" dirty="0" smtClean="0"/>
              <a:t>я:</a:t>
            </a:r>
            <a:br>
              <a:rPr lang="uk-UA" sz="3200" dirty="0" smtClean="0"/>
            </a:br>
            <a:r>
              <a:rPr lang="uk-UA" sz="3200" dirty="0" smtClean="0"/>
              <a:t>Марія</a:t>
            </a:r>
            <a:br>
              <a:rPr lang="uk-UA" sz="3200" dirty="0" smtClean="0"/>
            </a:br>
            <a:r>
              <a:rPr lang="uk-UA" sz="3200" dirty="0" smtClean="0"/>
              <a:t>Олександрівна</a:t>
            </a:r>
            <a:br>
              <a:rPr lang="uk-UA" sz="3200" dirty="0" smtClean="0"/>
            </a:br>
            <a:r>
              <a:rPr lang="uk-UA" sz="3200" dirty="0" smtClean="0"/>
              <a:t>Вілінська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0648"/>
            <a:ext cx="3768452" cy="574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7738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476672"/>
            <a:ext cx="7239000" cy="484632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Народилася 10 грудня 1833 р. в маєтку Єкатерининське </a:t>
            </a:r>
            <a:r>
              <a:rPr lang="uk-UA" dirty="0" err="1" smtClean="0"/>
              <a:t>Єлецького</a:t>
            </a:r>
            <a:r>
              <a:rPr lang="uk-UA" dirty="0" smtClean="0"/>
              <a:t>  повіту Орловської губернії в збіднілій дворянській сім</a:t>
            </a:r>
            <a:r>
              <a:rPr lang="en-US" dirty="0" smtClean="0"/>
              <a:t>’</a:t>
            </a:r>
            <a:r>
              <a:rPr lang="uk-UA" dirty="0" smtClean="0"/>
              <a:t>ї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32856"/>
            <a:ext cx="2268338" cy="35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0006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1340768"/>
            <a:ext cx="7239000" cy="4846320"/>
          </a:xfrm>
        </p:spPr>
        <p:txBody>
          <a:bodyPr/>
          <a:lstStyle/>
          <a:p>
            <a:r>
              <a:rPr lang="uk-UA" dirty="0" smtClean="0"/>
              <a:t>Коли Марії було 7 років, помер батько, відставний полковник. Мати вдруге вийшла заміж</a:t>
            </a:r>
          </a:p>
          <a:p>
            <a:r>
              <a:rPr lang="uk-UA" dirty="0"/>
              <a:t> </a:t>
            </a:r>
            <a:r>
              <a:rPr lang="uk-UA" dirty="0" smtClean="0"/>
              <a:t>У 12 років Марія остаточно втратила рідний дім. Зібравши останні гроші, мати </a:t>
            </a:r>
            <a:r>
              <a:rPr lang="uk-UA" dirty="0" err="1" smtClean="0"/>
              <a:t>відвезла</a:t>
            </a:r>
            <a:r>
              <a:rPr lang="uk-UA" dirty="0" smtClean="0"/>
              <a:t> її до Харкова і віддала в приватний пансіон.</a:t>
            </a:r>
          </a:p>
          <a:p>
            <a:r>
              <a:rPr lang="uk-UA" dirty="0" smtClean="0"/>
              <a:t>З 15 років мешкає в Орлі у тітки і хрещеної матері Катерини Петрівни </a:t>
            </a:r>
            <a:r>
              <a:rPr lang="uk-UA" dirty="0" err="1" smtClean="0"/>
              <a:t>Мардовінової</a:t>
            </a:r>
            <a:endParaRPr lang="uk-UA" dirty="0" smtClean="0"/>
          </a:p>
          <a:p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09999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У січні 1850 року вийшла заміж за українського фольклориста і етнографа Опанаса Маркевича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36912"/>
            <a:ext cx="33718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2666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9552" y="908720"/>
            <a:ext cx="7239000" cy="4846320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Проживаючи у 1851-1858 рр. у Чернігові, Києві, Немирові на Вінниччині вивчила життя, культуру, мову українського народу. Розпочала писати під псевдонімом М-о В-к</a:t>
            </a:r>
          </a:p>
          <a:p>
            <a:r>
              <a:rPr lang="uk-UA" dirty="0" smtClean="0"/>
              <a:t>У 1859- 1858рр. </a:t>
            </a:r>
            <a:r>
              <a:rPr lang="uk-UA" dirty="0"/>
              <a:t>п</a:t>
            </a:r>
            <a:r>
              <a:rPr lang="uk-UA" dirty="0" smtClean="0"/>
              <a:t>еребуває за кордоном, де познайомилася з видатними людьми</a:t>
            </a:r>
          </a:p>
          <a:p>
            <a:r>
              <a:rPr lang="uk-UA" dirty="0" smtClean="0"/>
              <a:t>Після повернення з-за кордону зблизилася з видавцями « </a:t>
            </a:r>
            <a:r>
              <a:rPr lang="uk-UA" dirty="0" err="1" smtClean="0"/>
              <a:t>Отечественних</a:t>
            </a:r>
            <a:r>
              <a:rPr lang="uk-UA" dirty="0" smtClean="0"/>
              <a:t> записок» вела в цьому журналі рубрику зарубіжної літератури, публікувала свої оригінальні твори та переклади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27001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404664"/>
            <a:ext cx="7239000" cy="5976664"/>
          </a:xfrm>
        </p:spPr>
        <p:txBody>
          <a:bodyPr/>
          <a:lstStyle/>
          <a:p>
            <a:r>
              <a:rPr lang="uk-UA" dirty="0" smtClean="0"/>
              <a:t>24 травня 1870 року Марко Вовчок підписала контракт з петербурзьким видавцем Звонарьовим про укладання нею та редагування ілюстрованого місячника «Переводи </a:t>
            </a:r>
            <a:r>
              <a:rPr lang="uk-UA" dirty="0" err="1" smtClean="0"/>
              <a:t>лучших</a:t>
            </a:r>
            <a:r>
              <a:rPr lang="uk-UA" dirty="0" smtClean="0"/>
              <a:t> </a:t>
            </a:r>
            <a:r>
              <a:rPr lang="uk-UA" dirty="0" err="1" smtClean="0"/>
              <a:t>иностранних</a:t>
            </a:r>
            <a:r>
              <a:rPr lang="uk-UA" dirty="0" smtClean="0"/>
              <a:t> </a:t>
            </a:r>
            <a:r>
              <a:rPr lang="uk-UA" dirty="0" err="1" smtClean="0"/>
              <a:t>писателей</a:t>
            </a:r>
            <a:r>
              <a:rPr lang="uk-UA" dirty="0" smtClean="0"/>
              <a:t>»</a:t>
            </a:r>
          </a:p>
          <a:p>
            <a:r>
              <a:rPr lang="uk-UA" dirty="0" smtClean="0"/>
              <a:t>Скликаний третейський суд із 19 літераторів визнав Вовчок винною у плагіаті</a:t>
            </a:r>
          </a:p>
          <a:p>
            <a:r>
              <a:rPr lang="uk-UA" dirty="0" smtClean="0"/>
              <a:t>Після цього випадку, який осоромив письменницю, вона переїхала жити в глушину – у Тверську губерні</a:t>
            </a:r>
            <a:r>
              <a:rPr lang="uk-UA" dirty="0"/>
              <a:t>ю</a:t>
            </a:r>
          </a:p>
        </p:txBody>
      </p:sp>
    </p:spTree>
    <p:extLst>
      <p:ext uri="{BB962C8B-B14F-4D97-AF65-F5344CB8AC3E}">
        <p14:creationId xmlns:p14="http://schemas.microsoft.com/office/powerpoint/2010/main" xmlns="" val="3300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Померла 28 липня 1907 року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29000"/>
            <a:ext cx="4011513" cy="227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9226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Творча спадщина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</p:txBody>
      </p:sp>
      <p:sp>
        <p:nvSpPr>
          <p:cNvPr id="6" name="Округлений прямокутник 5"/>
          <p:cNvSpPr/>
          <p:nvPr/>
        </p:nvSpPr>
        <p:spPr>
          <a:xfrm>
            <a:off x="179512" y="1556792"/>
            <a:ext cx="2664296" cy="15841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«Народні оповідання»</a:t>
            </a:r>
          </a:p>
          <a:p>
            <a:pPr algn="ctr"/>
            <a:r>
              <a:rPr lang="uk-UA" dirty="0" smtClean="0"/>
              <a:t>(1857-перший том,</a:t>
            </a:r>
          </a:p>
          <a:p>
            <a:pPr algn="ctr"/>
            <a:r>
              <a:rPr lang="uk-UA" dirty="0" smtClean="0"/>
              <a:t>1862- другий том)</a:t>
            </a:r>
            <a:endParaRPr lang="uk-UA" dirty="0"/>
          </a:p>
        </p:txBody>
      </p:sp>
      <p:sp>
        <p:nvSpPr>
          <p:cNvPr id="7" name="Округлений прямокутник 6"/>
          <p:cNvSpPr/>
          <p:nvPr/>
        </p:nvSpPr>
        <p:spPr>
          <a:xfrm>
            <a:off x="5364088" y="1564622"/>
            <a:ext cx="2016224" cy="17281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Близько ста перекладів і двохсот книг</a:t>
            </a:r>
            <a:endParaRPr lang="uk-UA" dirty="0"/>
          </a:p>
        </p:txBody>
      </p:sp>
      <p:sp>
        <p:nvSpPr>
          <p:cNvPr id="8" name="Округлений прямокутник 7"/>
          <p:cNvSpPr/>
          <p:nvPr/>
        </p:nvSpPr>
        <p:spPr>
          <a:xfrm>
            <a:off x="2815410" y="1564622"/>
            <a:ext cx="2520280" cy="17281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Повість «Інститутка»</a:t>
            </a:r>
          </a:p>
          <a:p>
            <a:pPr algn="ctr"/>
            <a:r>
              <a:rPr lang="uk-UA" dirty="0" smtClean="0"/>
              <a:t>(1859-1861)</a:t>
            </a:r>
            <a:endParaRPr lang="uk-UA" dirty="0"/>
          </a:p>
        </p:txBody>
      </p:sp>
      <p:sp>
        <p:nvSpPr>
          <p:cNvPr id="9" name="Округлений прямокутник 8"/>
          <p:cNvSpPr/>
          <p:nvPr/>
        </p:nvSpPr>
        <p:spPr>
          <a:xfrm>
            <a:off x="431540" y="3429000"/>
            <a:ext cx="2160240" cy="25922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Історичні казки-повісті «Кармелюк», «</a:t>
            </a:r>
            <a:r>
              <a:rPr lang="uk-UA" dirty="0" err="1" smtClean="0"/>
              <a:t>Дев</a:t>
            </a:r>
            <a:r>
              <a:rPr lang="en-US" dirty="0" smtClean="0"/>
              <a:t>’</a:t>
            </a:r>
            <a:r>
              <a:rPr lang="uk-UA" dirty="0" smtClean="0"/>
              <a:t>ять братів і десята сестриця Галя», «Сава Чалий», «</a:t>
            </a:r>
            <a:r>
              <a:rPr lang="uk-UA" dirty="0" err="1" smtClean="0"/>
              <a:t>Невільничка</a:t>
            </a:r>
            <a:r>
              <a:rPr lang="uk-UA" dirty="0" smtClean="0"/>
              <a:t>»</a:t>
            </a:r>
            <a:endParaRPr lang="uk-UA" dirty="0"/>
          </a:p>
        </p:txBody>
      </p:sp>
      <p:sp>
        <p:nvSpPr>
          <p:cNvPr id="10" name="Округлений прямокутник 9"/>
          <p:cNvSpPr/>
          <p:nvPr/>
        </p:nvSpPr>
        <p:spPr>
          <a:xfrm>
            <a:off x="2843808" y="3429000"/>
            <a:ext cx="2491882" cy="18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Збірка «</a:t>
            </a:r>
            <a:r>
              <a:rPr lang="uk-UA" dirty="0" err="1" smtClean="0"/>
              <a:t>Рассказьі</a:t>
            </a:r>
            <a:r>
              <a:rPr lang="uk-UA" dirty="0" smtClean="0"/>
              <a:t> </a:t>
            </a:r>
            <a:r>
              <a:rPr lang="uk-UA" dirty="0" err="1" smtClean="0"/>
              <a:t>из</a:t>
            </a:r>
            <a:r>
              <a:rPr lang="uk-UA" dirty="0" smtClean="0"/>
              <a:t> </a:t>
            </a:r>
            <a:r>
              <a:rPr lang="uk-UA" dirty="0" err="1" smtClean="0"/>
              <a:t>русского</a:t>
            </a:r>
            <a:r>
              <a:rPr lang="uk-UA" dirty="0" smtClean="0"/>
              <a:t> народного </a:t>
            </a:r>
            <a:r>
              <a:rPr lang="uk-UA" dirty="0" err="1" smtClean="0"/>
              <a:t>бьіта</a:t>
            </a:r>
            <a:r>
              <a:rPr lang="uk-UA" dirty="0" smtClean="0"/>
              <a:t>»</a:t>
            </a:r>
            <a:endParaRPr lang="uk-UA" dirty="0"/>
          </a:p>
        </p:txBody>
      </p:sp>
      <p:sp>
        <p:nvSpPr>
          <p:cNvPr id="11" name="Округлений прямокутник 10"/>
          <p:cNvSpPr/>
          <p:nvPr/>
        </p:nvSpPr>
        <p:spPr>
          <a:xfrm>
            <a:off x="5580112" y="3573016"/>
            <a:ext cx="2232248" cy="25922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Повісті «Три долі», «Павло </a:t>
            </a:r>
            <a:r>
              <a:rPr lang="uk-UA" dirty="0" err="1" smtClean="0"/>
              <a:t>Чорнокрил</a:t>
            </a:r>
            <a:r>
              <a:rPr lang="uk-UA" dirty="0" smtClean="0"/>
              <a:t>», «Сестра», «Дяк»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500471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ишукана">
  <a:themeElements>
    <a:clrScheme name="Вестибюль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Вишукана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ишукана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165</TotalTime>
  <Words>441</Words>
  <Application>Microsoft Office PowerPoint</Application>
  <PresentationFormat>Экран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Вишукана</vt:lpstr>
      <vt:lpstr>Марко Вовчок. Життя і творчість. «Народні оповідання»</vt:lpstr>
      <vt:lpstr>Справжнє ім’я: Марія Олександрівна Вілінська </vt:lpstr>
      <vt:lpstr>Слайд 3</vt:lpstr>
      <vt:lpstr>Слайд 4</vt:lpstr>
      <vt:lpstr>Слайд 5</vt:lpstr>
      <vt:lpstr>Слайд 6</vt:lpstr>
      <vt:lpstr>Слайд 7</vt:lpstr>
      <vt:lpstr>Слайд 8</vt:lpstr>
      <vt:lpstr>Творча спадщина</vt:lpstr>
      <vt:lpstr>«Народні оповідання»  є своєрідною книгою українського народного життя напередодні реформи 1861 року.</vt:lpstr>
      <vt:lpstr>Слайд 11</vt:lpstr>
      <vt:lpstr>До збірки увійшли 11 оповідань: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Марко Вовчок. Життя і творчість. «Народні оповідання»</dc:title>
  <dc:creator>БОГДАН</dc:creator>
  <cp:lastModifiedBy>Пользователь</cp:lastModifiedBy>
  <cp:revision>9</cp:revision>
  <dcterms:created xsi:type="dcterms:W3CDTF">2020-05-05T12:54:19Z</dcterms:created>
  <dcterms:modified xsi:type="dcterms:W3CDTF">2025-05-11T15:10:27Z</dcterms:modified>
</cp:coreProperties>
</file>