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4" r:id="rId2"/>
    <p:sldId id="256" r:id="rId3"/>
    <p:sldId id="258" r:id="rId4"/>
    <p:sldId id="259" r:id="rId5"/>
    <p:sldId id="260" r:id="rId6"/>
    <p:sldId id="261" r:id="rId7"/>
    <p:sldId id="257" r:id="rId8"/>
    <p:sldId id="262" r:id="rId9"/>
    <p:sldId id="263" r:id="rId10"/>
    <p:sldId id="265" r:id="rId11"/>
    <p:sldId id="264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Средний стиль 2 -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63" d="100"/>
          <a:sy n="63" d="100"/>
        </p:scale>
        <p:origin x="-1512" y="-1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C5CAD-927B-4DAA-97C7-94AE60FB3C0B}" type="datetimeFigureOut">
              <a:rPr lang="ru-RU" smtClean="0"/>
              <a:pPr/>
              <a:t>03.10.2024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90A7-963A-4965-B91F-F37D68380D0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C5CAD-927B-4DAA-97C7-94AE60FB3C0B}" type="datetimeFigureOut">
              <a:rPr lang="ru-RU" smtClean="0"/>
              <a:pPr/>
              <a:t>03.10.2024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90A7-963A-4965-B91F-F37D68380D0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C5CAD-927B-4DAA-97C7-94AE60FB3C0B}" type="datetimeFigureOut">
              <a:rPr lang="ru-RU" smtClean="0"/>
              <a:pPr/>
              <a:t>03.10.2024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90A7-963A-4965-B91F-F37D68380D0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C5CAD-927B-4DAA-97C7-94AE60FB3C0B}" type="datetimeFigureOut">
              <a:rPr lang="ru-RU" smtClean="0"/>
              <a:pPr/>
              <a:t>03.10.2024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90A7-963A-4965-B91F-F37D68380D0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C5CAD-927B-4DAA-97C7-94AE60FB3C0B}" type="datetimeFigureOut">
              <a:rPr lang="ru-RU" smtClean="0"/>
              <a:pPr/>
              <a:t>03.10.2024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90A7-963A-4965-B91F-F37D68380D0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C5CAD-927B-4DAA-97C7-94AE60FB3C0B}" type="datetimeFigureOut">
              <a:rPr lang="ru-RU" smtClean="0"/>
              <a:pPr/>
              <a:t>03.10.2024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90A7-963A-4965-B91F-F37D68380D0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C5CAD-927B-4DAA-97C7-94AE60FB3C0B}" type="datetimeFigureOut">
              <a:rPr lang="ru-RU" smtClean="0"/>
              <a:pPr/>
              <a:t>03.10.2024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90A7-963A-4965-B91F-F37D68380D0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C5CAD-927B-4DAA-97C7-94AE60FB3C0B}" type="datetimeFigureOut">
              <a:rPr lang="ru-RU" smtClean="0"/>
              <a:pPr/>
              <a:t>03.10.2024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90A7-963A-4965-B91F-F37D68380D0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C5CAD-927B-4DAA-97C7-94AE60FB3C0B}" type="datetimeFigureOut">
              <a:rPr lang="ru-RU" smtClean="0"/>
              <a:pPr/>
              <a:t>03.10.2024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90A7-963A-4965-B91F-F37D68380D0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C5CAD-927B-4DAA-97C7-94AE60FB3C0B}" type="datetimeFigureOut">
              <a:rPr lang="ru-RU" smtClean="0"/>
              <a:pPr/>
              <a:t>03.10.2024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90A7-963A-4965-B91F-F37D68380D0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C5CAD-927B-4DAA-97C7-94AE60FB3C0B}" type="datetimeFigureOut">
              <a:rPr lang="ru-RU" smtClean="0"/>
              <a:pPr/>
              <a:t>03.10.2024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90A7-963A-4965-B91F-F37D68380D0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8C5CAD-927B-4DAA-97C7-94AE60FB3C0B}" type="datetimeFigureOut">
              <a:rPr lang="ru-RU" smtClean="0"/>
              <a:pPr/>
              <a:t>03.10.2024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EE90A7-963A-4965-B91F-F37D68380D0B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0" y="2906713"/>
            <a:ext cx="9143999" cy="1500187"/>
          </a:xfrm>
        </p:spPr>
        <p:txBody>
          <a:bodyPr>
            <a:noAutofit/>
          </a:bodyPr>
          <a:lstStyle/>
          <a:p>
            <a:pPr algn="ctr"/>
            <a:r>
              <a:rPr lang="uk-UA" sz="9600" b="1" dirty="0" smtClean="0">
                <a:solidFill>
                  <a:schemeClr val="tx1"/>
                </a:solidFill>
              </a:rPr>
              <a:t>7 клас</a:t>
            </a:r>
          </a:p>
          <a:p>
            <a:pPr algn="ctr"/>
            <a:r>
              <a:rPr lang="uk-UA" sz="9600" b="1" dirty="0" smtClean="0">
                <a:solidFill>
                  <a:schemeClr val="tx1"/>
                </a:solidFill>
              </a:rPr>
              <a:t>Українська мова</a:t>
            </a:r>
            <a:endParaRPr lang="ru-RU" sz="96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412776"/>
            <a:ext cx="8892480" cy="1584176"/>
          </a:xfrm>
        </p:spPr>
        <p:txBody>
          <a:bodyPr>
            <a:normAutofit fontScale="90000"/>
          </a:bodyPr>
          <a:lstStyle/>
          <a:p>
            <a:r>
              <a:rPr lang="ru-RU" sz="8000" b="1" i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8000" b="1" i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8000" b="1" i="1" dirty="0" err="1" smtClean="0">
                <a:latin typeface="Times New Roman" pitchFamily="18" charset="0"/>
                <a:cs typeface="Times New Roman" pitchFamily="18" charset="0"/>
              </a:rPr>
              <a:t>Вправи</a:t>
            </a:r>
            <a:r>
              <a:rPr lang="ru-RU" sz="8000" b="1" i="1" dirty="0" smtClean="0">
                <a:latin typeface="Times New Roman" pitchFamily="18" charset="0"/>
                <a:cs typeface="Times New Roman" pitchFamily="18" charset="0"/>
              </a:rPr>
              <a:t> 346, с. 152</a:t>
            </a:r>
            <a:endParaRPr lang="ru-RU" dirty="0"/>
          </a:p>
        </p:txBody>
      </p:sp>
      <p:grpSp>
        <p:nvGrpSpPr>
          <p:cNvPr id="3" name="Группа 11"/>
          <p:cNvGrpSpPr/>
          <p:nvPr/>
        </p:nvGrpSpPr>
        <p:grpSpPr>
          <a:xfrm>
            <a:off x="0" y="6286520"/>
            <a:ext cx="9144000" cy="571480"/>
            <a:chOff x="0" y="5765416"/>
            <a:chExt cx="9144000" cy="1092584"/>
          </a:xfrm>
        </p:grpSpPr>
        <p:pic>
          <p:nvPicPr>
            <p:cNvPr id="13" name="Picture 2" descr="C:\Documents and Settings\Учитель\Рабочий стол\орнаменти\984fa19ff7bft.jpg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1F1F1"/>
                </a:clrFrom>
                <a:clrTo>
                  <a:srgbClr val="F1F1F1">
                    <a:alpha val="0"/>
                  </a:srgbClr>
                </a:clrTo>
              </a:clrChange>
            </a:blip>
            <a:srcRect t="2522" b="10595"/>
            <a:stretch>
              <a:fillRect/>
            </a:stretch>
          </p:blipFill>
          <p:spPr bwMode="auto">
            <a:xfrm>
              <a:off x="0" y="5765416"/>
              <a:ext cx="3000396" cy="1092584"/>
            </a:xfrm>
            <a:prstGeom prst="rect">
              <a:avLst/>
            </a:prstGeom>
            <a:noFill/>
            <a:effectLst>
              <a:softEdge rad="12700"/>
            </a:effectLst>
          </p:spPr>
        </p:pic>
        <p:pic>
          <p:nvPicPr>
            <p:cNvPr id="14" name="Picture 2" descr="C:\Documents and Settings\Учитель\Рабочий стол\орнаменти\984fa19ff7bft.jpg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1F1F1"/>
                </a:clrFrom>
                <a:clrTo>
                  <a:srgbClr val="F1F1F1">
                    <a:alpha val="0"/>
                  </a:srgbClr>
                </a:clrTo>
              </a:clrChange>
            </a:blip>
            <a:srcRect t="2522" b="10595"/>
            <a:stretch>
              <a:fillRect/>
            </a:stretch>
          </p:blipFill>
          <p:spPr bwMode="auto">
            <a:xfrm>
              <a:off x="2571736" y="5765416"/>
              <a:ext cx="3000396" cy="1092584"/>
            </a:xfrm>
            <a:prstGeom prst="rect">
              <a:avLst/>
            </a:prstGeom>
            <a:noFill/>
            <a:effectLst>
              <a:softEdge rad="12700"/>
            </a:effectLst>
          </p:spPr>
        </p:pic>
        <p:pic>
          <p:nvPicPr>
            <p:cNvPr id="15" name="Picture 2" descr="C:\Documents and Settings\Учитель\Рабочий стол\орнаменти\984fa19ff7bft.jpg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1F1F1"/>
                </a:clrFrom>
                <a:clrTo>
                  <a:srgbClr val="F1F1F1">
                    <a:alpha val="0"/>
                  </a:srgbClr>
                </a:clrTo>
              </a:clrChange>
            </a:blip>
            <a:srcRect t="2522" b="10595"/>
            <a:stretch>
              <a:fillRect/>
            </a:stretch>
          </p:blipFill>
          <p:spPr bwMode="auto">
            <a:xfrm>
              <a:off x="5214942" y="5765416"/>
              <a:ext cx="3000396" cy="1092584"/>
            </a:xfrm>
            <a:prstGeom prst="rect">
              <a:avLst/>
            </a:prstGeom>
            <a:noFill/>
            <a:effectLst>
              <a:softEdge rad="12700"/>
            </a:effectLst>
          </p:spPr>
        </p:pic>
        <p:pic>
          <p:nvPicPr>
            <p:cNvPr id="16" name="Picture 2" descr="C:\Documents and Settings\Учитель\Рабочий стол\орнаменти\984fa19ff7bft.jpg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1F1F1"/>
                </a:clrFrom>
                <a:clrTo>
                  <a:srgbClr val="F1F1F1">
                    <a:alpha val="0"/>
                  </a:srgbClr>
                </a:clrTo>
              </a:clrChange>
            </a:blip>
            <a:srcRect t="2522" r="57144" b="10595"/>
            <a:stretch>
              <a:fillRect/>
            </a:stretch>
          </p:blipFill>
          <p:spPr bwMode="auto">
            <a:xfrm>
              <a:off x="7858148" y="5765416"/>
              <a:ext cx="1285852" cy="1092584"/>
            </a:xfrm>
            <a:prstGeom prst="rect">
              <a:avLst/>
            </a:prstGeom>
            <a:noFill/>
            <a:effectLst>
              <a:softEdge rad="12700"/>
            </a:effectLst>
          </p:spPr>
        </p:pic>
      </p:grpSp>
      <p:grpSp>
        <p:nvGrpSpPr>
          <p:cNvPr id="4" name="Группа 17"/>
          <p:cNvGrpSpPr/>
          <p:nvPr/>
        </p:nvGrpSpPr>
        <p:grpSpPr>
          <a:xfrm>
            <a:off x="0" y="0"/>
            <a:ext cx="9144000" cy="571480"/>
            <a:chOff x="0" y="5765416"/>
            <a:chExt cx="9144000" cy="1092584"/>
          </a:xfrm>
        </p:grpSpPr>
        <p:pic>
          <p:nvPicPr>
            <p:cNvPr id="19" name="Picture 2" descr="C:\Documents and Settings\Учитель\Рабочий стол\орнаменти\984fa19ff7bft.jpg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1F1F1"/>
                </a:clrFrom>
                <a:clrTo>
                  <a:srgbClr val="F1F1F1">
                    <a:alpha val="0"/>
                  </a:srgbClr>
                </a:clrTo>
              </a:clrChange>
            </a:blip>
            <a:srcRect t="2522" b="10595"/>
            <a:stretch>
              <a:fillRect/>
            </a:stretch>
          </p:blipFill>
          <p:spPr bwMode="auto">
            <a:xfrm>
              <a:off x="0" y="5765416"/>
              <a:ext cx="3000396" cy="1092584"/>
            </a:xfrm>
            <a:prstGeom prst="rect">
              <a:avLst/>
            </a:prstGeom>
            <a:noFill/>
            <a:effectLst>
              <a:softEdge rad="12700"/>
            </a:effectLst>
          </p:spPr>
        </p:pic>
        <p:pic>
          <p:nvPicPr>
            <p:cNvPr id="20" name="Picture 2" descr="C:\Documents and Settings\Учитель\Рабочий стол\орнаменти\984fa19ff7bft.jpg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1F1F1"/>
                </a:clrFrom>
                <a:clrTo>
                  <a:srgbClr val="F1F1F1">
                    <a:alpha val="0"/>
                  </a:srgbClr>
                </a:clrTo>
              </a:clrChange>
            </a:blip>
            <a:srcRect t="2522" b="10595"/>
            <a:stretch>
              <a:fillRect/>
            </a:stretch>
          </p:blipFill>
          <p:spPr bwMode="auto">
            <a:xfrm>
              <a:off x="2571736" y="5765416"/>
              <a:ext cx="3000396" cy="1092584"/>
            </a:xfrm>
            <a:prstGeom prst="rect">
              <a:avLst/>
            </a:prstGeom>
            <a:noFill/>
            <a:effectLst>
              <a:softEdge rad="12700"/>
            </a:effectLst>
          </p:spPr>
        </p:pic>
        <p:pic>
          <p:nvPicPr>
            <p:cNvPr id="21" name="Picture 2" descr="C:\Documents and Settings\Учитель\Рабочий стол\орнаменти\984fa19ff7bft.jpg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1F1F1"/>
                </a:clrFrom>
                <a:clrTo>
                  <a:srgbClr val="F1F1F1">
                    <a:alpha val="0"/>
                  </a:srgbClr>
                </a:clrTo>
              </a:clrChange>
            </a:blip>
            <a:srcRect t="2522" b="10595"/>
            <a:stretch>
              <a:fillRect/>
            </a:stretch>
          </p:blipFill>
          <p:spPr bwMode="auto">
            <a:xfrm>
              <a:off x="5214942" y="5765416"/>
              <a:ext cx="3000396" cy="1092584"/>
            </a:xfrm>
            <a:prstGeom prst="rect">
              <a:avLst/>
            </a:prstGeom>
            <a:noFill/>
            <a:effectLst>
              <a:softEdge rad="12700"/>
            </a:effectLst>
          </p:spPr>
        </p:pic>
        <p:pic>
          <p:nvPicPr>
            <p:cNvPr id="22" name="Picture 2" descr="C:\Documents and Settings\Учитель\Рабочий стол\орнаменти\984fa19ff7bft.jpg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1F1F1"/>
                </a:clrFrom>
                <a:clrTo>
                  <a:srgbClr val="F1F1F1">
                    <a:alpha val="0"/>
                  </a:srgbClr>
                </a:clrTo>
              </a:clrChange>
            </a:blip>
            <a:srcRect t="2522" r="57144" b="10595"/>
            <a:stretch>
              <a:fillRect/>
            </a:stretch>
          </p:blipFill>
          <p:spPr bwMode="auto">
            <a:xfrm>
              <a:off x="7858148" y="5765416"/>
              <a:ext cx="1285852" cy="1092584"/>
            </a:xfrm>
            <a:prstGeom prst="rect">
              <a:avLst/>
            </a:prstGeom>
            <a:noFill/>
            <a:effectLst>
              <a:softEdge rad="12700"/>
            </a:effectLst>
          </p:spPr>
        </p:pic>
      </p:grpSp>
      <p:pic>
        <p:nvPicPr>
          <p:cNvPr id="23" name="Picture 2" descr="C:\Documents and Settings\Учитель\Рабочий стол\орнаменти\kir2.pn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EFFF4"/>
              </a:clrFrom>
              <a:clrTo>
                <a:srgbClr val="FEFFF4">
                  <a:alpha val="0"/>
                </a:srgbClr>
              </a:clrTo>
            </a:clrChange>
          </a:blip>
          <a:srcRect t="37209" b="39535"/>
          <a:stretch>
            <a:fillRect/>
          </a:stretch>
        </p:blipFill>
        <p:spPr bwMode="auto">
          <a:xfrm>
            <a:off x="2000232" y="0"/>
            <a:ext cx="4857784" cy="985637"/>
          </a:xfrm>
          <a:prstGeom prst="rect">
            <a:avLst/>
          </a:prstGeom>
          <a:noFill/>
          <a:effectLst>
            <a:softEdge rad="63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980728"/>
            <a:ext cx="9144000" cy="4725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412776"/>
            <a:ext cx="8892480" cy="1584176"/>
          </a:xfrm>
        </p:spPr>
        <p:txBody>
          <a:bodyPr>
            <a:normAutofit fontScale="90000"/>
          </a:bodyPr>
          <a:lstStyle/>
          <a:p>
            <a:r>
              <a:rPr lang="ru-RU" sz="8000" b="1" i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8000" b="1" i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8000" b="1" i="1" dirty="0" err="1" smtClean="0">
                <a:latin typeface="Times New Roman" pitchFamily="18" charset="0"/>
                <a:cs typeface="Times New Roman" pitchFamily="18" charset="0"/>
              </a:rPr>
              <a:t>Вправи</a:t>
            </a:r>
            <a:r>
              <a:rPr lang="ru-RU" sz="8000" b="1" i="1" dirty="0" smtClean="0">
                <a:latin typeface="Times New Roman" pitchFamily="18" charset="0"/>
                <a:cs typeface="Times New Roman" pitchFamily="18" charset="0"/>
              </a:rPr>
              <a:t> 346, с. 152</a:t>
            </a:r>
            <a:endParaRPr lang="ru-RU" dirty="0"/>
          </a:p>
        </p:txBody>
      </p:sp>
      <p:grpSp>
        <p:nvGrpSpPr>
          <p:cNvPr id="3" name="Группа 11"/>
          <p:cNvGrpSpPr/>
          <p:nvPr/>
        </p:nvGrpSpPr>
        <p:grpSpPr>
          <a:xfrm>
            <a:off x="0" y="6286520"/>
            <a:ext cx="9144000" cy="571480"/>
            <a:chOff x="0" y="5765416"/>
            <a:chExt cx="9144000" cy="1092584"/>
          </a:xfrm>
        </p:grpSpPr>
        <p:pic>
          <p:nvPicPr>
            <p:cNvPr id="13" name="Picture 2" descr="C:\Documents and Settings\Учитель\Рабочий стол\орнаменти\984fa19ff7bft.jpg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1F1F1"/>
                </a:clrFrom>
                <a:clrTo>
                  <a:srgbClr val="F1F1F1">
                    <a:alpha val="0"/>
                  </a:srgbClr>
                </a:clrTo>
              </a:clrChange>
            </a:blip>
            <a:srcRect t="2522" b="10595"/>
            <a:stretch>
              <a:fillRect/>
            </a:stretch>
          </p:blipFill>
          <p:spPr bwMode="auto">
            <a:xfrm>
              <a:off x="0" y="5765416"/>
              <a:ext cx="3000396" cy="1092584"/>
            </a:xfrm>
            <a:prstGeom prst="rect">
              <a:avLst/>
            </a:prstGeom>
            <a:noFill/>
            <a:effectLst>
              <a:softEdge rad="12700"/>
            </a:effectLst>
          </p:spPr>
        </p:pic>
        <p:pic>
          <p:nvPicPr>
            <p:cNvPr id="14" name="Picture 2" descr="C:\Documents and Settings\Учитель\Рабочий стол\орнаменти\984fa19ff7bft.jpg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1F1F1"/>
                </a:clrFrom>
                <a:clrTo>
                  <a:srgbClr val="F1F1F1">
                    <a:alpha val="0"/>
                  </a:srgbClr>
                </a:clrTo>
              </a:clrChange>
            </a:blip>
            <a:srcRect t="2522" b="10595"/>
            <a:stretch>
              <a:fillRect/>
            </a:stretch>
          </p:blipFill>
          <p:spPr bwMode="auto">
            <a:xfrm>
              <a:off x="2571736" y="5765416"/>
              <a:ext cx="3000396" cy="1092584"/>
            </a:xfrm>
            <a:prstGeom prst="rect">
              <a:avLst/>
            </a:prstGeom>
            <a:noFill/>
            <a:effectLst>
              <a:softEdge rad="12700"/>
            </a:effectLst>
          </p:spPr>
        </p:pic>
        <p:pic>
          <p:nvPicPr>
            <p:cNvPr id="15" name="Picture 2" descr="C:\Documents and Settings\Учитель\Рабочий стол\орнаменти\984fa19ff7bft.jpg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1F1F1"/>
                </a:clrFrom>
                <a:clrTo>
                  <a:srgbClr val="F1F1F1">
                    <a:alpha val="0"/>
                  </a:srgbClr>
                </a:clrTo>
              </a:clrChange>
            </a:blip>
            <a:srcRect t="2522" b="10595"/>
            <a:stretch>
              <a:fillRect/>
            </a:stretch>
          </p:blipFill>
          <p:spPr bwMode="auto">
            <a:xfrm>
              <a:off x="5214942" y="5765416"/>
              <a:ext cx="3000396" cy="1092584"/>
            </a:xfrm>
            <a:prstGeom prst="rect">
              <a:avLst/>
            </a:prstGeom>
            <a:noFill/>
            <a:effectLst>
              <a:softEdge rad="12700"/>
            </a:effectLst>
          </p:spPr>
        </p:pic>
        <p:pic>
          <p:nvPicPr>
            <p:cNvPr id="16" name="Picture 2" descr="C:\Documents and Settings\Учитель\Рабочий стол\орнаменти\984fa19ff7bft.jpg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1F1F1"/>
                </a:clrFrom>
                <a:clrTo>
                  <a:srgbClr val="F1F1F1">
                    <a:alpha val="0"/>
                  </a:srgbClr>
                </a:clrTo>
              </a:clrChange>
            </a:blip>
            <a:srcRect t="2522" r="57144" b="10595"/>
            <a:stretch>
              <a:fillRect/>
            </a:stretch>
          </p:blipFill>
          <p:spPr bwMode="auto">
            <a:xfrm>
              <a:off x="7858148" y="5765416"/>
              <a:ext cx="1285852" cy="1092584"/>
            </a:xfrm>
            <a:prstGeom prst="rect">
              <a:avLst/>
            </a:prstGeom>
            <a:noFill/>
            <a:effectLst>
              <a:softEdge rad="12700"/>
            </a:effectLst>
          </p:spPr>
        </p:pic>
      </p:grpSp>
      <p:grpSp>
        <p:nvGrpSpPr>
          <p:cNvPr id="4" name="Группа 17"/>
          <p:cNvGrpSpPr/>
          <p:nvPr/>
        </p:nvGrpSpPr>
        <p:grpSpPr>
          <a:xfrm>
            <a:off x="0" y="0"/>
            <a:ext cx="9144000" cy="571480"/>
            <a:chOff x="0" y="5765416"/>
            <a:chExt cx="9144000" cy="1092584"/>
          </a:xfrm>
        </p:grpSpPr>
        <p:pic>
          <p:nvPicPr>
            <p:cNvPr id="19" name="Picture 2" descr="C:\Documents and Settings\Учитель\Рабочий стол\орнаменти\984fa19ff7bft.jpg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1F1F1"/>
                </a:clrFrom>
                <a:clrTo>
                  <a:srgbClr val="F1F1F1">
                    <a:alpha val="0"/>
                  </a:srgbClr>
                </a:clrTo>
              </a:clrChange>
            </a:blip>
            <a:srcRect t="2522" b="10595"/>
            <a:stretch>
              <a:fillRect/>
            </a:stretch>
          </p:blipFill>
          <p:spPr bwMode="auto">
            <a:xfrm>
              <a:off x="0" y="5765416"/>
              <a:ext cx="3000396" cy="1092584"/>
            </a:xfrm>
            <a:prstGeom prst="rect">
              <a:avLst/>
            </a:prstGeom>
            <a:noFill/>
            <a:effectLst>
              <a:softEdge rad="12700"/>
            </a:effectLst>
          </p:spPr>
        </p:pic>
        <p:pic>
          <p:nvPicPr>
            <p:cNvPr id="20" name="Picture 2" descr="C:\Documents and Settings\Учитель\Рабочий стол\орнаменти\984fa19ff7bft.jpg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1F1F1"/>
                </a:clrFrom>
                <a:clrTo>
                  <a:srgbClr val="F1F1F1">
                    <a:alpha val="0"/>
                  </a:srgbClr>
                </a:clrTo>
              </a:clrChange>
            </a:blip>
            <a:srcRect t="2522" b="10595"/>
            <a:stretch>
              <a:fillRect/>
            </a:stretch>
          </p:blipFill>
          <p:spPr bwMode="auto">
            <a:xfrm>
              <a:off x="2571736" y="5765416"/>
              <a:ext cx="3000396" cy="1092584"/>
            </a:xfrm>
            <a:prstGeom prst="rect">
              <a:avLst/>
            </a:prstGeom>
            <a:noFill/>
            <a:effectLst>
              <a:softEdge rad="12700"/>
            </a:effectLst>
          </p:spPr>
        </p:pic>
        <p:pic>
          <p:nvPicPr>
            <p:cNvPr id="21" name="Picture 2" descr="C:\Documents and Settings\Учитель\Рабочий стол\орнаменти\984fa19ff7bft.jpg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1F1F1"/>
                </a:clrFrom>
                <a:clrTo>
                  <a:srgbClr val="F1F1F1">
                    <a:alpha val="0"/>
                  </a:srgbClr>
                </a:clrTo>
              </a:clrChange>
            </a:blip>
            <a:srcRect t="2522" b="10595"/>
            <a:stretch>
              <a:fillRect/>
            </a:stretch>
          </p:blipFill>
          <p:spPr bwMode="auto">
            <a:xfrm>
              <a:off x="5214942" y="5765416"/>
              <a:ext cx="3000396" cy="1092584"/>
            </a:xfrm>
            <a:prstGeom prst="rect">
              <a:avLst/>
            </a:prstGeom>
            <a:noFill/>
            <a:effectLst>
              <a:softEdge rad="12700"/>
            </a:effectLst>
          </p:spPr>
        </p:pic>
        <p:pic>
          <p:nvPicPr>
            <p:cNvPr id="22" name="Picture 2" descr="C:\Documents and Settings\Учитель\Рабочий стол\орнаменти\984fa19ff7bft.jpg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1F1F1"/>
                </a:clrFrom>
                <a:clrTo>
                  <a:srgbClr val="F1F1F1">
                    <a:alpha val="0"/>
                  </a:srgbClr>
                </a:clrTo>
              </a:clrChange>
            </a:blip>
            <a:srcRect t="2522" r="57144" b="10595"/>
            <a:stretch>
              <a:fillRect/>
            </a:stretch>
          </p:blipFill>
          <p:spPr bwMode="auto">
            <a:xfrm>
              <a:off x="7858148" y="5765416"/>
              <a:ext cx="1285852" cy="1092584"/>
            </a:xfrm>
            <a:prstGeom prst="rect">
              <a:avLst/>
            </a:prstGeom>
            <a:noFill/>
            <a:effectLst>
              <a:softEdge rad="12700"/>
            </a:effectLst>
          </p:spPr>
        </p:pic>
      </p:grpSp>
      <p:pic>
        <p:nvPicPr>
          <p:cNvPr id="23" name="Picture 2" descr="C:\Documents and Settings\Учитель\Рабочий стол\орнаменти\kir2.pn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EFFF4"/>
              </a:clrFrom>
              <a:clrTo>
                <a:srgbClr val="FEFFF4">
                  <a:alpha val="0"/>
                </a:srgbClr>
              </a:clrTo>
            </a:clrChange>
          </a:blip>
          <a:srcRect t="37209" b="39535"/>
          <a:stretch>
            <a:fillRect/>
          </a:stretch>
        </p:blipFill>
        <p:spPr bwMode="auto">
          <a:xfrm>
            <a:off x="2000232" y="0"/>
            <a:ext cx="4857784" cy="985637"/>
          </a:xfrm>
          <a:prstGeom prst="rect">
            <a:avLst/>
          </a:prstGeom>
          <a:noFill/>
          <a:effectLst>
            <a:softEdge rad="63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332656"/>
            <a:ext cx="33123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6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Виросте</a:t>
            </a:r>
            <a:endParaRPr lang="ru-RU" sz="60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47864" y="404664"/>
            <a:ext cx="51125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6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(3 ос., </a:t>
            </a:r>
            <a:r>
              <a:rPr lang="uk-UA" sz="60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одн</a:t>
            </a:r>
            <a:r>
              <a:rPr lang="uk-UA" sz="6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.);</a:t>
            </a:r>
            <a:endParaRPr lang="ru-RU" sz="60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2843808" y="548680"/>
            <a:ext cx="432048" cy="792088"/>
          </a:xfrm>
          <a:prstGeom prst="rect">
            <a:avLst/>
          </a:prstGeom>
          <a:noFill/>
          <a:ln w="539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323528" y="1628800"/>
            <a:ext cx="22322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6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піде</a:t>
            </a:r>
            <a:endParaRPr lang="ru-RU" sz="60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07704" y="1700808"/>
            <a:ext cx="51125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6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(3 ос., </a:t>
            </a:r>
            <a:r>
              <a:rPr lang="uk-UA" sz="60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одн</a:t>
            </a:r>
            <a:r>
              <a:rPr lang="uk-UA" sz="6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.);</a:t>
            </a:r>
            <a:endParaRPr lang="ru-RU" sz="60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475656" y="1772816"/>
            <a:ext cx="432048" cy="792088"/>
          </a:xfrm>
          <a:prstGeom prst="rect">
            <a:avLst/>
          </a:prstGeom>
          <a:noFill/>
          <a:ln w="539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251520" y="2852936"/>
            <a:ext cx="33123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6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почне</a:t>
            </a:r>
            <a:endParaRPr lang="ru-RU" sz="60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411760" y="2924944"/>
            <a:ext cx="51125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6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(3 ос., </a:t>
            </a:r>
            <a:r>
              <a:rPr lang="uk-UA" sz="60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одн</a:t>
            </a:r>
            <a:r>
              <a:rPr lang="uk-UA" sz="6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.);</a:t>
            </a:r>
            <a:endParaRPr lang="ru-RU" sz="60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1979712" y="3068960"/>
            <a:ext cx="432048" cy="792088"/>
          </a:xfrm>
          <a:prstGeom prst="rect">
            <a:avLst/>
          </a:prstGeom>
          <a:noFill/>
          <a:ln w="539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251520" y="4077072"/>
            <a:ext cx="33123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6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напише</a:t>
            </a:r>
            <a:endParaRPr lang="ru-RU" sz="60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131840" y="4149080"/>
            <a:ext cx="51125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6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(3 ос., </a:t>
            </a:r>
            <a:r>
              <a:rPr lang="uk-UA" sz="60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одн</a:t>
            </a:r>
            <a:r>
              <a:rPr lang="uk-UA" sz="6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.);</a:t>
            </a:r>
            <a:endParaRPr lang="ru-RU" sz="60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2627784" y="4221088"/>
            <a:ext cx="432048" cy="792088"/>
          </a:xfrm>
          <a:prstGeom prst="rect">
            <a:avLst/>
          </a:prstGeom>
          <a:noFill/>
          <a:ln w="539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0" y="5229200"/>
            <a:ext cx="63367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6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звеличуватимуть</a:t>
            </a:r>
            <a:endParaRPr lang="ru-RU" sz="60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084168" y="5229200"/>
            <a:ext cx="51125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6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(3 ос.,</a:t>
            </a:r>
            <a:r>
              <a:rPr lang="uk-UA" sz="60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мн</a:t>
            </a:r>
            <a:r>
              <a:rPr lang="uk-UA" sz="6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.);</a:t>
            </a:r>
            <a:endParaRPr lang="ru-RU" sz="60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4932040" y="5445224"/>
            <a:ext cx="1152128" cy="792088"/>
          </a:xfrm>
          <a:prstGeom prst="rect">
            <a:avLst/>
          </a:prstGeom>
          <a:noFill/>
          <a:ln w="539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2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 animBg="1"/>
      <p:bldP spid="5" grpId="0"/>
      <p:bldP spid="6" grpId="0"/>
      <p:bldP spid="7" grpId="0" animBg="1"/>
      <p:bldP spid="8" grpId="0"/>
      <p:bldP spid="9" grpId="0"/>
      <p:bldP spid="10" grpId="0" animBg="1"/>
      <p:bldP spid="11" grpId="0"/>
      <p:bldP spid="12" grpId="0"/>
      <p:bldP spid="13" grpId="0" animBg="1"/>
      <p:bldP spid="14" grpId="0"/>
      <p:bldP spid="15" grpId="0"/>
      <p:bldP spid="1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332656"/>
            <a:ext cx="33123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6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буде</a:t>
            </a:r>
            <a:endParaRPr lang="ru-RU" sz="60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23728" y="404664"/>
            <a:ext cx="51125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6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(3 ос., </a:t>
            </a:r>
            <a:r>
              <a:rPr lang="uk-UA" sz="60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одн</a:t>
            </a:r>
            <a:r>
              <a:rPr lang="uk-UA" sz="6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.);</a:t>
            </a:r>
            <a:endParaRPr lang="ru-RU" sz="60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547664" y="548680"/>
            <a:ext cx="432048" cy="792088"/>
          </a:xfrm>
          <a:prstGeom prst="rect">
            <a:avLst/>
          </a:prstGeom>
          <a:noFill/>
          <a:ln w="539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323528" y="1628800"/>
            <a:ext cx="36724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6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водитиме</a:t>
            </a:r>
            <a:endParaRPr lang="ru-RU" sz="60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79912" y="1700808"/>
            <a:ext cx="51125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6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(3 ос., </a:t>
            </a:r>
            <a:r>
              <a:rPr lang="uk-UA" sz="60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одн</a:t>
            </a:r>
            <a:r>
              <a:rPr lang="uk-UA" sz="6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.);</a:t>
            </a:r>
            <a:endParaRPr lang="ru-RU" sz="60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347864" y="1844824"/>
            <a:ext cx="432048" cy="792088"/>
          </a:xfrm>
          <a:prstGeom prst="rect">
            <a:avLst/>
          </a:prstGeom>
          <a:noFill/>
          <a:ln w="539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251520" y="2852936"/>
            <a:ext cx="33123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6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покине</a:t>
            </a:r>
            <a:endParaRPr lang="ru-RU" sz="60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419872" y="2924944"/>
            <a:ext cx="51125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6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(3 ос., </a:t>
            </a:r>
            <a:r>
              <a:rPr lang="uk-UA" sz="60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одн</a:t>
            </a:r>
            <a:r>
              <a:rPr lang="uk-UA" sz="6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.);</a:t>
            </a:r>
            <a:endParaRPr lang="ru-RU" sz="60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2555776" y="3068960"/>
            <a:ext cx="432048" cy="792088"/>
          </a:xfrm>
          <a:prstGeom prst="rect">
            <a:avLst/>
          </a:prstGeom>
          <a:noFill/>
          <a:ln w="539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251520" y="4077072"/>
            <a:ext cx="46085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6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прославить</a:t>
            </a:r>
            <a:endParaRPr lang="ru-RU" sz="60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860032" y="4221088"/>
            <a:ext cx="51125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6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(3 ос., </a:t>
            </a:r>
            <a:r>
              <a:rPr lang="uk-UA" sz="60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одн</a:t>
            </a:r>
            <a:r>
              <a:rPr lang="uk-UA" sz="6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.);</a:t>
            </a:r>
            <a:endParaRPr lang="ru-RU" sz="60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3203848" y="4293096"/>
            <a:ext cx="1296144" cy="792088"/>
          </a:xfrm>
          <a:prstGeom prst="rect">
            <a:avLst/>
          </a:prstGeom>
          <a:noFill/>
          <a:ln w="539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323528" y="5229200"/>
            <a:ext cx="63367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6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збудить</a:t>
            </a:r>
            <a:endParaRPr lang="ru-RU" sz="60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03848" y="5301208"/>
            <a:ext cx="51125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6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(3 ос.,</a:t>
            </a:r>
            <a:r>
              <a:rPr lang="uk-UA" sz="60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одн</a:t>
            </a:r>
            <a:r>
              <a:rPr lang="uk-UA" sz="6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.).</a:t>
            </a:r>
            <a:endParaRPr lang="ru-RU" sz="60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1835696" y="5445224"/>
            <a:ext cx="1224136" cy="792088"/>
          </a:xfrm>
          <a:prstGeom prst="rect">
            <a:avLst/>
          </a:prstGeom>
          <a:noFill/>
          <a:ln w="539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2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 animBg="1"/>
      <p:bldP spid="5" grpId="0"/>
      <p:bldP spid="6" grpId="0"/>
      <p:bldP spid="7" grpId="0" animBg="1"/>
      <p:bldP spid="8" grpId="0"/>
      <p:bldP spid="9" grpId="0"/>
      <p:bldP spid="10" grpId="0" animBg="1"/>
      <p:bldP spid="11" grpId="0"/>
      <p:bldP spid="12" grpId="0"/>
      <p:bldP spid="13" grpId="0" animBg="1"/>
      <p:bldP spid="14" grpId="0"/>
      <p:bldP spid="15" grpId="0"/>
      <p:bldP spid="1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Таблица 2"/>
          <p:cNvGraphicFramePr>
            <a:graphicFrameLocks noGrp="1"/>
          </p:cNvGraphicFramePr>
          <p:nvPr/>
        </p:nvGraphicFramePr>
        <p:xfrm>
          <a:off x="0" y="0"/>
          <a:ext cx="9144000" cy="729342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691680"/>
                <a:gridCol w="3384376"/>
                <a:gridCol w="4067944"/>
              </a:tblGrid>
              <a:tr h="979714">
                <a:tc>
                  <a:txBody>
                    <a:bodyPr/>
                    <a:lstStyle/>
                    <a:p>
                      <a:pPr algn="ctr"/>
                      <a:r>
                        <a:rPr lang="uk-UA" sz="3200" dirty="0" smtClean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Особа</a:t>
                      </a:r>
                      <a:endParaRPr lang="ru-RU" sz="3200" dirty="0">
                        <a:solidFill>
                          <a:srgbClr val="00206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200" dirty="0" smtClean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Теперішній</a:t>
                      </a:r>
                      <a:r>
                        <a:rPr lang="uk-UA" sz="3200" baseline="0" dirty="0" smtClean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час</a:t>
                      </a:r>
                      <a:endParaRPr lang="ru-RU" sz="3200" dirty="0">
                        <a:solidFill>
                          <a:srgbClr val="00206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200" dirty="0" smtClean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Майбутній час</a:t>
                      </a:r>
                      <a:endParaRPr lang="ru-RU" sz="3200" dirty="0">
                        <a:solidFill>
                          <a:srgbClr val="00206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979714">
                <a:tc>
                  <a:txBody>
                    <a:bodyPr/>
                    <a:lstStyle/>
                    <a:p>
                      <a:pPr algn="ctr"/>
                      <a:r>
                        <a:rPr lang="uk-UA" sz="2000" b="1" dirty="0" smtClean="0">
                          <a:latin typeface="Times New Roman" pitchFamily="18" charset="0"/>
                          <a:cs typeface="Times New Roman" pitchFamily="18" charset="0"/>
                        </a:rPr>
                        <a:t>1 ос.,</a:t>
                      </a:r>
                      <a:r>
                        <a:rPr lang="uk-UA" sz="2000" b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uk-UA" sz="2000" b="1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одн</a:t>
                      </a:r>
                      <a:r>
                        <a:rPr lang="uk-UA" sz="2000" b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.</a:t>
                      </a:r>
                    </a:p>
                    <a:p>
                      <a:pPr algn="ctr"/>
                      <a:r>
                        <a:rPr lang="uk-UA" sz="2000" b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Я</a:t>
                      </a:r>
                      <a:endParaRPr lang="ru-RU" sz="20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979714">
                <a:tc>
                  <a:txBody>
                    <a:bodyPr/>
                    <a:lstStyle/>
                    <a:p>
                      <a:pPr algn="ctr"/>
                      <a:r>
                        <a:rPr lang="uk-UA" sz="2000" b="1" dirty="0" smtClean="0">
                          <a:latin typeface="Times New Roman" pitchFamily="18" charset="0"/>
                          <a:cs typeface="Times New Roman" pitchFamily="18" charset="0"/>
                        </a:rPr>
                        <a:t>2ос.,</a:t>
                      </a:r>
                      <a:r>
                        <a:rPr lang="uk-UA" sz="2000" b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uk-UA" sz="2000" b="1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одн</a:t>
                      </a:r>
                      <a:r>
                        <a:rPr lang="uk-UA" sz="2000" b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.</a:t>
                      </a:r>
                    </a:p>
                    <a:p>
                      <a:pPr algn="ctr"/>
                      <a:r>
                        <a:rPr lang="uk-UA" sz="2000" b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ТИ</a:t>
                      </a:r>
                      <a:endParaRPr lang="ru-RU" sz="2000" b="1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endParaRPr lang="ru-RU" sz="20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979714">
                <a:tc>
                  <a:txBody>
                    <a:bodyPr/>
                    <a:lstStyle/>
                    <a:p>
                      <a:pPr algn="ctr"/>
                      <a:r>
                        <a:rPr lang="uk-UA" sz="2000" b="1" dirty="0" smtClean="0">
                          <a:latin typeface="Times New Roman" pitchFamily="18" charset="0"/>
                          <a:cs typeface="Times New Roman" pitchFamily="18" charset="0"/>
                        </a:rPr>
                        <a:t>3 ос.,</a:t>
                      </a:r>
                      <a:r>
                        <a:rPr lang="uk-UA" sz="2000" b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uk-UA" sz="2000" b="1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одн</a:t>
                      </a:r>
                      <a:r>
                        <a:rPr lang="uk-UA" sz="2000" b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.</a:t>
                      </a:r>
                    </a:p>
                    <a:p>
                      <a:pPr algn="ctr"/>
                      <a:r>
                        <a:rPr lang="uk-UA" sz="2000" b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ВІН, ВОНА, ВОНО</a:t>
                      </a:r>
                      <a:endParaRPr lang="ru-RU" sz="2000" b="1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endParaRPr lang="ru-RU" sz="20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979714">
                <a:tc>
                  <a:txBody>
                    <a:bodyPr/>
                    <a:lstStyle/>
                    <a:p>
                      <a:pPr algn="ctr"/>
                      <a:r>
                        <a:rPr lang="uk-UA" sz="2000" b="1" dirty="0" smtClean="0">
                          <a:latin typeface="Times New Roman" pitchFamily="18" charset="0"/>
                          <a:cs typeface="Times New Roman" pitchFamily="18" charset="0"/>
                        </a:rPr>
                        <a:t>1 ос.,</a:t>
                      </a:r>
                      <a:r>
                        <a:rPr lang="uk-UA" sz="2000" b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uk-UA" sz="2000" b="1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мн</a:t>
                      </a:r>
                      <a:r>
                        <a:rPr lang="uk-UA" sz="2000" b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.</a:t>
                      </a:r>
                    </a:p>
                    <a:p>
                      <a:pPr algn="ctr"/>
                      <a:r>
                        <a:rPr lang="uk-UA" sz="2000" b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МИ</a:t>
                      </a:r>
                      <a:endParaRPr lang="ru-RU" sz="2000" b="1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endParaRPr lang="ru-RU" sz="20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979714">
                <a:tc>
                  <a:txBody>
                    <a:bodyPr/>
                    <a:lstStyle/>
                    <a:p>
                      <a:pPr algn="ctr"/>
                      <a:r>
                        <a:rPr lang="uk-UA" sz="2000" b="1" dirty="0" smtClean="0">
                          <a:latin typeface="Times New Roman" pitchFamily="18" charset="0"/>
                          <a:cs typeface="Times New Roman" pitchFamily="18" charset="0"/>
                        </a:rPr>
                        <a:t>2 ос.,</a:t>
                      </a:r>
                      <a:r>
                        <a:rPr lang="uk-UA" sz="2000" b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uk-UA" sz="2000" b="1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мн</a:t>
                      </a:r>
                      <a:r>
                        <a:rPr lang="uk-UA" sz="2000" b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.</a:t>
                      </a:r>
                    </a:p>
                    <a:p>
                      <a:pPr algn="ctr"/>
                      <a:r>
                        <a:rPr lang="uk-UA" sz="2000" b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ВИ</a:t>
                      </a:r>
                      <a:endParaRPr lang="ru-RU" sz="2000" b="1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endParaRPr lang="ru-RU" sz="20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979714">
                <a:tc>
                  <a:txBody>
                    <a:bodyPr/>
                    <a:lstStyle/>
                    <a:p>
                      <a:pPr algn="ctr"/>
                      <a:r>
                        <a:rPr lang="uk-UA" sz="2000" b="1" dirty="0" smtClean="0">
                          <a:latin typeface="Times New Roman" pitchFamily="18" charset="0"/>
                          <a:cs typeface="Times New Roman" pitchFamily="18" charset="0"/>
                        </a:rPr>
                        <a:t>3 ос.,</a:t>
                      </a:r>
                      <a:r>
                        <a:rPr lang="uk-UA" sz="2000" b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uk-UA" sz="2000" b="1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мн</a:t>
                      </a:r>
                      <a:r>
                        <a:rPr lang="uk-UA" sz="2000" b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.</a:t>
                      </a:r>
                    </a:p>
                    <a:p>
                      <a:pPr algn="ctr"/>
                      <a:r>
                        <a:rPr lang="uk-UA" sz="2000" b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ВОНИ</a:t>
                      </a:r>
                      <a:endParaRPr lang="ru-RU" sz="2000" b="1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endParaRPr lang="ru-RU" sz="20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Скругленный прямоугольник 3"/>
          <p:cNvSpPr/>
          <p:nvPr/>
        </p:nvSpPr>
        <p:spPr>
          <a:xfrm>
            <a:off x="1691680" y="980728"/>
            <a:ext cx="3384376" cy="936104"/>
          </a:xfrm>
          <a:prstGeom prst="roundRect">
            <a:avLst/>
          </a:prstGeom>
          <a:solidFill>
            <a:srgbClr val="FFFF00"/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6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росту</a:t>
            </a:r>
            <a:endParaRPr lang="ru-RU" sz="6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5148064" y="980728"/>
            <a:ext cx="3995936" cy="936104"/>
          </a:xfrm>
          <a:prstGeom prst="roundRect">
            <a:avLst/>
          </a:prstGeom>
          <a:solidFill>
            <a:srgbClr val="FFFF00"/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6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виросту</a:t>
            </a:r>
            <a:endParaRPr lang="ru-RU" sz="6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1763688" y="1988840"/>
            <a:ext cx="3384376" cy="936104"/>
          </a:xfrm>
          <a:prstGeom prst="roundRect">
            <a:avLst/>
          </a:prstGeom>
          <a:solidFill>
            <a:srgbClr val="FFFF00"/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6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ростеш</a:t>
            </a:r>
            <a:endParaRPr lang="ru-RU" sz="6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5220072" y="1988840"/>
            <a:ext cx="3923928" cy="936104"/>
          </a:xfrm>
          <a:prstGeom prst="roundRect">
            <a:avLst/>
          </a:prstGeom>
          <a:solidFill>
            <a:srgbClr val="FFFF00"/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6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виростеш</a:t>
            </a:r>
            <a:endParaRPr lang="ru-RU" sz="6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1763688" y="3068960"/>
            <a:ext cx="3384376" cy="936104"/>
          </a:xfrm>
          <a:prstGeom prst="roundRect">
            <a:avLst/>
          </a:prstGeom>
          <a:solidFill>
            <a:srgbClr val="FFFF00"/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6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росте</a:t>
            </a:r>
            <a:endParaRPr lang="ru-RU" sz="6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5220072" y="3068960"/>
            <a:ext cx="3923928" cy="936104"/>
          </a:xfrm>
          <a:prstGeom prst="roundRect">
            <a:avLst/>
          </a:prstGeom>
          <a:solidFill>
            <a:srgbClr val="FFFF00"/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6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виросте</a:t>
            </a:r>
            <a:endParaRPr lang="ru-RU" sz="6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1691680" y="4365104"/>
            <a:ext cx="3384376" cy="936104"/>
          </a:xfrm>
          <a:prstGeom prst="roundRect">
            <a:avLst/>
          </a:prstGeom>
          <a:solidFill>
            <a:srgbClr val="FFFF00"/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6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ростемо</a:t>
            </a:r>
            <a:endParaRPr lang="ru-RU" sz="6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5076056" y="4365104"/>
            <a:ext cx="4067944" cy="936104"/>
          </a:xfrm>
          <a:prstGeom prst="roundRect">
            <a:avLst/>
          </a:prstGeom>
          <a:solidFill>
            <a:srgbClr val="FFFF00"/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6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виростемо</a:t>
            </a:r>
            <a:endParaRPr lang="ru-RU" sz="6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1763688" y="5373216"/>
            <a:ext cx="3384376" cy="936104"/>
          </a:xfrm>
          <a:prstGeom prst="roundRect">
            <a:avLst/>
          </a:prstGeom>
          <a:solidFill>
            <a:srgbClr val="FFFF00"/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6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ростете</a:t>
            </a:r>
            <a:endParaRPr lang="ru-RU" sz="6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5220072" y="5373216"/>
            <a:ext cx="3923928" cy="936104"/>
          </a:xfrm>
          <a:prstGeom prst="roundRect">
            <a:avLst/>
          </a:prstGeom>
          <a:solidFill>
            <a:srgbClr val="FFFF00"/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6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виростете</a:t>
            </a:r>
            <a:endParaRPr lang="ru-RU" sz="6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1691680" y="6389948"/>
            <a:ext cx="3456384" cy="936104"/>
          </a:xfrm>
          <a:prstGeom prst="roundRect">
            <a:avLst/>
          </a:prstGeom>
          <a:solidFill>
            <a:srgbClr val="FFFF00"/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6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ростуть</a:t>
            </a:r>
            <a:endParaRPr lang="ru-RU" sz="6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Скругленный прямоугольник 14"/>
          <p:cNvSpPr/>
          <p:nvPr/>
        </p:nvSpPr>
        <p:spPr>
          <a:xfrm>
            <a:off x="5220072" y="6389948"/>
            <a:ext cx="3923928" cy="936104"/>
          </a:xfrm>
          <a:prstGeom prst="roundRect">
            <a:avLst/>
          </a:prstGeom>
          <a:solidFill>
            <a:srgbClr val="FFFF00"/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6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виростуть</a:t>
            </a:r>
            <a:endParaRPr lang="ru-RU" sz="6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Таблица 2"/>
          <p:cNvGraphicFramePr>
            <a:graphicFrameLocks noGrp="1"/>
          </p:cNvGraphicFramePr>
          <p:nvPr/>
        </p:nvGraphicFramePr>
        <p:xfrm>
          <a:off x="0" y="0"/>
          <a:ext cx="9144000" cy="729342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691680"/>
                <a:gridCol w="3384376"/>
                <a:gridCol w="4067944"/>
              </a:tblGrid>
              <a:tr h="979714">
                <a:tc>
                  <a:txBody>
                    <a:bodyPr/>
                    <a:lstStyle/>
                    <a:p>
                      <a:pPr algn="ctr"/>
                      <a:r>
                        <a:rPr lang="uk-UA" sz="3200" dirty="0" smtClean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Особа</a:t>
                      </a:r>
                      <a:endParaRPr lang="ru-RU" sz="3200" dirty="0">
                        <a:solidFill>
                          <a:srgbClr val="00206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200" dirty="0" smtClean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Теперішній</a:t>
                      </a:r>
                      <a:r>
                        <a:rPr lang="uk-UA" sz="3200" baseline="0" dirty="0" smtClean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час</a:t>
                      </a:r>
                      <a:endParaRPr lang="ru-RU" sz="3200" dirty="0">
                        <a:solidFill>
                          <a:srgbClr val="00206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200" dirty="0" smtClean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Майбутній час</a:t>
                      </a:r>
                      <a:endParaRPr lang="ru-RU" sz="3200" dirty="0">
                        <a:solidFill>
                          <a:srgbClr val="00206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979714">
                <a:tc>
                  <a:txBody>
                    <a:bodyPr/>
                    <a:lstStyle/>
                    <a:p>
                      <a:pPr algn="ctr"/>
                      <a:r>
                        <a:rPr lang="uk-UA" sz="2000" b="1" dirty="0" smtClean="0">
                          <a:latin typeface="Times New Roman" pitchFamily="18" charset="0"/>
                          <a:cs typeface="Times New Roman" pitchFamily="18" charset="0"/>
                        </a:rPr>
                        <a:t>1 ос.,</a:t>
                      </a:r>
                      <a:r>
                        <a:rPr lang="uk-UA" sz="2000" b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uk-UA" sz="2000" b="1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одн</a:t>
                      </a:r>
                      <a:r>
                        <a:rPr lang="uk-UA" sz="2000" b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.</a:t>
                      </a:r>
                    </a:p>
                    <a:p>
                      <a:pPr algn="ctr"/>
                      <a:r>
                        <a:rPr lang="uk-UA" sz="2000" b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Я</a:t>
                      </a:r>
                      <a:endParaRPr lang="ru-RU" sz="20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979714">
                <a:tc>
                  <a:txBody>
                    <a:bodyPr/>
                    <a:lstStyle/>
                    <a:p>
                      <a:pPr algn="ctr"/>
                      <a:r>
                        <a:rPr lang="uk-UA" sz="2000" b="1" dirty="0" smtClean="0">
                          <a:latin typeface="Times New Roman" pitchFamily="18" charset="0"/>
                          <a:cs typeface="Times New Roman" pitchFamily="18" charset="0"/>
                        </a:rPr>
                        <a:t>2ос.,</a:t>
                      </a:r>
                      <a:r>
                        <a:rPr lang="uk-UA" sz="2000" b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uk-UA" sz="2000" b="1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одн</a:t>
                      </a:r>
                      <a:r>
                        <a:rPr lang="uk-UA" sz="2000" b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.</a:t>
                      </a:r>
                    </a:p>
                    <a:p>
                      <a:pPr algn="ctr"/>
                      <a:r>
                        <a:rPr lang="uk-UA" sz="2000" b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ТИ</a:t>
                      </a:r>
                      <a:endParaRPr lang="ru-RU" sz="2000" b="1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endParaRPr lang="ru-RU" sz="20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979714">
                <a:tc>
                  <a:txBody>
                    <a:bodyPr/>
                    <a:lstStyle/>
                    <a:p>
                      <a:pPr algn="ctr"/>
                      <a:r>
                        <a:rPr lang="uk-UA" sz="2000" b="1" dirty="0" smtClean="0">
                          <a:latin typeface="Times New Roman" pitchFamily="18" charset="0"/>
                          <a:cs typeface="Times New Roman" pitchFamily="18" charset="0"/>
                        </a:rPr>
                        <a:t>3 ос.,</a:t>
                      </a:r>
                      <a:r>
                        <a:rPr lang="uk-UA" sz="2000" b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uk-UA" sz="2000" b="1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одн</a:t>
                      </a:r>
                      <a:r>
                        <a:rPr lang="uk-UA" sz="2000" b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.</a:t>
                      </a:r>
                    </a:p>
                    <a:p>
                      <a:pPr algn="ctr"/>
                      <a:r>
                        <a:rPr lang="uk-UA" sz="2000" b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ВІН, ВОНА, ВОНО</a:t>
                      </a:r>
                      <a:endParaRPr lang="ru-RU" sz="2000" b="1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endParaRPr lang="ru-RU" sz="20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979714">
                <a:tc>
                  <a:txBody>
                    <a:bodyPr/>
                    <a:lstStyle/>
                    <a:p>
                      <a:pPr algn="ctr"/>
                      <a:r>
                        <a:rPr lang="uk-UA" sz="2000" b="1" dirty="0" smtClean="0">
                          <a:latin typeface="Times New Roman" pitchFamily="18" charset="0"/>
                          <a:cs typeface="Times New Roman" pitchFamily="18" charset="0"/>
                        </a:rPr>
                        <a:t>1 ос.,</a:t>
                      </a:r>
                      <a:r>
                        <a:rPr lang="uk-UA" sz="2000" b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uk-UA" sz="2000" b="1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мн</a:t>
                      </a:r>
                      <a:r>
                        <a:rPr lang="uk-UA" sz="2000" b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.</a:t>
                      </a:r>
                    </a:p>
                    <a:p>
                      <a:pPr algn="ctr"/>
                      <a:r>
                        <a:rPr lang="uk-UA" sz="2000" b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МИ</a:t>
                      </a:r>
                      <a:endParaRPr lang="ru-RU" sz="2000" b="1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endParaRPr lang="ru-RU" sz="20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979714">
                <a:tc>
                  <a:txBody>
                    <a:bodyPr/>
                    <a:lstStyle/>
                    <a:p>
                      <a:pPr algn="ctr"/>
                      <a:r>
                        <a:rPr lang="uk-UA" sz="2000" b="1" dirty="0" smtClean="0">
                          <a:latin typeface="Times New Roman" pitchFamily="18" charset="0"/>
                          <a:cs typeface="Times New Roman" pitchFamily="18" charset="0"/>
                        </a:rPr>
                        <a:t>2 ос.,</a:t>
                      </a:r>
                      <a:r>
                        <a:rPr lang="uk-UA" sz="2000" b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uk-UA" sz="2000" b="1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мн</a:t>
                      </a:r>
                      <a:r>
                        <a:rPr lang="uk-UA" sz="2000" b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.</a:t>
                      </a:r>
                    </a:p>
                    <a:p>
                      <a:pPr algn="ctr"/>
                      <a:r>
                        <a:rPr lang="uk-UA" sz="2000" b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ВИ</a:t>
                      </a:r>
                      <a:endParaRPr lang="ru-RU" sz="2000" b="1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endParaRPr lang="ru-RU" sz="20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979714">
                <a:tc>
                  <a:txBody>
                    <a:bodyPr/>
                    <a:lstStyle/>
                    <a:p>
                      <a:pPr algn="ctr"/>
                      <a:r>
                        <a:rPr lang="uk-UA" sz="2000" b="1" dirty="0" smtClean="0">
                          <a:latin typeface="Times New Roman" pitchFamily="18" charset="0"/>
                          <a:cs typeface="Times New Roman" pitchFamily="18" charset="0"/>
                        </a:rPr>
                        <a:t>3 ос.,</a:t>
                      </a:r>
                      <a:r>
                        <a:rPr lang="uk-UA" sz="2000" b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uk-UA" sz="2000" b="1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мн</a:t>
                      </a:r>
                      <a:r>
                        <a:rPr lang="uk-UA" sz="2000" b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.</a:t>
                      </a:r>
                    </a:p>
                    <a:p>
                      <a:pPr algn="ctr"/>
                      <a:r>
                        <a:rPr lang="uk-UA" sz="2000" b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ВОНИ</a:t>
                      </a:r>
                      <a:endParaRPr lang="ru-RU" sz="2000" b="1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endParaRPr lang="ru-RU" sz="20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Скругленный прямоугольник 3"/>
          <p:cNvSpPr/>
          <p:nvPr/>
        </p:nvSpPr>
        <p:spPr>
          <a:xfrm>
            <a:off x="1691680" y="980728"/>
            <a:ext cx="3384376" cy="936104"/>
          </a:xfrm>
          <a:prstGeom prst="roundRect">
            <a:avLst/>
          </a:prstGeom>
          <a:solidFill>
            <a:srgbClr val="FFFF00"/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6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пишу</a:t>
            </a:r>
            <a:endParaRPr lang="ru-RU" sz="6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5148064" y="980728"/>
            <a:ext cx="3995936" cy="936104"/>
          </a:xfrm>
          <a:prstGeom prst="roundRect">
            <a:avLst/>
          </a:prstGeom>
          <a:solidFill>
            <a:srgbClr val="FFFF00"/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6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напишу</a:t>
            </a:r>
            <a:endParaRPr lang="ru-RU" sz="6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1763688" y="1988840"/>
            <a:ext cx="3384376" cy="936104"/>
          </a:xfrm>
          <a:prstGeom prst="roundRect">
            <a:avLst/>
          </a:prstGeom>
          <a:solidFill>
            <a:srgbClr val="FFFF00"/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6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пишеш</a:t>
            </a:r>
            <a:endParaRPr lang="ru-RU" sz="6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5220072" y="1988840"/>
            <a:ext cx="3923928" cy="936104"/>
          </a:xfrm>
          <a:prstGeom prst="roundRect">
            <a:avLst/>
          </a:prstGeom>
          <a:solidFill>
            <a:srgbClr val="FFFF00"/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6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напишеш</a:t>
            </a:r>
            <a:endParaRPr lang="ru-RU" sz="6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1763688" y="3068960"/>
            <a:ext cx="3384376" cy="936104"/>
          </a:xfrm>
          <a:prstGeom prst="roundRect">
            <a:avLst/>
          </a:prstGeom>
          <a:solidFill>
            <a:srgbClr val="FFFF00"/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6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пише</a:t>
            </a:r>
            <a:endParaRPr lang="ru-RU" sz="6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5220072" y="3068960"/>
            <a:ext cx="3923928" cy="936104"/>
          </a:xfrm>
          <a:prstGeom prst="roundRect">
            <a:avLst/>
          </a:prstGeom>
          <a:solidFill>
            <a:srgbClr val="FFFF00"/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6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напише</a:t>
            </a:r>
            <a:endParaRPr lang="ru-RU" sz="6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1691680" y="4221088"/>
            <a:ext cx="3384376" cy="936104"/>
          </a:xfrm>
          <a:prstGeom prst="roundRect">
            <a:avLst/>
          </a:prstGeom>
          <a:solidFill>
            <a:srgbClr val="FFFF00"/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6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пишемо</a:t>
            </a:r>
            <a:endParaRPr lang="ru-RU" sz="6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5076056" y="4221088"/>
            <a:ext cx="4067944" cy="936104"/>
          </a:xfrm>
          <a:prstGeom prst="roundRect">
            <a:avLst/>
          </a:prstGeom>
          <a:solidFill>
            <a:srgbClr val="FFFF00"/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6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напишемо</a:t>
            </a:r>
            <a:endParaRPr lang="ru-RU" sz="6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1763688" y="5229200"/>
            <a:ext cx="3384376" cy="936104"/>
          </a:xfrm>
          <a:prstGeom prst="roundRect">
            <a:avLst/>
          </a:prstGeom>
          <a:solidFill>
            <a:srgbClr val="FFFF00"/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6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пишете</a:t>
            </a:r>
            <a:endParaRPr lang="ru-RU" sz="6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5220072" y="5229200"/>
            <a:ext cx="3923928" cy="936104"/>
          </a:xfrm>
          <a:prstGeom prst="roundRect">
            <a:avLst/>
          </a:prstGeom>
          <a:solidFill>
            <a:srgbClr val="FFFF00"/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6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напишете</a:t>
            </a:r>
            <a:endParaRPr lang="ru-RU" sz="6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1763688" y="6165304"/>
            <a:ext cx="3456384" cy="936104"/>
          </a:xfrm>
          <a:prstGeom prst="roundRect">
            <a:avLst/>
          </a:prstGeom>
          <a:solidFill>
            <a:srgbClr val="FFFF00"/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6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пишуть</a:t>
            </a:r>
            <a:endParaRPr lang="ru-RU" sz="6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Скругленный прямоугольник 14"/>
          <p:cNvSpPr/>
          <p:nvPr/>
        </p:nvSpPr>
        <p:spPr>
          <a:xfrm>
            <a:off x="5220072" y="6165304"/>
            <a:ext cx="3923928" cy="936104"/>
          </a:xfrm>
          <a:prstGeom prst="roundRect">
            <a:avLst/>
          </a:prstGeom>
          <a:solidFill>
            <a:srgbClr val="FFFF00"/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6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напишуть</a:t>
            </a:r>
            <a:endParaRPr lang="ru-RU" sz="6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052736"/>
            <a:ext cx="8892480" cy="1584176"/>
          </a:xfrm>
        </p:spPr>
        <p:txBody>
          <a:bodyPr>
            <a:normAutofit fontScale="90000"/>
          </a:bodyPr>
          <a:lstStyle/>
          <a:p>
            <a:r>
              <a:rPr lang="ru-RU" sz="8000" b="1" i="1" dirty="0" err="1" smtClean="0">
                <a:latin typeface="Times New Roman" pitchFamily="18" charset="0"/>
                <a:cs typeface="Times New Roman" pitchFamily="18" charset="0"/>
              </a:rPr>
              <a:t>Домашнє</a:t>
            </a:r>
            <a:r>
              <a:rPr lang="ru-RU" sz="80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8000" b="1" i="1" dirty="0" err="1" smtClean="0">
                <a:latin typeface="Times New Roman" pitchFamily="18" charset="0"/>
                <a:cs typeface="Times New Roman" pitchFamily="18" charset="0"/>
              </a:rPr>
              <a:t>завдання</a:t>
            </a:r>
            <a:r>
              <a:rPr lang="ru-RU" sz="8000" b="1" i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8000" b="1" i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8000" b="1" i="1" dirty="0" err="1" smtClean="0">
                <a:latin typeface="Times New Roman" pitchFamily="18" charset="0"/>
                <a:cs typeface="Times New Roman" pitchFamily="18" charset="0"/>
              </a:rPr>
              <a:t>Вправи</a:t>
            </a:r>
            <a:r>
              <a:rPr lang="ru-RU" sz="80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8000" b="1" i="1" dirty="0" smtClean="0">
                <a:latin typeface="Times New Roman" pitchFamily="18" charset="0"/>
                <a:cs typeface="Times New Roman" pitchFamily="18" charset="0"/>
              </a:rPr>
              <a:t>83</a:t>
            </a:r>
            <a:r>
              <a:rPr lang="ru-RU" sz="8000" b="1" i="1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8000" b="1" i="1" dirty="0" smtClean="0">
                <a:latin typeface="Times New Roman" pitchFamily="18" charset="0"/>
                <a:cs typeface="Times New Roman" pitchFamily="18" charset="0"/>
              </a:rPr>
              <a:t>с. </a:t>
            </a:r>
            <a:r>
              <a:rPr lang="ru-RU" sz="8000" b="1" i="1" dirty="0" smtClean="0">
                <a:latin typeface="Times New Roman" pitchFamily="18" charset="0"/>
                <a:cs typeface="Times New Roman" pitchFamily="18" charset="0"/>
              </a:rPr>
              <a:t>46</a:t>
            </a:r>
            <a:endParaRPr lang="ru-RU" dirty="0"/>
          </a:p>
        </p:txBody>
      </p:sp>
      <p:grpSp>
        <p:nvGrpSpPr>
          <p:cNvPr id="3" name="Группа 11"/>
          <p:cNvGrpSpPr/>
          <p:nvPr/>
        </p:nvGrpSpPr>
        <p:grpSpPr>
          <a:xfrm>
            <a:off x="0" y="6286520"/>
            <a:ext cx="9144000" cy="571480"/>
            <a:chOff x="0" y="5765416"/>
            <a:chExt cx="9144000" cy="1092584"/>
          </a:xfrm>
        </p:grpSpPr>
        <p:pic>
          <p:nvPicPr>
            <p:cNvPr id="13" name="Picture 2" descr="C:\Documents and Settings\Учитель\Рабочий стол\орнаменти\984fa19ff7bft.jpg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1F1F1"/>
                </a:clrFrom>
                <a:clrTo>
                  <a:srgbClr val="F1F1F1">
                    <a:alpha val="0"/>
                  </a:srgbClr>
                </a:clrTo>
              </a:clrChange>
            </a:blip>
            <a:srcRect t="2522" b="10595"/>
            <a:stretch>
              <a:fillRect/>
            </a:stretch>
          </p:blipFill>
          <p:spPr bwMode="auto">
            <a:xfrm>
              <a:off x="0" y="5765416"/>
              <a:ext cx="3000396" cy="1092584"/>
            </a:xfrm>
            <a:prstGeom prst="rect">
              <a:avLst/>
            </a:prstGeom>
            <a:noFill/>
            <a:effectLst>
              <a:softEdge rad="12700"/>
            </a:effectLst>
          </p:spPr>
        </p:pic>
        <p:pic>
          <p:nvPicPr>
            <p:cNvPr id="14" name="Picture 2" descr="C:\Documents and Settings\Учитель\Рабочий стол\орнаменти\984fa19ff7bft.jpg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1F1F1"/>
                </a:clrFrom>
                <a:clrTo>
                  <a:srgbClr val="F1F1F1">
                    <a:alpha val="0"/>
                  </a:srgbClr>
                </a:clrTo>
              </a:clrChange>
            </a:blip>
            <a:srcRect t="2522" b="10595"/>
            <a:stretch>
              <a:fillRect/>
            </a:stretch>
          </p:blipFill>
          <p:spPr bwMode="auto">
            <a:xfrm>
              <a:off x="2571736" y="5765416"/>
              <a:ext cx="3000396" cy="1092584"/>
            </a:xfrm>
            <a:prstGeom prst="rect">
              <a:avLst/>
            </a:prstGeom>
            <a:noFill/>
            <a:effectLst>
              <a:softEdge rad="12700"/>
            </a:effectLst>
          </p:spPr>
        </p:pic>
        <p:pic>
          <p:nvPicPr>
            <p:cNvPr id="15" name="Picture 2" descr="C:\Documents and Settings\Учитель\Рабочий стол\орнаменти\984fa19ff7bft.jpg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1F1F1"/>
                </a:clrFrom>
                <a:clrTo>
                  <a:srgbClr val="F1F1F1">
                    <a:alpha val="0"/>
                  </a:srgbClr>
                </a:clrTo>
              </a:clrChange>
            </a:blip>
            <a:srcRect t="2522" b="10595"/>
            <a:stretch>
              <a:fillRect/>
            </a:stretch>
          </p:blipFill>
          <p:spPr bwMode="auto">
            <a:xfrm>
              <a:off x="5214942" y="5765416"/>
              <a:ext cx="3000396" cy="1092584"/>
            </a:xfrm>
            <a:prstGeom prst="rect">
              <a:avLst/>
            </a:prstGeom>
            <a:noFill/>
            <a:effectLst>
              <a:softEdge rad="12700"/>
            </a:effectLst>
          </p:spPr>
        </p:pic>
        <p:pic>
          <p:nvPicPr>
            <p:cNvPr id="16" name="Picture 2" descr="C:\Documents and Settings\Учитель\Рабочий стол\орнаменти\984fa19ff7bft.jpg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1F1F1"/>
                </a:clrFrom>
                <a:clrTo>
                  <a:srgbClr val="F1F1F1">
                    <a:alpha val="0"/>
                  </a:srgbClr>
                </a:clrTo>
              </a:clrChange>
            </a:blip>
            <a:srcRect t="2522" r="57144" b="10595"/>
            <a:stretch>
              <a:fillRect/>
            </a:stretch>
          </p:blipFill>
          <p:spPr bwMode="auto">
            <a:xfrm>
              <a:off x="7858148" y="5765416"/>
              <a:ext cx="1285852" cy="1092584"/>
            </a:xfrm>
            <a:prstGeom prst="rect">
              <a:avLst/>
            </a:prstGeom>
            <a:noFill/>
            <a:effectLst>
              <a:softEdge rad="12700"/>
            </a:effectLst>
          </p:spPr>
        </p:pic>
      </p:grpSp>
      <p:grpSp>
        <p:nvGrpSpPr>
          <p:cNvPr id="4" name="Группа 17"/>
          <p:cNvGrpSpPr/>
          <p:nvPr/>
        </p:nvGrpSpPr>
        <p:grpSpPr>
          <a:xfrm>
            <a:off x="0" y="0"/>
            <a:ext cx="9144000" cy="571480"/>
            <a:chOff x="0" y="5765416"/>
            <a:chExt cx="9144000" cy="1092584"/>
          </a:xfrm>
        </p:grpSpPr>
        <p:pic>
          <p:nvPicPr>
            <p:cNvPr id="19" name="Picture 2" descr="C:\Documents and Settings\Учитель\Рабочий стол\орнаменти\984fa19ff7bft.jpg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1F1F1"/>
                </a:clrFrom>
                <a:clrTo>
                  <a:srgbClr val="F1F1F1">
                    <a:alpha val="0"/>
                  </a:srgbClr>
                </a:clrTo>
              </a:clrChange>
            </a:blip>
            <a:srcRect t="2522" b="10595"/>
            <a:stretch>
              <a:fillRect/>
            </a:stretch>
          </p:blipFill>
          <p:spPr bwMode="auto">
            <a:xfrm>
              <a:off x="0" y="5765416"/>
              <a:ext cx="3000396" cy="1092584"/>
            </a:xfrm>
            <a:prstGeom prst="rect">
              <a:avLst/>
            </a:prstGeom>
            <a:noFill/>
            <a:effectLst>
              <a:softEdge rad="12700"/>
            </a:effectLst>
          </p:spPr>
        </p:pic>
        <p:pic>
          <p:nvPicPr>
            <p:cNvPr id="20" name="Picture 2" descr="C:\Documents and Settings\Учитель\Рабочий стол\орнаменти\984fa19ff7bft.jpg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1F1F1"/>
                </a:clrFrom>
                <a:clrTo>
                  <a:srgbClr val="F1F1F1">
                    <a:alpha val="0"/>
                  </a:srgbClr>
                </a:clrTo>
              </a:clrChange>
            </a:blip>
            <a:srcRect t="2522" b="10595"/>
            <a:stretch>
              <a:fillRect/>
            </a:stretch>
          </p:blipFill>
          <p:spPr bwMode="auto">
            <a:xfrm>
              <a:off x="2571736" y="5765416"/>
              <a:ext cx="3000396" cy="1092584"/>
            </a:xfrm>
            <a:prstGeom prst="rect">
              <a:avLst/>
            </a:prstGeom>
            <a:noFill/>
            <a:effectLst>
              <a:softEdge rad="12700"/>
            </a:effectLst>
          </p:spPr>
        </p:pic>
        <p:pic>
          <p:nvPicPr>
            <p:cNvPr id="21" name="Picture 2" descr="C:\Documents and Settings\Учитель\Рабочий стол\орнаменти\984fa19ff7bft.jpg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1F1F1"/>
                </a:clrFrom>
                <a:clrTo>
                  <a:srgbClr val="F1F1F1">
                    <a:alpha val="0"/>
                  </a:srgbClr>
                </a:clrTo>
              </a:clrChange>
            </a:blip>
            <a:srcRect t="2522" b="10595"/>
            <a:stretch>
              <a:fillRect/>
            </a:stretch>
          </p:blipFill>
          <p:spPr bwMode="auto">
            <a:xfrm>
              <a:off x="5214942" y="5765416"/>
              <a:ext cx="3000396" cy="1092584"/>
            </a:xfrm>
            <a:prstGeom prst="rect">
              <a:avLst/>
            </a:prstGeom>
            <a:noFill/>
            <a:effectLst>
              <a:softEdge rad="12700"/>
            </a:effectLst>
          </p:spPr>
        </p:pic>
        <p:pic>
          <p:nvPicPr>
            <p:cNvPr id="22" name="Picture 2" descr="C:\Documents and Settings\Учитель\Рабочий стол\орнаменти\984fa19ff7bft.jpg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1F1F1"/>
                </a:clrFrom>
                <a:clrTo>
                  <a:srgbClr val="F1F1F1">
                    <a:alpha val="0"/>
                  </a:srgbClr>
                </a:clrTo>
              </a:clrChange>
            </a:blip>
            <a:srcRect t="2522" r="57144" b="10595"/>
            <a:stretch>
              <a:fillRect/>
            </a:stretch>
          </p:blipFill>
          <p:spPr bwMode="auto">
            <a:xfrm>
              <a:off x="7858148" y="5765416"/>
              <a:ext cx="1285852" cy="1092584"/>
            </a:xfrm>
            <a:prstGeom prst="rect">
              <a:avLst/>
            </a:prstGeom>
            <a:noFill/>
            <a:effectLst>
              <a:softEdge rad="12700"/>
            </a:effectLst>
          </p:spPr>
        </p:pic>
      </p:grpSp>
      <p:pic>
        <p:nvPicPr>
          <p:cNvPr id="23" name="Picture 2" descr="C:\Documents and Settings\Учитель\Рабочий стол\орнаменти\kir2.pn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EFFF4"/>
              </a:clrFrom>
              <a:clrTo>
                <a:srgbClr val="FEFFF4">
                  <a:alpha val="0"/>
                </a:srgbClr>
              </a:clrTo>
            </a:clrChange>
          </a:blip>
          <a:srcRect t="37209" b="39535"/>
          <a:stretch>
            <a:fillRect/>
          </a:stretch>
        </p:blipFill>
        <p:spPr bwMode="auto">
          <a:xfrm>
            <a:off x="2000232" y="0"/>
            <a:ext cx="4857784" cy="985637"/>
          </a:xfrm>
          <a:prstGeom prst="rect">
            <a:avLst/>
          </a:prstGeom>
          <a:noFill/>
          <a:effectLst>
            <a:softEdge rad="63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412776"/>
            <a:ext cx="9144000" cy="1584176"/>
          </a:xfrm>
        </p:spPr>
        <p:txBody>
          <a:bodyPr>
            <a:normAutofit fontScale="90000"/>
          </a:bodyPr>
          <a:lstStyle/>
          <a:p>
            <a:r>
              <a:rPr lang="ru-RU" sz="8000" b="1" i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8000" b="1" i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10700" b="1" i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Дякую</a:t>
            </a:r>
            <a:r>
              <a:rPr lang="ru-RU" sz="10700" b="1" i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за </a:t>
            </a:r>
            <a:r>
              <a:rPr lang="ru-RU" sz="10700" b="1" i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увагу</a:t>
            </a:r>
            <a:r>
              <a:rPr lang="ru-RU" sz="10700" b="1" i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!</a:t>
            </a:r>
            <a:endParaRPr lang="ru-RU" sz="10700" dirty="0">
              <a:solidFill>
                <a:srgbClr val="002060"/>
              </a:solidFill>
            </a:endParaRPr>
          </a:p>
        </p:txBody>
      </p:sp>
      <p:grpSp>
        <p:nvGrpSpPr>
          <p:cNvPr id="3" name="Группа 11"/>
          <p:cNvGrpSpPr/>
          <p:nvPr/>
        </p:nvGrpSpPr>
        <p:grpSpPr>
          <a:xfrm>
            <a:off x="0" y="6286520"/>
            <a:ext cx="9144000" cy="571480"/>
            <a:chOff x="0" y="5765416"/>
            <a:chExt cx="9144000" cy="1092584"/>
          </a:xfrm>
        </p:grpSpPr>
        <p:pic>
          <p:nvPicPr>
            <p:cNvPr id="13" name="Picture 2" descr="C:\Documents and Settings\Учитель\Рабочий стол\орнаменти\984fa19ff7bft.jpg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1F1F1"/>
                </a:clrFrom>
                <a:clrTo>
                  <a:srgbClr val="F1F1F1">
                    <a:alpha val="0"/>
                  </a:srgbClr>
                </a:clrTo>
              </a:clrChange>
            </a:blip>
            <a:srcRect t="2522" b="10595"/>
            <a:stretch>
              <a:fillRect/>
            </a:stretch>
          </p:blipFill>
          <p:spPr bwMode="auto">
            <a:xfrm>
              <a:off x="0" y="5765416"/>
              <a:ext cx="3000396" cy="1092584"/>
            </a:xfrm>
            <a:prstGeom prst="rect">
              <a:avLst/>
            </a:prstGeom>
            <a:noFill/>
            <a:effectLst>
              <a:softEdge rad="12700"/>
            </a:effectLst>
          </p:spPr>
        </p:pic>
        <p:pic>
          <p:nvPicPr>
            <p:cNvPr id="14" name="Picture 2" descr="C:\Documents and Settings\Учитель\Рабочий стол\орнаменти\984fa19ff7bft.jpg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1F1F1"/>
                </a:clrFrom>
                <a:clrTo>
                  <a:srgbClr val="F1F1F1">
                    <a:alpha val="0"/>
                  </a:srgbClr>
                </a:clrTo>
              </a:clrChange>
            </a:blip>
            <a:srcRect t="2522" b="10595"/>
            <a:stretch>
              <a:fillRect/>
            </a:stretch>
          </p:blipFill>
          <p:spPr bwMode="auto">
            <a:xfrm>
              <a:off x="2571736" y="5765416"/>
              <a:ext cx="3000396" cy="1092584"/>
            </a:xfrm>
            <a:prstGeom prst="rect">
              <a:avLst/>
            </a:prstGeom>
            <a:noFill/>
            <a:effectLst>
              <a:softEdge rad="12700"/>
            </a:effectLst>
          </p:spPr>
        </p:pic>
        <p:pic>
          <p:nvPicPr>
            <p:cNvPr id="15" name="Picture 2" descr="C:\Documents and Settings\Учитель\Рабочий стол\орнаменти\984fa19ff7bft.jpg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1F1F1"/>
                </a:clrFrom>
                <a:clrTo>
                  <a:srgbClr val="F1F1F1">
                    <a:alpha val="0"/>
                  </a:srgbClr>
                </a:clrTo>
              </a:clrChange>
            </a:blip>
            <a:srcRect t="2522" b="10595"/>
            <a:stretch>
              <a:fillRect/>
            </a:stretch>
          </p:blipFill>
          <p:spPr bwMode="auto">
            <a:xfrm>
              <a:off x="5214942" y="5765416"/>
              <a:ext cx="3000396" cy="1092584"/>
            </a:xfrm>
            <a:prstGeom prst="rect">
              <a:avLst/>
            </a:prstGeom>
            <a:noFill/>
            <a:effectLst>
              <a:softEdge rad="12700"/>
            </a:effectLst>
          </p:spPr>
        </p:pic>
        <p:pic>
          <p:nvPicPr>
            <p:cNvPr id="16" name="Picture 2" descr="C:\Documents and Settings\Учитель\Рабочий стол\орнаменти\984fa19ff7bft.jpg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1F1F1"/>
                </a:clrFrom>
                <a:clrTo>
                  <a:srgbClr val="F1F1F1">
                    <a:alpha val="0"/>
                  </a:srgbClr>
                </a:clrTo>
              </a:clrChange>
            </a:blip>
            <a:srcRect t="2522" r="57144" b="10595"/>
            <a:stretch>
              <a:fillRect/>
            </a:stretch>
          </p:blipFill>
          <p:spPr bwMode="auto">
            <a:xfrm>
              <a:off x="7858148" y="5765416"/>
              <a:ext cx="1285852" cy="1092584"/>
            </a:xfrm>
            <a:prstGeom prst="rect">
              <a:avLst/>
            </a:prstGeom>
            <a:noFill/>
            <a:effectLst>
              <a:softEdge rad="12700"/>
            </a:effectLst>
          </p:spPr>
        </p:pic>
      </p:grpSp>
      <p:grpSp>
        <p:nvGrpSpPr>
          <p:cNvPr id="4" name="Группа 17"/>
          <p:cNvGrpSpPr/>
          <p:nvPr/>
        </p:nvGrpSpPr>
        <p:grpSpPr>
          <a:xfrm>
            <a:off x="0" y="0"/>
            <a:ext cx="9144000" cy="571480"/>
            <a:chOff x="0" y="5765416"/>
            <a:chExt cx="9144000" cy="1092584"/>
          </a:xfrm>
        </p:grpSpPr>
        <p:pic>
          <p:nvPicPr>
            <p:cNvPr id="19" name="Picture 2" descr="C:\Documents and Settings\Учитель\Рабочий стол\орнаменти\984fa19ff7bft.jpg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1F1F1"/>
                </a:clrFrom>
                <a:clrTo>
                  <a:srgbClr val="F1F1F1">
                    <a:alpha val="0"/>
                  </a:srgbClr>
                </a:clrTo>
              </a:clrChange>
            </a:blip>
            <a:srcRect t="2522" b="10595"/>
            <a:stretch>
              <a:fillRect/>
            </a:stretch>
          </p:blipFill>
          <p:spPr bwMode="auto">
            <a:xfrm>
              <a:off x="0" y="5765416"/>
              <a:ext cx="3000396" cy="1092584"/>
            </a:xfrm>
            <a:prstGeom prst="rect">
              <a:avLst/>
            </a:prstGeom>
            <a:noFill/>
            <a:effectLst>
              <a:softEdge rad="12700"/>
            </a:effectLst>
          </p:spPr>
        </p:pic>
        <p:pic>
          <p:nvPicPr>
            <p:cNvPr id="20" name="Picture 2" descr="C:\Documents and Settings\Учитель\Рабочий стол\орнаменти\984fa19ff7bft.jpg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1F1F1"/>
                </a:clrFrom>
                <a:clrTo>
                  <a:srgbClr val="F1F1F1">
                    <a:alpha val="0"/>
                  </a:srgbClr>
                </a:clrTo>
              </a:clrChange>
            </a:blip>
            <a:srcRect t="2522" b="10595"/>
            <a:stretch>
              <a:fillRect/>
            </a:stretch>
          </p:blipFill>
          <p:spPr bwMode="auto">
            <a:xfrm>
              <a:off x="2571736" y="5765416"/>
              <a:ext cx="3000396" cy="1092584"/>
            </a:xfrm>
            <a:prstGeom prst="rect">
              <a:avLst/>
            </a:prstGeom>
            <a:noFill/>
            <a:effectLst>
              <a:softEdge rad="12700"/>
            </a:effectLst>
          </p:spPr>
        </p:pic>
        <p:pic>
          <p:nvPicPr>
            <p:cNvPr id="21" name="Picture 2" descr="C:\Documents and Settings\Учитель\Рабочий стол\орнаменти\984fa19ff7bft.jpg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1F1F1"/>
                </a:clrFrom>
                <a:clrTo>
                  <a:srgbClr val="F1F1F1">
                    <a:alpha val="0"/>
                  </a:srgbClr>
                </a:clrTo>
              </a:clrChange>
            </a:blip>
            <a:srcRect t="2522" b="10595"/>
            <a:stretch>
              <a:fillRect/>
            </a:stretch>
          </p:blipFill>
          <p:spPr bwMode="auto">
            <a:xfrm>
              <a:off x="5214942" y="5765416"/>
              <a:ext cx="3000396" cy="1092584"/>
            </a:xfrm>
            <a:prstGeom prst="rect">
              <a:avLst/>
            </a:prstGeom>
            <a:noFill/>
            <a:effectLst>
              <a:softEdge rad="12700"/>
            </a:effectLst>
          </p:spPr>
        </p:pic>
        <p:pic>
          <p:nvPicPr>
            <p:cNvPr id="22" name="Picture 2" descr="C:\Documents and Settings\Учитель\Рабочий стол\орнаменти\984fa19ff7bft.jpg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1F1F1"/>
                </a:clrFrom>
                <a:clrTo>
                  <a:srgbClr val="F1F1F1">
                    <a:alpha val="0"/>
                  </a:srgbClr>
                </a:clrTo>
              </a:clrChange>
            </a:blip>
            <a:srcRect t="2522" r="57144" b="10595"/>
            <a:stretch>
              <a:fillRect/>
            </a:stretch>
          </p:blipFill>
          <p:spPr bwMode="auto">
            <a:xfrm>
              <a:off x="7858148" y="5765416"/>
              <a:ext cx="1285852" cy="1092584"/>
            </a:xfrm>
            <a:prstGeom prst="rect">
              <a:avLst/>
            </a:prstGeom>
            <a:noFill/>
            <a:effectLst>
              <a:softEdge rad="12700"/>
            </a:effectLst>
          </p:spPr>
        </p:pic>
      </p:grpSp>
      <p:pic>
        <p:nvPicPr>
          <p:cNvPr id="23" name="Picture 2" descr="C:\Documents and Settings\Учитель\Рабочий стол\орнаменти\kir2.pn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EFFF4"/>
              </a:clrFrom>
              <a:clrTo>
                <a:srgbClr val="FEFFF4">
                  <a:alpha val="0"/>
                </a:srgbClr>
              </a:clrTo>
            </a:clrChange>
          </a:blip>
          <a:srcRect t="37209" b="39535"/>
          <a:stretch>
            <a:fillRect/>
          </a:stretch>
        </p:blipFill>
        <p:spPr bwMode="auto">
          <a:xfrm>
            <a:off x="2000232" y="0"/>
            <a:ext cx="4857784" cy="985637"/>
          </a:xfrm>
          <a:prstGeom prst="rect">
            <a:avLst/>
          </a:prstGeom>
          <a:noFill/>
          <a:effectLst>
            <a:softEdge rad="63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9512" y="1556792"/>
            <a:ext cx="8640960" cy="4104456"/>
          </a:xfrm>
        </p:spPr>
        <p:txBody>
          <a:bodyPr>
            <a:noAutofit/>
          </a:bodyPr>
          <a:lstStyle/>
          <a:p>
            <a:r>
              <a:rPr lang="uk-UA" sz="54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Тема</a:t>
            </a:r>
            <a:r>
              <a:rPr lang="uk-UA" sz="54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: Майбутній час. Змінювання дієслів </a:t>
            </a:r>
            <a:r>
              <a:rPr lang="uk-UA" sz="54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майбутньогочасу</a:t>
            </a:r>
            <a:r>
              <a:rPr lang="uk-UA" sz="54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за особами й </a:t>
            </a:r>
            <a:r>
              <a:rPr lang="uk-UA" sz="54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числами</a:t>
            </a:r>
            <a:br>
              <a:rPr lang="uk-UA" sz="54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uk-UA" sz="20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Стрембицька</a:t>
            </a:r>
            <a:r>
              <a:rPr lang="uk-UA" sz="2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Л.А.</a:t>
            </a:r>
            <a:endParaRPr lang="ru-RU" sz="20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7" name="Picture 2" descr="C:\Documents and Settings\Учитель\Рабочий стол\орнаменти\kir2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EFFF4"/>
              </a:clrFrom>
              <a:clrTo>
                <a:srgbClr val="FEFFF4">
                  <a:alpha val="0"/>
                </a:srgbClr>
              </a:clrTo>
            </a:clrChange>
          </a:blip>
          <a:srcRect t="37209" b="39535"/>
          <a:stretch>
            <a:fillRect/>
          </a:stretch>
        </p:blipFill>
        <p:spPr bwMode="auto">
          <a:xfrm>
            <a:off x="1142976" y="0"/>
            <a:ext cx="6668850" cy="1643050"/>
          </a:xfrm>
          <a:prstGeom prst="rect">
            <a:avLst/>
          </a:prstGeom>
          <a:noFill/>
          <a:effectLst>
            <a:softEdge rad="127000"/>
          </a:effectLst>
        </p:spPr>
      </p:pic>
      <p:grpSp>
        <p:nvGrpSpPr>
          <p:cNvPr id="22" name="Группа 21"/>
          <p:cNvGrpSpPr/>
          <p:nvPr/>
        </p:nvGrpSpPr>
        <p:grpSpPr>
          <a:xfrm>
            <a:off x="0" y="5765416"/>
            <a:ext cx="9144000" cy="1092584"/>
            <a:chOff x="0" y="5765416"/>
            <a:chExt cx="9144000" cy="1092584"/>
          </a:xfrm>
        </p:grpSpPr>
        <p:pic>
          <p:nvPicPr>
            <p:cNvPr id="2050" name="Picture 2" descr="C:\Documents and Settings\Учитель\Рабочий стол\орнаменти\984fa19ff7bft.jpg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1F1F1"/>
                </a:clrFrom>
                <a:clrTo>
                  <a:srgbClr val="F1F1F1">
                    <a:alpha val="0"/>
                  </a:srgbClr>
                </a:clrTo>
              </a:clrChange>
            </a:blip>
            <a:srcRect t="2522" b="10595"/>
            <a:stretch>
              <a:fillRect/>
            </a:stretch>
          </p:blipFill>
          <p:spPr bwMode="auto">
            <a:xfrm>
              <a:off x="0" y="5765416"/>
              <a:ext cx="3000396" cy="1092584"/>
            </a:xfrm>
            <a:prstGeom prst="rect">
              <a:avLst/>
            </a:prstGeom>
            <a:noFill/>
            <a:effectLst>
              <a:softEdge rad="12700"/>
            </a:effectLst>
          </p:spPr>
        </p:pic>
        <p:pic>
          <p:nvPicPr>
            <p:cNvPr id="19" name="Picture 2" descr="C:\Documents and Settings\Учитель\Рабочий стол\орнаменти\984fa19ff7bft.jpg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1F1F1"/>
                </a:clrFrom>
                <a:clrTo>
                  <a:srgbClr val="F1F1F1">
                    <a:alpha val="0"/>
                  </a:srgbClr>
                </a:clrTo>
              </a:clrChange>
            </a:blip>
            <a:srcRect t="2522" b="10595"/>
            <a:stretch>
              <a:fillRect/>
            </a:stretch>
          </p:blipFill>
          <p:spPr bwMode="auto">
            <a:xfrm>
              <a:off x="2571736" y="5765416"/>
              <a:ext cx="3000396" cy="1092584"/>
            </a:xfrm>
            <a:prstGeom prst="rect">
              <a:avLst/>
            </a:prstGeom>
            <a:noFill/>
            <a:effectLst>
              <a:softEdge rad="12700"/>
            </a:effectLst>
          </p:spPr>
        </p:pic>
        <p:pic>
          <p:nvPicPr>
            <p:cNvPr id="20" name="Picture 2" descr="C:\Documents and Settings\Учитель\Рабочий стол\орнаменти\984fa19ff7bft.jpg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1F1F1"/>
                </a:clrFrom>
                <a:clrTo>
                  <a:srgbClr val="F1F1F1">
                    <a:alpha val="0"/>
                  </a:srgbClr>
                </a:clrTo>
              </a:clrChange>
            </a:blip>
            <a:srcRect t="2522" b="10595"/>
            <a:stretch>
              <a:fillRect/>
            </a:stretch>
          </p:blipFill>
          <p:spPr bwMode="auto">
            <a:xfrm>
              <a:off x="5214942" y="5765416"/>
              <a:ext cx="3000396" cy="1092584"/>
            </a:xfrm>
            <a:prstGeom prst="rect">
              <a:avLst/>
            </a:prstGeom>
            <a:noFill/>
            <a:effectLst>
              <a:softEdge rad="12700"/>
            </a:effectLst>
          </p:spPr>
        </p:pic>
        <p:pic>
          <p:nvPicPr>
            <p:cNvPr id="21" name="Picture 2" descr="C:\Documents and Settings\Учитель\Рабочий стол\орнаменти\984fa19ff7bft.jpg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1F1F1"/>
                </a:clrFrom>
                <a:clrTo>
                  <a:srgbClr val="F1F1F1">
                    <a:alpha val="0"/>
                  </a:srgbClr>
                </a:clrTo>
              </a:clrChange>
            </a:blip>
            <a:srcRect t="2522" r="57144" b="10595"/>
            <a:stretch>
              <a:fillRect/>
            </a:stretch>
          </p:blipFill>
          <p:spPr bwMode="auto">
            <a:xfrm>
              <a:off x="7858148" y="5765416"/>
              <a:ext cx="1285852" cy="1092584"/>
            </a:xfrm>
            <a:prstGeom prst="rect">
              <a:avLst/>
            </a:prstGeom>
            <a:noFill/>
            <a:effectLst>
              <a:softEdge rad="12700"/>
            </a:effectLst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498178"/>
          </a:xfrm>
        </p:spPr>
        <p:txBody>
          <a:bodyPr>
            <a:noAutofit/>
          </a:bodyPr>
          <a:lstStyle/>
          <a:p>
            <a:r>
              <a:rPr lang="uk-UA" sz="6600" b="1" i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Четверте жовтня</a:t>
            </a:r>
            <a:r>
              <a:rPr lang="uk-UA" sz="6600" b="1" i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uk-UA" sz="6600" b="1" i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uk-UA" sz="6600" b="1" i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Класна робота</a:t>
            </a:r>
            <a:endParaRPr lang="ru-RU" sz="6600" b="1" i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251520" y="2132856"/>
            <a:ext cx="6913175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6600" b="1" i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Вч</a:t>
            </a:r>
            <a:r>
              <a:rPr lang="ru-RU" sz="66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ор </a:t>
            </a:r>
            <a:r>
              <a:rPr lang="ru-RU" sz="6600" b="1" i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чо</a:t>
            </a:r>
            <a:r>
              <a:rPr lang="ru-RU" sz="66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6600" b="1" i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ра</a:t>
            </a:r>
            <a:r>
              <a:rPr lang="ru-RU" sz="66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6600" b="1" i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вчора</a:t>
            </a:r>
            <a:r>
              <a:rPr lang="ru-RU" sz="66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ru-RU" sz="66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51520" y="0"/>
            <a:ext cx="8892480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400" b="1" dirty="0" smtClean="0">
                <a:latin typeface="Times New Roman" pitchFamily="18" charset="0"/>
                <a:cs typeface="Times New Roman" pitchFamily="18" charset="0"/>
              </a:rPr>
              <a:t>— </a:t>
            </a:r>
            <a:r>
              <a:rPr lang="ru-RU" sz="4400" b="1" dirty="0" err="1" smtClean="0">
                <a:latin typeface="Times New Roman" pitchFamily="18" charset="0"/>
                <a:cs typeface="Times New Roman" pitchFamily="18" charset="0"/>
              </a:rPr>
              <a:t>Відтворіть</a:t>
            </a:r>
            <a:r>
              <a:rPr lang="ru-RU" sz="4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4400" b="1" dirty="0" err="1" smtClean="0">
                <a:latin typeface="Times New Roman" pitchFamily="18" charset="0"/>
                <a:cs typeface="Times New Roman" pitchFamily="18" charset="0"/>
              </a:rPr>
              <a:t>вірш</a:t>
            </a:r>
            <a:r>
              <a:rPr lang="ru-RU" sz="4400" b="1" dirty="0" smtClean="0">
                <a:latin typeface="Times New Roman" pitchFamily="18" charset="0"/>
                <a:cs typeface="Times New Roman" pitchFamily="18" charset="0"/>
              </a:rPr>
              <a:t>, уставивши слово </a:t>
            </a:r>
            <a:r>
              <a:rPr lang="ru-RU" sz="4400" b="1" u="sng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вчора</a:t>
            </a:r>
            <a:r>
              <a:rPr lang="ru-RU" sz="4400" b="1" u="sng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endParaRPr lang="ru-RU" sz="4400" i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4400" dirty="0" smtClean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ru-RU" sz="6000" b="1" dirty="0" smtClean="0">
                <a:latin typeface="Times New Roman" pitchFamily="18" charset="0"/>
                <a:cs typeface="Times New Roman" pitchFamily="18" charset="0"/>
              </a:rPr>
              <a:t>...</a:t>
            </a:r>
            <a:r>
              <a:rPr lang="ru-RU" sz="60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ru-RU" sz="6000" dirty="0" err="1" smtClean="0">
                <a:latin typeface="Times New Roman" pitchFamily="18" charset="0"/>
                <a:cs typeface="Times New Roman" pitchFamily="18" charset="0"/>
              </a:rPr>
              <a:t>квітки</a:t>
            </a:r>
            <a:r>
              <a:rPr lang="ru-RU" sz="6000" dirty="0" smtClean="0">
                <a:latin typeface="Times New Roman" pitchFamily="18" charset="0"/>
                <a:cs typeface="Times New Roman" pitchFamily="18" charset="0"/>
              </a:rPr>
              <a:t>, а </a:t>
            </a:r>
            <a:r>
              <a:rPr lang="ru-RU" sz="6000" dirty="0" err="1" smtClean="0">
                <a:latin typeface="Times New Roman" pitchFamily="18" charset="0"/>
                <a:cs typeface="Times New Roman" pitchFamily="18" charset="0"/>
              </a:rPr>
              <a:t>нині</a:t>
            </a:r>
            <a:r>
              <a:rPr lang="ru-RU" sz="6000" dirty="0" smtClean="0">
                <a:latin typeface="Times New Roman" pitchFamily="18" charset="0"/>
                <a:cs typeface="Times New Roman" pitchFamily="18" charset="0"/>
              </a:rPr>
              <a:t> — </a:t>
            </a:r>
          </a:p>
          <a:p>
            <a:r>
              <a:rPr lang="ru-RU" sz="6000" dirty="0" err="1" smtClean="0">
                <a:latin typeface="Times New Roman" pitchFamily="18" charset="0"/>
                <a:cs typeface="Times New Roman" pitchFamily="18" charset="0"/>
              </a:rPr>
              <a:t>оралист</a:t>
            </a:r>
            <a:r>
              <a:rPr lang="ru-RU" sz="6000" dirty="0" smtClean="0">
                <a:latin typeface="Times New Roman" pitchFamily="18" charset="0"/>
                <a:cs typeface="Times New Roman" pitchFamily="18" charset="0"/>
              </a:rPr>
              <a:t> на </a:t>
            </a:r>
            <a:r>
              <a:rPr lang="ru-RU" sz="6000" dirty="0" err="1" smtClean="0">
                <a:latin typeface="Times New Roman" pitchFamily="18" charset="0"/>
                <a:cs typeface="Times New Roman" pitchFamily="18" charset="0"/>
              </a:rPr>
              <a:t>билині</a:t>
            </a:r>
            <a:r>
              <a:rPr lang="ru-RU" sz="6000" dirty="0" smtClean="0">
                <a:latin typeface="Times New Roman" pitchFamily="18" charset="0"/>
                <a:cs typeface="Times New Roman" pitchFamily="18" charset="0"/>
              </a:rPr>
              <a:t>, </a:t>
            </a:r>
          </a:p>
          <a:p>
            <a:r>
              <a:rPr lang="ru-RU" sz="6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   ...   </a:t>
            </a:r>
            <a:r>
              <a:rPr lang="ru-RU" sz="6000" dirty="0" err="1" smtClean="0">
                <a:latin typeface="Times New Roman" pitchFamily="18" charset="0"/>
                <a:cs typeface="Times New Roman" pitchFamily="18" charset="0"/>
              </a:rPr>
              <a:t>було</a:t>
            </a:r>
            <a:r>
              <a:rPr lang="ru-RU" sz="6000" dirty="0" smtClean="0">
                <a:latin typeface="Times New Roman" pitchFamily="18" charset="0"/>
                <a:cs typeface="Times New Roman" pitchFamily="18" charset="0"/>
              </a:rPr>
              <a:t> так </a:t>
            </a:r>
            <a:r>
              <a:rPr lang="ru-RU" sz="6000" dirty="0" err="1" smtClean="0">
                <a:latin typeface="Times New Roman" pitchFamily="18" charset="0"/>
                <a:cs typeface="Times New Roman" pitchFamily="18" charset="0"/>
              </a:rPr>
              <a:t>гарно</a:t>
            </a:r>
            <a:r>
              <a:rPr lang="ru-RU" sz="6000" dirty="0" smtClean="0">
                <a:latin typeface="Times New Roman" pitchFamily="18" charset="0"/>
                <a:cs typeface="Times New Roman" pitchFamily="18" charset="0"/>
              </a:rPr>
              <a:t>, </a:t>
            </a:r>
          </a:p>
          <a:p>
            <a:r>
              <a:rPr lang="ru-RU" sz="6000" dirty="0" err="1" smtClean="0">
                <a:latin typeface="Times New Roman" pitchFamily="18" charset="0"/>
                <a:cs typeface="Times New Roman" pitchFamily="18" charset="0"/>
              </a:rPr>
              <a:t>Нині</a:t>
            </a:r>
            <a:r>
              <a:rPr lang="ru-RU" sz="6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6000" dirty="0" err="1" smtClean="0">
                <a:latin typeface="Times New Roman" pitchFamily="18" charset="0"/>
                <a:cs typeface="Times New Roman" pitchFamily="18" charset="0"/>
              </a:rPr>
              <a:t>зимно</a:t>
            </a:r>
            <a:r>
              <a:rPr lang="ru-RU" sz="6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6000" dirty="0" err="1" smtClean="0">
                <a:latin typeface="Times New Roman" pitchFamily="18" charset="0"/>
                <a:cs typeface="Times New Roman" pitchFamily="18" charset="0"/>
              </a:rPr>
              <a:t>і</a:t>
            </a:r>
            <a:r>
              <a:rPr lang="ru-RU" sz="6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6000" dirty="0" err="1" smtClean="0">
                <a:latin typeface="Times New Roman" pitchFamily="18" charset="0"/>
                <a:cs typeface="Times New Roman" pitchFamily="18" charset="0"/>
              </a:rPr>
              <a:t>хмарно</a:t>
            </a:r>
            <a:r>
              <a:rPr lang="ru-RU" sz="6000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r>
              <a:rPr lang="ru-RU" sz="4400" i="1" dirty="0" smtClean="0">
                <a:latin typeface="Times New Roman" pitchFamily="18" charset="0"/>
                <a:cs typeface="Times New Roman" pitchFamily="18" charset="0"/>
              </a:rPr>
              <a:t>                                   Б. </a:t>
            </a:r>
            <a:r>
              <a:rPr lang="ru-RU" sz="4400" i="1" dirty="0" err="1" smtClean="0">
                <a:latin typeface="Times New Roman" pitchFamily="18" charset="0"/>
                <a:cs typeface="Times New Roman" pitchFamily="18" charset="0"/>
              </a:rPr>
              <a:t>Лепкий</a:t>
            </a:r>
            <a:r>
              <a:rPr lang="ru-RU" sz="44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ru-RU" sz="4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0" y="2132856"/>
            <a:ext cx="2555776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6000" b="1" dirty="0" smtClean="0">
                <a:latin typeface="Times New Roman" pitchFamily="18" charset="0"/>
                <a:cs typeface="Times New Roman" pitchFamily="18" charset="0"/>
              </a:rPr>
              <a:t>Вчора</a:t>
            </a:r>
            <a:endParaRPr lang="ru-RU" sz="6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3933056"/>
            <a:ext cx="2555776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6000" b="1" dirty="0" smtClean="0">
                <a:latin typeface="Times New Roman" pitchFamily="18" charset="0"/>
                <a:cs typeface="Times New Roman" pitchFamily="18" charset="0"/>
              </a:rPr>
              <a:t>Вчора</a:t>
            </a:r>
            <a:endParaRPr lang="ru-RU" sz="60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470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Прямоугольник 2"/>
          <p:cNvSpPr/>
          <p:nvPr/>
        </p:nvSpPr>
        <p:spPr>
          <a:xfrm>
            <a:off x="0" y="1988840"/>
            <a:ext cx="172819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6000" b="1" dirty="0" smtClean="0">
                <a:latin typeface="Times New Roman" pitchFamily="18" charset="0"/>
                <a:cs typeface="Times New Roman" pitchFamily="18" charset="0"/>
              </a:rPr>
              <a:t>том</a:t>
            </a:r>
            <a:endParaRPr lang="ru-RU" sz="6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2636912"/>
            <a:ext cx="2016224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6000" b="1" dirty="0" smtClean="0">
                <a:latin typeface="Times New Roman" pitchFamily="18" charset="0"/>
                <a:cs typeface="Times New Roman" pitchFamily="18" charset="0"/>
              </a:rPr>
              <a:t>атом</a:t>
            </a:r>
            <a:endParaRPr lang="ru-RU" sz="6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3284984"/>
            <a:ext cx="208823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6000" b="1" dirty="0" smtClean="0">
                <a:latin typeface="Times New Roman" pitchFamily="18" charset="0"/>
                <a:cs typeface="Times New Roman" pitchFamily="18" charset="0"/>
              </a:rPr>
              <a:t>міль</a:t>
            </a:r>
            <a:endParaRPr lang="ru-RU" sz="6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0" y="3933056"/>
            <a:ext cx="172819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6000" b="1" dirty="0" smtClean="0">
                <a:latin typeface="Times New Roman" pitchFamily="18" charset="0"/>
                <a:cs typeface="Times New Roman" pitchFamily="18" charset="0"/>
              </a:rPr>
              <a:t>віл</a:t>
            </a:r>
            <a:endParaRPr lang="ru-RU" sz="6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491880" y="2060848"/>
            <a:ext cx="172819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6000" b="1" dirty="0" smtClean="0">
                <a:latin typeface="Times New Roman" pitchFamily="18" charset="0"/>
                <a:cs typeface="Times New Roman" pitchFamily="18" charset="0"/>
              </a:rPr>
              <a:t>лото</a:t>
            </a:r>
            <a:endParaRPr lang="ru-RU" sz="6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3491880" y="2708920"/>
            <a:ext cx="172819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6000" b="1" dirty="0" smtClean="0">
                <a:latin typeface="Times New Roman" pitchFamily="18" charset="0"/>
                <a:cs typeface="Times New Roman" pitchFamily="18" charset="0"/>
              </a:rPr>
              <a:t>біль</a:t>
            </a:r>
            <a:endParaRPr lang="ru-RU" sz="6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3491880" y="3356992"/>
            <a:ext cx="172819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6000" b="1" dirty="0" smtClean="0">
                <a:latin typeface="Times New Roman" pitchFamily="18" charset="0"/>
                <a:cs typeface="Times New Roman" pitchFamily="18" charset="0"/>
              </a:rPr>
              <a:t>там</a:t>
            </a:r>
            <a:endParaRPr lang="ru-RU" sz="6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3491880" y="4005064"/>
            <a:ext cx="266429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6000" b="1" dirty="0" smtClean="0">
                <a:latin typeface="Times New Roman" pitchFamily="18" charset="0"/>
                <a:cs typeface="Times New Roman" pitchFamily="18" charset="0"/>
              </a:rPr>
              <a:t>втома</a:t>
            </a:r>
            <a:endParaRPr lang="ru-RU" sz="60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89176" y="0"/>
            <a:ext cx="8954824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66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Розподільний</a:t>
            </a:r>
            <a:r>
              <a:rPr lang="ru-RU" sz="66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диктант </a:t>
            </a:r>
            <a:endParaRPr lang="ru-RU" sz="66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0" y="1268760"/>
            <a:ext cx="914400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66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1-ос.          2-ос.       3-ос.</a:t>
            </a:r>
            <a:endParaRPr lang="ru-RU" sz="66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89176" y="2276872"/>
            <a:ext cx="8917313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b="1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носитиму</a:t>
            </a:r>
            <a:r>
              <a:rPr lang="ru-RU" sz="32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                </a:t>
            </a:r>
            <a:r>
              <a:rPr lang="ru-RU" sz="3200" b="1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носитимеш</a:t>
            </a:r>
            <a:r>
              <a:rPr lang="ru-RU" sz="32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ru-RU" sz="3200" b="1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носитимуть</a:t>
            </a:r>
            <a:endParaRPr lang="ru-RU" sz="3200" b="1" dirty="0" smtClean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uk-UA" sz="32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готуватиму              готуватимеш    готуватиме</a:t>
            </a:r>
          </a:p>
          <a:p>
            <a:r>
              <a:rPr lang="uk-UA" sz="32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одягатимемо           одягатимеш      одягатиме</a:t>
            </a:r>
            <a:endParaRPr lang="ru-RU" sz="3200" b="1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412776"/>
            <a:ext cx="8892480" cy="3816424"/>
          </a:xfrm>
        </p:spPr>
        <p:txBody>
          <a:bodyPr>
            <a:normAutofit fontScale="90000"/>
          </a:bodyPr>
          <a:lstStyle/>
          <a:p>
            <a:r>
              <a:rPr lang="ru-RU" sz="8000" b="1" i="1" dirty="0" smtClean="0">
                <a:latin typeface="Times New Roman" pitchFamily="18" charset="0"/>
                <a:cs typeface="Times New Roman" pitchFamily="18" charset="0"/>
              </a:rPr>
              <a:t>Робота за </a:t>
            </a:r>
            <a:r>
              <a:rPr lang="ru-RU" sz="8000" b="1" i="1" dirty="0" err="1" smtClean="0">
                <a:latin typeface="Times New Roman" pitchFamily="18" charset="0"/>
                <a:cs typeface="Times New Roman" pitchFamily="18" charset="0"/>
              </a:rPr>
              <a:t>підручником</a:t>
            </a:r>
            <a:r>
              <a:rPr lang="ru-RU" sz="80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br>
              <a:rPr lang="ru-RU" sz="8000" b="1" i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8000" b="1" i="1" dirty="0" err="1" smtClean="0">
                <a:latin typeface="Times New Roman" pitchFamily="18" charset="0"/>
                <a:cs typeface="Times New Roman" pitchFamily="18" charset="0"/>
              </a:rPr>
              <a:t>вправи</a:t>
            </a:r>
            <a:r>
              <a:rPr lang="ru-RU" sz="8000" b="1" i="1" dirty="0" smtClean="0">
                <a:latin typeface="Times New Roman" pitchFamily="18" charset="0"/>
                <a:cs typeface="Times New Roman" pitchFamily="18" charset="0"/>
              </a:rPr>
              <a:t> 345–348, </a:t>
            </a:r>
            <a:br>
              <a:rPr lang="ru-RU" sz="8000" b="1" i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8000" b="1" i="1" dirty="0" smtClean="0">
                <a:latin typeface="Times New Roman" pitchFamily="18" charset="0"/>
                <a:cs typeface="Times New Roman" pitchFamily="18" charset="0"/>
              </a:rPr>
              <a:t>с. 151–153</a:t>
            </a:r>
            <a:endParaRPr lang="ru-RU" dirty="0"/>
          </a:p>
        </p:txBody>
      </p:sp>
      <p:grpSp>
        <p:nvGrpSpPr>
          <p:cNvPr id="12" name="Группа 11"/>
          <p:cNvGrpSpPr/>
          <p:nvPr/>
        </p:nvGrpSpPr>
        <p:grpSpPr>
          <a:xfrm>
            <a:off x="0" y="6286520"/>
            <a:ext cx="9144000" cy="571480"/>
            <a:chOff x="0" y="5765416"/>
            <a:chExt cx="9144000" cy="1092584"/>
          </a:xfrm>
        </p:grpSpPr>
        <p:pic>
          <p:nvPicPr>
            <p:cNvPr id="13" name="Picture 2" descr="C:\Documents and Settings\Учитель\Рабочий стол\орнаменти\984fa19ff7bft.jpg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1F1F1"/>
                </a:clrFrom>
                <a:clrTo>
                  <a:srgbClr val="F1F1F1">
                    <a:alpha val="0"/>
                  </a:srgbClr>
                </a:clrTo>
              </a:clrChange>
            </a:blip>
            <a:srcRect t="2522" b="10595"/>
            <a:stretch>
              <a:fillRect/>
            </a:stretch>
          </p:blipFill>
          <p:spPr bwMode="auto">
            <a:xfrm>
              <a:off x="0" y="5765416"/>
              <a:ext cx="3000396" cy="1092584"/>
            </a:xfrm>
            <a:prstGeom prst="rect">
              <a:avLst/>
            </a:prstGeom>
            <a:noFill/>
            <a:effectLst>
              <a:softEdge rad="12700"/>
            </a:effectLst>
          </p:spPr>
        </p:pic>
        <p:pic>
          <p:nvPicPr>
            <p:cNvPr id="14" name="Picture 2" descr="C:\Documents and Settings\Учитель\Рабочий стол\орнаменти\984fa19ff7bft.jpg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1F1F1"/>
                </a:clrFrom>
                <a:clrTo>
                  <a:srgbClr val="F1F1F1">
                    <a:alpha val="0"/>
                  </a:srgbClr>
                </a:clrTo>
              </a:clrChange>
            </a:blip>
            <a:srcRect t="2522" b="10595"/>
            <a:stretch>
              <a:fillRect/>
            </a:stretch>
          </p:blipFill>
          <p:spPr bwMode="auto">
            <a:xfrm>
              <a:off x="2571736" y="5765416"/>
              <a:ext cx="3000396" cy="1092584"/>
            </a:xfrm>
            <a:prstGeom prst="rect">
              <a:avLst/>
            </a:prstGeom>
            <a:noFill/>
            <a:effectLst>
              <a:softEdge rad="12700"/>
            </a:effectLst>
          </p:spPr>
        </p:pic>
        <p:pic>
          <p:nvPicPr>
            <p:cNvPr id="15" name="Picture 2" descr="C:\Documents and Settings\Учитель\Рабочий стол\орнаменти\984fa19ff7bft.jpg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1F1F1"/>
                </a:clrFrom>
                <a:clrTo>
                  <a:srgbClr val="F1F1F1">
                    <a:alpha val="0"/>
                  </a:srgbClr>
                </a:clrTo>
              </a:clrChange>
            </a:blip>
            <a:srcRect t="2522" b="10595"/>
            <a:stretch>
              <a:fillRect/>
            </a:stretch>
          </p:blipFill>
          <p:spPr bwMode="auto">
            <a:xfrm>
              <a:off x="5214942" y="5765416"/>
              <a:ext cx="3000396" cy="1092584"/>
            </a:xfrm>
            <a:prstGeom prst="rect">
              <a:avLst/>
            </a:prstGeom>
            <a:noFill/>
            <a:effectLst>
              <a:softEdge rad="12700"/>
            </a:effectLst>
          </p:spPr>
        </p:pic>
        <p:pic>
          <p:nvPicPr>
            <p:cNvPr id="16" name="Picture 2" descr="C:\Documents and Settings\Учитель\Рабочий стол\орнаменти\984fa19ff7bft.jpg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1F1F1"/>
                </a:clrFrom>
                <a:clrTo>
                  <a:srgbClr val="F1F1F1">
                    <a:alpha val="0"/>
                  </a:srgbClr>
                </a:clrTo>
              </a:clrChange>
            </a:blip>
            <a:srcRect t="2522" r="57144" b="10595"/>
            <a:stretch>
              <a:fillRect/>
            </a:stretch>
          </p:blipFill>
          <p:spPr bwMode="auto">
            <a:xfrm>
              <a:off x="7858148" y="5765416"/>
              <a:ext cx="1285852" cy="1092584"/>
            </a:xfrm>
            <a:prstGeom prst="rect">
              <a:avLst/>
            </a:prstGeom>
            <a:noFill/>
            <a:effectLst>
              <a:softEdge rad="12700"/>
            </a:effectLst>
          </p:spPr>
        </p:pic>
      </p:grpSp>
      <p:grpSp>
        <p:nvGrpSpPr>
          <p:cNvPr id="18" name="Группа 17"/>
          <p:cNvGrpSpPr/>
          <p:nvPr/>
        </p:nvGrpSpPr>
        <p:grpSpPr>
          <a:xfrm>
            <a:off x="0" y="0"/>
            <a:ext cx="9144000" cy="571480"/>
            <a:chOff x="0" y="5765416"/>
            <a:chExt cx="9144000" cy="1092584"/>
          </a:xfrm>
        </p:grpSpPr>
        <p:pic>
          <p:nvPicPr>
            <p:cNvPr id="19" name="Picture 2" descr="C:\Documents and Settings\Учитель\Рабочий стол\орнаменти\984fa19ff7bft.jpg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1F1F1"/>
                </a:clrFrom>
                <a:clrTo>
                  <a:srgbClr val="F1F1F1">
                    <a:alpha val="0"/>
                  </a:srgbClr>
                </a:clrTo>
              </a:clrChange>
            </a:blip>
            <a:srcRect t="2522" b="10595"/>
            <a:stretch>
              <a:fillRect/>
            </a:stretch>
          </p:blipFill>
          <p:spPr bwMode="auto">
            <a:xfrm>
              <a:off x="0" y="5765416"/>
              <a:ext cx="3000396" cy="1092584"/>
            </a:xfrm>
            <a:prstGeom prst="rect">
              <a:avLst/>
            </a:prstGeom>
            <a:noFill/>
            <a:effectLst>
              <a:softEdge rad="12700"/>
            </a:effectLst>
          </p:spPr>
        </p:pic>
        <p:pic>
          <p:nvPicPr>
            <p:cNvPr id="20" name="Picture 2" descr="C:\Documents and Settings\Учитель\Рабочий стол\орнаменти\984fa19ff7bft.jpg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1F1F1"/>
                </a:clrFrom>
                <a:clrTo>
                  <a:srgbClr val="F1F1F1">
                    <a:alpha val="0"/>
                  </a:srgbClr>
                </a:clrTo>
              </a:clrChange>
            </a:blip>
            <a:srcRect t="2522" b="10595"/>
            <a:stretch>
              <a:fillRect/>
            </a:stretch>
          </p:blipFill>
          <p:spPr bwMode="auto">
            <a:xfrm>
              <a:off x="2571736" y="5765416"/>
              <a:ext cx="3000396" cy="1092584"/>
            </a:xfrm>
            <a:prstGeom prst="rect">
              <a:avLst/>
            </a:prstGeom>
            <a:noFill/>
            <a:effectLst>
              <a:softEdge rad="12700"/>
            </a:effectLst>
          </p:spPr>
        </p:pic>
        <p:pic>
          <p:nvPicPr>
            <p:cNvPr id="21" name="Picture 2" descr="C:\Documents and Settings\Учитель\Рабочий стол\орнаменти\984fa19ff7bft.jpg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1F1F1"/>
                </a:clrFrom>
                <a:clrTo>
                  <a:srgbClr val="F1F1F1">
                    <a:alpha val="0"/>
                  </a:srgbClr>
                </a:clrTo>
              </a:clrChange>
            </a:blip>
            <a:srcRect t="2522" b="10595"/>
            <a:stretch>
              <a:fillRect/>
            </a:stretch>
          </p:blipFill>
          <p:spPr bwMode="auto">
            <a:xfrm>
              <a:off x="5214942" y="5765416"/>
              <a:ext cx="3000396" cy="1092584"/>
            </a:xfrm>
            <a:prstGeom prst="rect">
              <a:avLst/>
            </a:prstGeom>
            <a:noFill/>
            <a:effectLst>
              <a:softEdge rad="12700"/>
            </a:effectLst>
          </p:spPr>
        </p:pic>
        <p:pic>
          <p:nvPicPr>
            <p:cNvPr id="22" name="Picture 2" descr="C:\Documents and Settings\Учитель\Рабочий стол\орнаменти\984fa19ff7bft.jpg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1F1F1"/>
                </a:clrFrom>
                <a:clrTo>
                  <a:srgbClr val="F1F1F1">
                    <a:alpha val="0"/>
                  </a:srgbClr>
                </a:clrTo>
              </a:clrChange>
            </a:blip>
            <a:srcRect t="2522" r="57144" b="10595"/>
            <a:stretch>
              <a:fillRect/>
            </a:stretch>
          </p:blipFill>
          <p:spPr bwMode="auto">
            <a:xfrm>
              <a:off x="7858148" y="5765416"/>
              <a:ext cx="1285852" cy="1092584"/>
            </a:xfrm>
            <a:prstGeom prst="rect">
              <a:avLst/>
            </a:prstGeom>
            <a:noFill/>
            <a:effectLst>
              <a:softEdge rad="12700"/>
            </a:effectLst>
          </p:spPr>
        </p:pic>
      </p:grpSp>
      <p:pic>
        <p:nvPicPr>
          <p:cNvPr id="23" name="Picture 2" descr="C:\Documents and Settings\Учитель\Рабочий стол\орнаменти\kir2.pn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EFFF4"/>
              </a:clrFrom>
              <a:clrTo>
                <a:srgbClr val="FEFFF4">
                  <a:alpha val="0"/>
                </a:srgbClr>
              </a:clrTo>
            </a:clrChange>
          </a:blip>
          <a:srcRect t="37209" b="39535"/>
          <a:stretch>
            <a:fillRect/>
          </a:stretch>
        </p:blipFill>
        <p:spPr bwMode="auto">
          <a:xfrm>
            <a:off x="2000232" y="0"/>
            <a:ext cx="4857784" cy="985637"/>
          </a:xfrm>
          <a:prstGeom prst="rect">
            <a:avLst/>
          </a:prstGeom>
          <a:noFill/>
          <a:effectLst>
            <a:softEdge rad="63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412776"/>
            <a:ext cx="8892480" cy="1584176"/>
          </a:xfrm>
        </p:spPr>
        <p:txBody>
          <a:bodyPr>
            <a:normAutofit fontScale="90000"/>
          </a:bodyPr>
          <a:lstStyle/>
          <a:p>
            <a:r>
              <a:rPr lang="ru-RU" sz="8000" b="1" i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8000" b="1" i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8000" b="1" i="1" dirty="0" err="1" smtClean="0">
                <a:latin typeface="Times New Roman" pitchFamily="18" charset="0"/>
                <a:cs typeface="Times New Roman" pitchFamily="18" charset="0"/>
              </a:rPr>
              <a:t>Вправи</a:t>
            </a:r>
            <a:r>
              <a:rPr lang="ru-RU" sz="8000" b="1" i="1" dirty="0" smtClean="0">
                <a:latin typeface="Times New Roman" pitchFamily="18" charset="0"/>
                <a:cs typeface="Times New Roman" pitchFamily="18" charset="0"/>
              </a:rPr>
              <a:t> 345, с. 151</a:t>
            </a:r>
            <a:endParaRPr lang="ru-RU" dirty="0"/>
          </a:p>
        </p:txBody>
      </p:sp>
      <p:grpSp>
        <p:nvGrpSpPr>
          <p:cNvPr id="3" name="Группа 11"/>
          <p:cNvGrpSpPr/>
          <p:nvPr/>
        </p:nvGrpSpPr>
        <p:grpSpPr>
          <a:xfrm>
            <a:off x="0" y="6286520"/>
            <a:ext cx="9144000" cy="571480"/>
            <a:chOff x="0" y="5765416"/>
            <a:chExt cx="9144000" cy="1092584"/>
          </a:xfrm>
        </p:grpSpPr>
        <p:pic>
          <p:nvPicPr>
            <p:cNvPr id="13" name="Picture 2" descr="C:\Documents and Settings\Учитель\Рабочий стол\орнаменти\984fa19ff7bft.jpg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1F1F1"/>
                </a:clrFrom>
                <a:clrTo>
                  <a:srgbClr val="F1F1F1">
                    <a:alpha val="0"/>
                  </a:srgbClr>
                </a:clrTo>
              </a:clrChange>
            </a:blip>
            <a:srcRect t="2522" b="10595"/>
            <a:stretch>
              <a:fillRect/>
            </a:stretch>
          </p:blipFill>
          <p:spPr bwMode="auto">
            <a:xfrm>
              <a:off x="0" y="5765416"/>
              <a:ext cx="3000396" cy="1092584"/>
            </a:xfrm>
            <a:prstGeom prst="rect">
              <a:avLst/>
            </a:prstGeom>
            <a:noFill/>
            <a:effectLst>
              <a:softEdge rad="12700"/>
            </a:effectLst>
          </p:spPr>
        </p:pic>
        <p:pic>
          <p:nvPicPr>
            <p:cNvPr id="14" name="Picture 2" descr="C:\Documents and Settings\Учитель\Рабочий стол\орнаменти\984fa19ff7bft.jpg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1F1F1"/>
                </a:clrFrom>
                <a:clrTo>
                  <a:srgbClr val="F1F1F1">
                    <a:alpha val="0"/>
                  </a:srgbClr>
                </a:clrTo>
              </a:clrChange>
            </a:blip>
            <a:srcRect t="2522" b="10595"/>
            <a:stretch>
              <a:fillRect/>
            </a:stretch>
          </p:blipFill>
          <p:spPr bwMode="auto">
            <a:xfrm>
              <a:off x="2571736" y="5765416"/>
              <a:ext cx="3000396" cy="1092584"/>
            </a:xfrm>
            <a:prstGeom prst="rect">
              <a:avLst/>
            </a:prstGeom>
            <a:noFill/>
            <a:effectLst>
              <a:softEdge rad="12700"/>
            </a:effectLst>
          </p:spPr>
        </p:pic>
        <p:pic>
          <p:nvPicPr>
            <p:cNvPr id="15" name="Picture 2" descr="C:\Documents and Settings\Учитель\Рабочий стол\орнаменти\984fa19ff7bft.jpg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1F1F1"/>
                </a:clrFrom>
                <a:clrTo>
                  <a:srgbClr val="F1F1F1">
                    <a:alpha val="0"/>
                  </a:srgbClr>
                </a:clrTo>
              </a:clrChange>
            </a:blip>
            <a:srcRect t="2522" b="10595"/>
            <a:stretch>
              <a:fillRect/>
            </a:stretch>
          </p:blipFill>
          <p:spPr bwMode="auto">
            <a:xfrm>
              <a:off x="5214942" y="5765416"/>
              <a:ext cx="3000396" cy="1092584"/>
            </a:xfrm>
            <a:prstGeom prst="rect">
              <a:avLst/>
            </a:prstGeom>
            <a:noFill/>
            <a:effectLst>
              <a:softEdge rad="12700"/>
            </a:effectLst>
          </p:spPr>
        </p:pic>
        <p:pic>
          <p:nvPicPr>
            <p:cNvPr id="16" name="Picture 2" descr="C:\Documents and Settings\Учитель\Рабочий стол\орнаменти\984fa19ff7bft.jpg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1F1F1"/>
                </a:clrFrom>
                <a:clrTo>
                  <a:srgbClr val="F1F1F1">
                    <a:alpha val="0"/>
                  </a:srgbClr>
                </a:clrTo>
              </a:clrChange>
            </a:blip>
            <a:srcRect t="2522" r="57144" b="10595"/>
            <a:stretch>
              <a:fillRect/>
            </a:stretch>
          </p:blipFill>
          <p:spPr bwMode="auto">
            <a:xfrm>
              <a:off x="7858148" y="5765416"/>
              <a:ext cx="1285852" cy="1092584"/>
            </a:xfrm>
            <a:prstGeom prst="rect">
              <a:avLst/>
            </a:prstGeom>
            <a:noFill/>
            <a:effectLst>
              <a:softEdge rad="12700"/>
            </a:effectLst>
          </p:spPr>
        </p:pic>
      </p:grpSp>
      <p:grpSp>
        <p:nvGrpSpPr>
          <p:cNvPr id="4" name="Группа 17"/>
          <p:cNvGrpSpPr/>
          <p:nvPr/>
        </p:nvGrpSpPr>
        <p:grpSpPr>
          <a:xfrm>
            <a:off x="0" y="0"/>
            <a:ext cx="9144000" cy="571480"/>
            <a:chOff x="0" y="5765416"/>
            <a:chExt cx="9144000" cy="1092584"/>
          </a:xfrm>
        </p:grpSpPr>
        <p:pic>
          <p:nvPicPr>
            <p:cNvPr id="19" name="Picture 2" descr="C:\Documents and Settings\Учитель\Рабочий стол\орнаменти\984fa19ff7bft.jpg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1F1F1"/>
                </a:clrFrom>
                <a:clrTo>
                  <a:srgbClr val="F1F1F1">
                    <a:alpha val="0"/>
                  </a:srgbClr>
                </a:clrTo>
              </a:clrChange>
            </a:blip>
            <a:srcRect t="2522" b="10595"/>
            <a:stretch>
              <a:fillRect/>
            </a:stretch>
          </p:blipFill>
          <p:spPr bwMode="auto">
            <a:xfrm>
              <a:off x="0" y="5765416"/>
              <a:ext cx="3000396" cy="1092584"/>
            </a:xfrm>
            <a:prstGeom prst="rect">
              <a:avLst/>
            </a:prstGeom>
            <a:noFill/>
            <a:effectLst>
              <a:softEdge rad="12700"/>
            </a:effectLst>
          </p:spPr>
        </p:pic>
        <p:pic>
          <p:nvPicPr>
            <p:cNvPr id="20" name="Picture 2" descr="C:\Documents and Settings\Учитель\Рабочий стол\орнаменти\984fa19ff7bft.jpg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1F1F1"/>
                </a:clrFrom>
                <a:clrTo>
                  <a:srgbClr val="F1F1F1">
                    <a:alpha val="0"/>
                  </a:srgbClr>
                </a:clrTo>
              </a:clrChange>
            </a:blip>
            <a:srcRect t="2522" b="10595"/>
            <a:stretch>
              <a:fillRect/>
            </a:stretch>
          </p:blipFill>
          <p:spPr bwMode="auto">
            <a:xfrm>
              <a:off x="2571736" y="5765416"/>
              <a:ext cx="3000396" cy="1092584"/>
            </a:xfrm>
            <a:prstGeom prst="rect">
              <a:avLst/>
            </a:prstGeom>
            <a:noFill/>
            <a:effectLst>
              <a:softEdge rad="12700"/>
            </a:effectLst>
          </p:spPr>
        </p:pic>
        <p:pic>
          <p:nvPicPr>
            <p:cNvPr id="21" name="Picture 2" descr="C:\Documents and Settings\Учитель\Рабочий стол\орнаменти\984fa19ff7bft.jpg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1F1F1"/>
                </a:clrFrom>
                <a:clrTo>
                  <a:srgbClr val="F1F1F1">
                    <a:alpha val="0"/>
                  </a:srgbClr>
                </a:clrTo>
              </a:clrChange>
            </a:blip>
            <a:srcRect t="2522" b="10595"/>
            <a:stretch>
              <a:fillRect/>
            </a:stretch>
          </p:blipFill>
          <p:spPr bwMode="auto">
            <a:xfrm>
              <a:off x="5214942" y="5765416"/>
              <a:ext cx="3000396" cy="1092584"/>
            </a:xfrm>
            <a:prstGeom prst="rect">
              <a:avLst/>
            </a:prstGeom>
            <a:noFill/>
            <a:effectLst>
              <a:softEdge rad="12700"/>
            </a:effectLst>
          </p:spPr>
        </p:pic>
        <p:pic>
          <p:nvPicPr>
            <p:cNvPr id="22" name="Picture 2" descr="C:\Documents and Settings\Учитель\Рабочий стол\орнаменти\984fa19ff7bft.jpg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1F1F1"/>
                </a:clrFrom>
                <a:clrTo>
                  <a:srgbClr val="F1F1F1">
                    <a:alpha val="0"/>
                  </a:srgbClr>
                </a:clrTo>
              </a:clrChange>
            </a:blip>
            <a:srcRect t="2522" r="57144" b="10595"/>
            <a:stretch>
              <a:fillRect/>
            </a:stretch>
          </p:blipFill>
          <p:spPr bwMode="auto">
            <a:xfrm>
              <a:off x="7858148" y="5765416"/>
              <a:ext cx="1285852" cy="1092584"/>
            </a:xfrm>
            <a:prstGeom prst="rect">
              <a:avLst/>
            </a:prstGeom>
            <a:noFill/>
            <a:effectLst>
              <a:softEdge rad="12700"/>
            </a:effectLst>
          </p:spPr>
        </p:pic>
      </p:grpSp>
      <p:pic>
        <p:nvPicPr>
          <p:cNvPr id="23" name="Picture 2" descr="C:\Documents and Settings\Учитель\Рабочий стол\орнаменти\kir2.pn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EFFF4"/>
              </a:clrFrom>
              <a:clrTo>
                <a:srgbClr val="FEFFF4">
                  <a:alpha val="0"/>
                </a:srgbClr>
              </a:clrTo>
            </a:clrChange>
          </a:blip>
          <a:srcRect t="37209" b="39535"/>
          <a:stretch>
            <a:fillRect/>
          </a:stretch>
        </p:blipFill>
        <p:spPr bwMode="auto">
          <a:xfrm>
            <a:off x="2000232" y="0"/>
            <a:ext cx="4857784" cy="985637"/>
          </a:xfrm>
          <a:prstGeom prst="rect">
            <a:avLst/>
          </a:prstGeom>
          <a:noFill/>
          <a:effectLst>
            <a:softEdge rad="63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Равно 2"/>
          <p:cNvSpPr/>
          <p:nvPr/>
        </p:nvSpPr>
        <p:spPr>
          <a:xfrm>
            <a:off x="4427984" y="476672"/>
            <a:ext cx="1656184" cy="288032"/>
          </a:xfrm>
          <a:prstGeom prst="mathEqual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4" name="Равно 3"/>
          <p:cNvSpPr/>
          <p:nvPr/>
        </p:nvSpPr>
        <p:spPr>
          <a:xfrm>
            <a:off x="5652120" y="980728"/>
            <a:ext cx="1656184" cy="288032"/>
          </a:xfrm>
          <a:prstGeom prst="mathEqual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7" name="Равно 6"/>
          <p:cNvSpPr/>
          <p:nvPr/>
        </p:nvSpPr>
        <p:spPr>
          <a:xfrm>
            <a:off x="0" y="1556792"/>
            <a:ext cx="611560" cy="288032"/>
          </a:xfrm>
          <a:prstGeom prst="mathEqual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8" name="Равно 7"/>
          <p:cNvSpPr/>
          <p:nvPr/>
        </p:nvSpPr>
        <p:spPr>
          <a:xfrm>
            <a:off x="2483768" y="2564904"/>
            <a:ext cx="1872208" cy="288032"/>
          </a:xfrm>
          <a:prstGeom prst="mathEqual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9" name="Равно 8"/>
          <p:cNvSpPr/>
          <p:nvPr/>
        </p:nvSpPr>
        <p:spPr>
          <a:xfrm>
            <a:off x="3563888" y="3068960"/>
            <a:ext cx="2664296" cy="288032"/>
          </a:xfrm>
          <a:prstGeom prst="mathEqual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0" name="Равно 9"/>
          <p:cNvSpPr/>
          <p:nvPr/>
        </p:nvSpPr>
        <p:spPr>
          <a:xfrm>
            <a:off x="6732240" y="3140968"/>
            <a:ext cx="2411760" cy="288032"/>
          </a:xfrm>
          <a:prstGeom prst="mathEqual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1" name="Равно 10"/>
          <p:cNvSpPr/>
          <p:nvPr/>
        </p:nvSpPr>
        <p:spPr>
          <a:xfrm>
            <a:off x="2843808" y="3645024"/>
            <a:ext cx="1872208" cy="288032"/>
          </a:xfrm>
          <a:prstGeom prst="mathEqual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2" name="Равно 11"/>
          <p:cNvSpPr/>
          <p:nvPr/>
        </p:nvSpPr>
        <p:spPr>
          <a:xfrm>
            <a:off x="2843808" y="5157192"/>
            <a:ext cx="1656184" cy="288032"/>
          </a:xfrm>
          <a:prstGeom prst="mathEqual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3" name="Равно 12"/>
          <p:cNvSpPr/>
          <p:nvPr/>
        </p:nvSpPr>
        <p:spPr>
          <a:xfrm>
            <a:off x="1115616" y="6237312"/>
            <a:ext cx="2088232" cy="288032"/>
          </a:xfrm>
          <a:prstGeom prst="mathEqual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4" name="Равно 13"/>
          <p:cNvSpPr/>
          <p:nvPr/>
        </p:nvSpPr>
        <p:spPr>
          <a:xfrm>
            <a:off x="3707904" y="6237312"/>
            <a:ext cx="2232248" cy="288032"/>
          </a:xfrm>
          <a:prstGeom prst="mathEqual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5" name="Равно 14"/>
          <p:cNvSpPr/>
          <p:nvPr/>
        </p:nvSpPr>
        <p:spPr>
          <a:xfrm>
            <a:off x="6876256" y="6237312"/>
            <a:ext cx="2267744" cy="288032"/>
          </a:xfrm>
          <a:prstGeom prst="mathEqual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theme/theme1.xml><?xml version="1.0" encoding="utf-8"?>
<a:theme xmlns:a="http://schemas.openxmlformats.org/drawingml/2006/main" name="9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9</Template>
  <TotalTime>123</TotalTime>
  <Words>271</Words>
  <Application>Microsoft Office PowerPoint</Application>
  <PresentationFormat>Экран (4:3)</PresentationFormat>
  <Paragraphs>107</Paragraphs>
  <Slides>19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0" baseType="lpstr">
      <vt:lpstr>9</vt:lpstr>
      <vt:lpstr>Слайд 1</vt:lpstr>
      <vt:lpstr>Тема: Майбутній час. Змінювання дієслів майбутньогочасу за особами й числами Стрембицька Л.А.</vt:lpstr>
      <vt:lpstr>Четверте жовтня Класна робота</vt:lpstr>
      <vt:lpstr>Слайд 4</vt:lpstr>
      <vt:lpstr>Слайд 5</vt:lpstr>
      <vt:lpstr>Слайд 6</vt:lpstr>
      <vt:lpstr>Робота за підручником  вправи 345–348,  с. 151–153</vt:lpstr>
      <vt:lpstr> Вправи 345, с. 151</vt:lpstr>
      <vt:lpstr>Слайд 9</vt:lpstr>
      <vt:lpstr> Вправи 346, с. 152</vt:lpstr>
      <vt:lpstr>Слайд 11</vt:lpstr>
      <vt:lpstr>Слайд 12</vt:lpstr>
      <vt:lpstr> Вправи 346, с. 152</vt:lpstr>
      <vt:lpstr>Слайд 14</vt:lpstr>
      <vt:lpstr>Слайд 15</vt:lpstr>
      <vt:lpstr>Слайд 16</vt:lpstr>
      <vt:lpstr>Слайд 17</vt:lpstr>
      <vt:lpstr>Домашнє завдання Вправи 83, с. 46</vt:lpstr>
      <vt:lpstr> Дякую за увагу!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Тема: Майбутній час. Змінювання дієслів майбутньогочасу за особами й числами</dc:title>
  <dc:creator>LENOVO</dc:creator>
  <cp:lastModifiedBy>Пользователь</cp:lastModifiedBy>
  <cp:revision>10</cp:revision>
  <dcterms:created xsi:type="dcterms:W3CDTF">2020-04-07T14:30:39Z</dcterms:created>
  <dcterms:modified xsi:type="dcterms:W3CDTF">2024-10-03T12:01:47Z</dcterms:modified>
</cp:coreProperties>
</file>