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5110" y="123778"/>
            <a:ext cx="530415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00CC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462C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00CC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27660" y="839455"/>
            <a:ext cx="6510655" cy="1569720"/>
          </a:xfrm>
          <a:custGeom>
            <a:avLst/>
            <a:gdLst/>
            <a:ahLst/>
            <a:cxnLst/>
            <a:rect l="l" t="t" r="r" b="b"/>
            <a:pathLst>
              <a:path w="6510655" h="1569720">
                <a:moveTo>
                  <a:pt x="0" y="1569695"/>
                </a:moveTo>
                <a:lnTo>
                  <a:pt x="6510034" y="1569695"/>
                </a:lnTo>
                <a:lnTo>
                  <a:pt x="6510034" y="0"/>
                </a:lnTo>
                <a:lnTo>
                  <a:pt x="0" y="0"/>
                </a:lnTo>
                <a:lnTo>
                  <a:pt x="0" y="1569695"/>
                </a:lnTo>
                <a:close/>
              </a:path>
            </a:pathLst>
          </a:custGeom>
          <a:ln w="27940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00CC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00CC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310" y="50588"/>
            <a:ext cx="11803379" cy="117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00CC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654" y="2723567"/>
            <a:ext cx="9502140" cy="3021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462C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IwQEgwQMUI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impptx.com/author/rozrobki-urokiv-dizajnu-ta-tehnologij-dlya-1-klasu-za-o-voloshenko" TargetMode="External"/><Relationship Id="rId4" Type="http://schemas.openxmlformats.org/officeDocument/2006/relationships/hyperlink" Target="https://www.youtube.com/watch?v=7cPn0y6UO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8" y="88897"/>
            <a:ext cx="6433828" cy="66039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3395" y="685800"/>
            <a:ext cx="5349875" cy="2882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Дизайн</a:t>
            </a:r>
            <a:r>
              <a:rPr sz="2000" b="1" i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і</a:t>
            </a:r>
            <a:r>
              <a:rPr sz="2000" b="1" i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технології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Тема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Спорт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Сідаємо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на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велосипед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5"/>
              </a:spcBef>
            </a:pPr>
            <a:r>
              <a:rPr sz="2000" b="1" dirty="0">
                <a:latin typeface="Times New Roman"/>
                <a:cs typeface="Times New Roman"/>
              </a:rPr>
              <a:t>Мета:</a:t>
            </a:r>
            <a:r>
              <a:rPr sz="2000" b="1" spc="14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познайомити</a:t>
            </a:r>
            <a:r>
              <a:rPr sz="2000" spc="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учнів</a:t>
            </a:r>
            <a:r>
              <a:rPr sz="2000" spc="1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із</a:t>
            </a:r>
            <a:r>
              <a:rPr sz="2000" spc="1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історією</a:t>
            </a:r>
            <a:r>
              <a:rPr sz="2000" spc="1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створення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велосипеда,</a:t>
            </a:r>
            <a:r>
              <a:rPr sz="2000" spc="400" dirty="0">
                <a:solidFill>
                  <a:srgbClr val="6F2F9F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405" dirty="0">
                <a:solidFill>
                  <a:srgbClr val="6F2F9F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його</a:t>
            </a:r>
            <a:r>
              <a:rPr sz="2000" spc="405" dirty="0">
                <a:solidFill>
                  <a:srgbClr val="6F2F9F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різновидами</a:t>
            </a:r>
            <a:r>
              <a:rPr sz="2000" spc="400" dirty="0">
                <a:solidFill>
                  <a:srgbClr val="6F2F9F"/>
                </a:solidFill>
                <a:latin typeface="Times New Roman"/>
                <a:cs typeface="Times New Roman"/>
              </a:rPr>
              <a:t>   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та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призначеннями.</a:t>
            </a:r>
            <a:r>
              <a:rPr sz="2000" spc="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Повторити</a:t>
            </a:r>
            <a:r>
              <a:rPr sz="2000" spc="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правила</a:t>
            </a:r>
            <a:r>
              <a:rPr sz="2000" spc="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дорожнього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руху</a:t>
            </a:r>
            <a:r>
              <a:rPr sz="2000" spc="3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для</a:t>
            </a:r>
            <a:r>
              <a:rPr sz="2000" spc="3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велосипедистів.</a:t>
            </a:r>
            <a:r>
              <a:rPr sz="2000" spc="3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Навчити</a:t>
            </a:r>
            <a:r>
              <a:rPr sz="2000" spc="360" dirty="0">
                <a:solidFill>
                  <a:srgbClr val="6F2F9F"/>
                </a:solidFill>
                <a:latin typeface="Times New Roman"/>
                <a:cs typeface="Times New Roman"/>
              </a:rPr>
              <a:t>  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гофрувати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папір</a:t>
            </a:r>
            <a:r>
              <a:rPr sz="2000" spc="2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та</a:t>
            </a:r>
            <a:r>
              <a:rPr sz="2000" spc="2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створювати</a:t>
            </a:r>
            <a:r>
              <a:rPr sz="2000" spc="254" dirty="0">
                <a:solidFill>
                  <a:srgbClr val="6F2F9F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аплікацію</a:t>
            </a:r>
            <a:r>
              <a:rPr sz="2000" spc="2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25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виготовлених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форм.</a:t>
            </a:r>
            <a:r>
              <a:rPr sz="2000" spc="350" dirty="0">
                <a:solidFill>
                  <a:srgbClr val="6F2F9F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Закріплювати</a:t>
            </a:r>
            <a:r>
              <a:rPr sz="2000" spc="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навички</a:t>
            </a:r>
            <a:r>
              <a:rPr sz="2000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роботи</a:t>
            </a:r>
            <a:r>
              <a:rPr sz="2000" spc="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папером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1859" y="3687721"/>
            <a:ext cx="1721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080" algn="l"/>
              </a:tabLst>
            </a:pP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та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ножицями.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наполегливість,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604" y="3687721"/>
            <a:ext cx="3388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6680" algn="l"/>
                <a:tab pos="2324100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Розвивати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творчі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здібності,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tabLst>
                <a:tab pos="1422400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уяву,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художній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1859" y="4297656"/>
            <a:ext cx="4330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26540" algn="l"/>
                <a:tab pos="1661160" algn="l"/>
                <a:tab pos="2560955" algn="l"/>
                <a:tab pos="2702560" algn="l"/>
              </a:tabLst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Виховувати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бажання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	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дотримуватися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дорожнього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	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руху,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розсудливість,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5843" y="3992157"/>
            <a:ext cx="87439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225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смак. правил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почуття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1841" y="4906989"/>
            <a:ext cx="48863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відповідальності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за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свої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вчинки.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Обладнання:</a:t>
            </a:r>
            <a:r>
              <a:rPr sz="20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клей,</a:t>
            </a:r>
            <a:r>
              <a:rPr sz="2000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ножиці,</a:t>
            </a:r>
            <a:r>
              <a:rPr sz="2000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кольорові</a:t>
            </a:r>
            <a:r>
              <a:rPr sz="2000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олівці, фломастери,</a:t>
            </a:r>
            <a:r>
              <a:rPr sz="2000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кольоровий</a:t>
            </a:r>
            <a:r>
              <a:rPr sz="2000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папір,</a:t>
            </a:r>
            <a:r>
              <a:rPr sz="2000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монета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(25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або</a:t>
            </a:r>
            <a:r>
              <a:rPr sz="2000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50</a:t>
            </a:r>
            <a:r>
              <a:rPr sz="2000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копійок).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90" dirty="0">
                <a:solidFill>
                  <a:srgbClr val="498DF2"/>
                </a:solidFill>
              </a:rPr>
              <a:t>Послідовність</a:t>
            </a:r>
            <a:r>
              <a:rPr sz="4000" spc="-180" dirty="0">
                <a:solidFill>
                  <a:srgbClr val="498DF2"/>
                </a:solidFill>
              </a:rPr>
              <a:t> </a:t>
            </a:r>
            <a:r>
              <a:rPr sz="4000" spc="-204" dirty="0">
                <a:solidFill>
                  <a:srgbClr val="498DF2"/>
                </a:solidFill>
              </a:rPr>
              <a:t>виконання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67" y="774678"/>
            <a:ext cx="1027684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spc="-100" dirty="0">
                <a:solidFill>
                  <a:srgbClr val="072C61"/>
                </a:solidFill>
                <a:latin typeface="Arial"/>
                <a:cs typeface="Arial"/>
              </a:rPr>
              <a:t>1. </a:t>
            </a:r>
            <a:r>
              <a:rPr sz="2800" b="1" spc="-260" dirty="0">
                <a:solidFill>
                  <a:srgbClr val="072C61"/>
                </a:solidFill>
                <a:latin typeface="Arial"/>
                <a:cs typeface="Arial"/>
              </a:rPr>
              <a:t>Зі</a:t>
            </a:r>
            <a:r>
              <a:rPr sz="2800" b="1" spc="-114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72C61"/>
                </a:solidFill>
                <a:latin typeface="Arial"/>
                <a:cs typeface="Arial"/>
              </a:rPr>
              <a:t>ст.57</a:t>
            </a:r>
            <a:r>
              <a:rPr sz="2800" b="1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072C61"/>
                </a:solidFill>
                <a:latin typeface="Arial"/>
                <a:cs typeface="Arial"/>
              </a:rPr>
              <a:t>виріж</a:t>
            </a:r>
            <a:r>
              <a:rPr sz="2800" b="1" spc="-9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072C61"/>
                </a:solidFill>
                <a:latin typeface="Arial"/>
                <a:cs typeface="Arial"/>
              </a:rPr>
              <a:t>малюнок-</a:t>
            </a:r>
            <a:r>
              <a:rPr sz="2800" b="1" spc="-254" dirty="0">
                <a:solidFill>
                  <a:srgbClr val="072C61"/>
                </a:solidFill>
                <a:latin typeface="Arial"/>
                <a:cs typeface="Arial"/>
              </a:rPr>
              <a:t>основу.</a:t>
            </a:r>
            <a:r>
              <a:rPr sz="2800" b="1" spc="-8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072C61"/>
                </a:solidFill>
                <a:latin typeface="Arial"/>
                <a:cs typeface="Arial"/>
              </a:rPr>
              <a:t>Підготуй</a:t>
            </a:r>
            <a:r>
              <a:rPr sz="2800" b="1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072C61"/>
                </a:solidFill>
                <a:latin typeface="Arial"/>
                <a:cs typeface="Arial"/>
              </a:rPr>
              <a:t>необхідні</a:t>
            </a:r>
            <a:r>
              <a:rPr sz="2800" b="1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072C61"/>
                </a:solidFill>
                <a:latin typeface="Arial"/>
                <a:cs typeface="Arial"/>
              </a:rPr>
              <a:t>матеріали</a:t>
            </a:r>
            <a:r>
              <a:rPr sz="2800" b="1" spc="-114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72C61"/>
                </a:solidFill>
                <a:latin typeface="Arial"/>
                <a:cs typeface="Arial"/>
              </a:rPr>
              <a:t>та </a:t>
            </a:r>
            <a:r>
              <a:rPr sz="2800" b="1" spc="-120" dirty="0">
                <a:solidFill>
                  <a:srgbClr val="072C61"/>
                </a:solidFill>
                <a:latin typeface="Arial"/>
                <a:cs typeface="Arial"/>
              </a:rPr>
              <a:t>інструменти.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412235"/>
            <a:ext cx="7216134" cy="53086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955" rIns="0" bIns="0" rtlCol="0">
            <a:spAutoFit/>
          </a:bodyPr>
          <a:lstStyle/>
          <a:p>
            <a:pPr marL="78867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2.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70" dirty="0">
                <a:solidFill>
                  <a:srgbClr val="072C61"/>
                </a:solidFill>
                <a:latin typeface="Arial"/>
                <a:cs typeface="Arial"/>
              </a:rPr>
              <a:t>Розфарбуй</a:t>
            </a:r>
            <a:r>
              <a:rPr sz="2800" spc="-17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072C61"/>
                </a:solidFill>
                <a:latin typeface="Arial"/>
                <a:cs typeface="Arial"/>
              </a:rPr>
              <a:t>малюнок.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25" y="749295"/>
            <a:ext cx="8242292" cy="60375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18" y="389233"/>
            <a:ext cx="1062799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75" dirty="0">
                <a:solidFill>
                  <a:srgbClr val="072C61"/>
                </a:solidFill>
                <a:latin typeface="Arial"/>
                <a:cs typeface="Arial"/>
              </a:rPr>
              <a:t>3.</a:t>
            </a:r>
            <a:r>
              <a:rPr sz="2800" b="0" spc="-35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800" spc="-190" dirty="0">
                <a:solidFill>
                  <a:srgbClr val="072C61"/>
                </a:solidFill>
                <a:latin typeface="Arial"/>
                <a:cs typeface="Arial"/>
              </a:rPr>
              <a:t>Виріж</a:t>
            </a:r>
            <a:r>
              <a:rPr sz="2800" spc="-114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72C61"/>
                </a:solidFill>
                <a:latin typeface="Arial"/>
                <a:cs typeface="Arial"/>
              </a:rPr>
              <a:t>або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072C61"/>
                </a:solidFill>
                <a:latin typeface="Arial"/>
                <a:cs typeface="Arial"/>
              </a:rPr>
              <a:t>підготуй</a:t>
            </a:r>
            <a:r>
              <a:rPr sz="2800" spc="-14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072C61"/>
                </a:solidFill>
                <a:latin typeface="Arial"/>
                <a:cs typeface="Arial"/>
              </a:rPr>
              <a:t>заздалегідь</a:t>
            </a:r>
            <a:r>
              <a:rPr sz="2800" spc="-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072C61"/>
                </a:solidFill>
                <a:latin typeface="Arial"/>
                <a:cs typeface="Arial"/>
              </a:rPr>
              <a:t>4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072C61"/>
                </a:solidFill>
                <a:latin typeface="Arial"/>
                <a:cs typeface="Arial"/>
              </a:rPr>
              <a:t>смужки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072C61"/>
                </a:solidFill>
                <a:latin typeface="Arial"/>
                <a:cs typeface="Arial"/>
              </a:rPr>
              <a:t>(20</a:t>
            </a:r>
            <a:r>
              <a:rPr sz="2800" spc="-114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340" dirty="0">
                <a:solidFill>
                  <a:srgbClr val="072C61"/>
                </a:solidFill>
                <a:latin typeface="Arial"/>
                <a:cs typeface="Arial"/>
              </a:rPr>
              <a:t>Х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072C61"/>
                </a:solidFill>
                <a:latin typeface="Arial"/>
                <a:cs typeface="Arial"/>
              </a:rPr>
              <a:t>9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72C61"/>
                </a:solidFill>
                <a:latin typeface="Arial"/>
                <a:cs typeface="Arial"/>
              </a:rPr>
              <a:t>см</a:t>
            </a:r>
            <a:r>
              <a:rPr sz="2800" spc="-14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72C61"/>
                </a:solidFill>
                <a:latin typeface="Arial"/>
                <a:cs typeface="Arial"/>
              </a:rPr>
              <a:t>)</a:t>
            </a:r>
            <a:r>
              <a:rPr sz="2800" spc="-12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72C61"/>
                </a:solidFill>
                <a:latin typeface="Arial"/>
                <a:cs typeface="Arial"/>
              </a:rPr>
              <a:t>та</a:t>
            </a:r>
            <a:r>
              <a:rPr sz="2800" spc="-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60" dirty="0">
                <a:solidFill>
                  <a:srgbClr val="072C61"/>
                </a:solidFill>
                <a:latin typeface="Arial"/>
                <a:cs typeface="Arial"/>
              </a:rPr>
              <a:t>згофруй</a:t>
            </a:r>
            <a:r>
              <a:rPr sz="2800" spc="-17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72C61"/>
                </a:solidFill>
                <a:latin typeface="Arial"/>
                <a:cs typeface="Arial"/>
              </a:rPr>
              <a:t>їх </a:t>
            </a:r>
            <a:r>
              <a:rPr sz="2800" spc="-225" dirty="0">
                <a:solidFill>
                  <a:srgbClr val="072C61"/>
                </a:solidFill>
                <a:latin typeface="Arial"/>
                <a:cs typeface="Arial"/>
              </a:rPr>
              <a:t>по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вертикалі.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20" y="1353824"/>
            <a:ext cx="11668768" cy="52146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0" y="440986"/>
            <a:ext cx="5308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4.</a:t>
            </a:r>
            <a:r>
              <a:rPr sz="2800" spc="-9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72C61"/>
                </a:solidFill>
                <a:latin typeface="Arial"/>
                <a:cs typeface="Arial"/>
              </a:rPr>
              <a:t>Зігни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72C61"/>
                </a:solidFill>
                <a:latin typeface="Arial"/>
                <a:cs typeface="Arial"/>
              </a:rPr>
              <a:t>заготовки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9" dirty="0">
                <a:solidFill>
                  <a:srgbClr val="072C61"/>
                </a:solidFill>
                <a:latin typeface="Arial"/>
                <a:cs typeface="Arial"/>
              </a:rPr>
              <a:t>навпіл</a:t>
            </a:r>
            <a:r>
              <a:rPr sz="2800" spc="-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35" dirty="0">
                <a:solidFill>
                  <a:srgbClr val="072C61"/>
                </a:solidFill>
                <a:latin typeface="Arial"/>
                <a:cs typeface="Arial"/>
              </a:rPr>
              <a:t>та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072C61"/>
                </a:solidFill>
                <a:latin typeface="Arial"/>
                <a:cs typeface="Arial"/>
              </a:rPr>
              <a:t>склей.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099" y="1021073"/>
            <a:ext cx="7655558" cy="56438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 marL="487680" marR="5080">
              <a:lnSpc>
                <a:spcPts val="3020"/>
              </a:lnSpc>
              <a:spcBef>
                <a:spcPts val="480"/>
              </a:spcBef>
            </a:pP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5.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72C61"/>
                </a:solidFill>
                <a:latin typeface="Arial"/>
                <a:cs typeface="Arial"/>
              </a:rPr>
              <a:t>Склей</a:t>
            </a:r>
            <a:r>
              <a:rPr sz="2800" spc="-9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072C61"/>
                </a:solidFill>
                <a:latin typeface="Arial"/>
                <a:cs typeface="Arial"/>
              </a:rPr>
              <a:t>дві</a:t>
            </a: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50" dirty="0">
                <a:solidFill>
                  <a:srgbClr val="072C61"/>
                </a:solidFill>
                <a:latin typeface="Arial"/>
                <a:cs typeface="Arial"/>
              </a:rPr>
              <a:t>згофровані</a:t>
            </a:r>
            <a:r>
              <a:rPr sz="2800" spc="-14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072C61"/>
                </a:solidFill>
                <a:latin typeface="Arial"/>
                <a:cs typeface="Arial"/>
              </a:rPr>
              <a:t>заготовки,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072C61"/>
                </a:solidFill>
                <a:latin typeface="Arial"/>
                <a:cs typeface="Arial"/>
              </a:rPr>
              <a:t>щоб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80" dirty="0">
                <a:solidFill>
                  <a:srgbClr val="072C61"/>
                </a:solidFill>
                <a:latin typeface="Arial"/>
                <a:cs typeface="Arial"/>
              </a:rPr>
              <a:t>утворилось</a:t>
            </a:r>
            <a:r>
              <a:rPr sz="2800" spc="-12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72C61"/>
                </a:solidFill>
                <a:latin typeface="Arial"/>
                <a:cs typeface="Arial"/>
              </a:rPr>
              <a:t>колесо.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72C61"/>
                </a:solidFill>
                <a:latin typeface="Arial"/>
                <a:cs typeface="Arial"/>
              </a:rPr>
              <a:t>У</a:t>
            </a:r>
            <a:r>
              <a:rPr sz="2800" spc="-114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75" dirty="0">
                <a:solidFill>
                  <a:srgbClr val="072C61"/>
                </a:solidFill>
                <a:latin typeface="Arial"/>
                <a:cs typeface="Arial"/>
              </a:rPr>
              <a:t>такий</a:t>
            </a:r>
            <a:r>
              <a:rPr sz="2800" spc="-12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72C61"/>
                </a:solidFill>
                <a:latin typeface="Arial"/>
                <a:cs typeface="Arial"/>
              </a:rPr>
              <a:t>же </a:t>
            </a:r>
            <a:r>
              <a:rPr sz="2800" spc="-265" dirty="0">
                <a:solidFill>
                  <a:srgbClr val="072C61"/>
                </a:solidFill>
                <a:latin typeface="Arial"/>
                <a:cs typeface="Arial"/>
              </a:rPr>
              <a:t>спосіб</a:t>
            </a:r>
            <a:r>
              <a:rPr sz="2800" spc="-13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72C61"/>
                </a:solidFill>
                <a:latin typeface="Arial"/>
                <a:cs typeface="Arial"/>
              </a:rPr>
              <a:t>зроби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72C61"/>
                </a:solidFill>
                <a:latin typeface="Arial"/>
                <a:cs typeface="Arial"/>
              </a:rPr>
              <a:t>ще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072C61"/>
                </a:solidFill>
                <a:latin typeface="Arial"/>
                <a:cs typeface="Arial"/>
              </a:rPr>
              <a:t>одне</a:t>
            </a:r>
            <a:r>
              <a:rPr sz="2800" spc="-9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72C61"/>
                </a:solidFill>
                <a:latin typeface="Arial"/>
                <a:cs typeface="Arial"/>
              </a:rPr>
              <a:t>колесо.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072C61"/>
                </a:solidFill>
                <a:latin typeface="Arial"/>
                <a:cs typeface="Arial"/>
              </a:rPr>
              <a:t>Приклей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72C61"/>
                </a:solidFill>
                <a:latin typeface="Arial"/>
                <a:cs typeface="Arial"/>
              </a:rPr>
              <a:t>колеса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72C61"/>
                </a:solidFill>
                <a:latin typeface="Arial"/>
                <a:cs typeface="Arial"/>
              </a:rPr>
              <a:t>на</a:t>
            </a: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72C61"/>
                </a:solidFill>
                <a:latin typeface="Arial"/>
                <a:cs typeface="Arial"/>
              </a:rPr>
              <a:t>малюнок.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623" y="1300477"/>
            <a:ext cx="7975598" cy="54686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620" rIns="0" bIns="0" rtlCol="0">
            <a:spAutoFit/>
          </a:bodyPr>
          <a:lstStyle/>
          <a:p>
            <a:pPr marL="735330">
              <a:lnSpc>
                <a:spcPts val="3190"/>
              </a:lnSpc>
              <a:spcBef>
                <a:spcPts val="100"/>
              </a:spcBef>
            </a:pPr>
            <a:r>
              <a:rPr sz="2800" spc="-100" dirty="0">
                <a:solidFill>
                  <a:srgbClr val="072C61"/>
                </a:solidFill>
                <a:latin typeface="Arial"/>
                <a:cs typeface="Arial"/>
              </a:rPr>
              <a:t>6.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072C61"/>
                </a:solidFill>
                <a:latin typeface="Arial"/>
                <a:cs typeface="Arial"/>
              </a:rPr>
              <a:t>Зігни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72C61"/>
                </a:solidFill>
                <a:latin typeface="Arial"/>
                <a:cs typeface="Arial"/>
              </a:rPr>
              <a:t>клаптик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72C61"/>
                </a:solidFill>
                <a:latin typeface="Arial"/>
                <a:cs typeface="Arial"/>
              </a:rPr>
              <a:t>паперу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072C61"/>
                </a:solidFill>
                <a:latin typeface="Arial"/>
                <a:cs typeface="Arial"/>
              </a:rPr>
              <a:t>навпіл.</a:t>
            </a:r>
            <a:r>
              <a:rPr sz="2800" spc="-6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40" dirty="0">
                <a:solidFill>
                  <a:srgbClr val="072C61"/>
                </a:solidFill>
                <a:latin typeface="Arial"/>
                <a:cs typeface="Arial"/>
              </a:rPr>
              <a:t>Обведи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4" dirty="0">
                <a:solidFill>
                  <a:srgbClr val="072C61"/>
                </a:solidFill>
                <a:latin typeface="Arial"/>
                <a:cs typeface="Arial"/>
              </a:rPr>
              <a:t>монету</a:t>
            </a:r>
            <a:r>
              <a:rPr sz="2800" spc="-10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72C61"/>
                </a:solidFill>
                <a:latin typeface="Arial"/>
                <a:cs typeface="Arial"/>
              </a:rPr>
              <a:t>номіналом</a:t>
            </a:r>
            <a:endParaRPr sz="2800">
              <a:latin typeface="Arial"/>
              <a:cs typeface="Arial"/>
            </a:endParaRPr>
          </a:p>
          <a:p>
            <a:pPr marL="735330">
              <a:lnSpc>
                <a:spcPts val="3190"/>
              </a:lnSpc>
            </a:pPr>
            <a:r>
              <a:rPr sz="2800" spc="-160" dirty="0">
                <a:solidFill>
                  <a:srgbClr val="072C61"/>
                </a:solidFill>
                <a:latin typeface="Arial"/>
                <a:cs typeface="Arial"/>
              </a:rPr>
              <a:t>50</a:t>
            </a:r>
            <a:r>
              <a:rPr sz="2800" b="0" spc="-30" dirty="0">
                <a:solidFill>
                  <a:srgbClr val="072C61"/>
                </a:solidFill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072C61"/>
                </a:solidFill>
                <a:latin typeface="Arial"/>
                <a:cs typeface="Arial"/>
              </a:rPr>
              <a:t>копійок.</a:t>
            </a:r>
            <a:r>
              <a:rPr sz="2800" spc="-7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72C61"/>
                </a:solidFill>
                <a:latin typeface="Arial"/>
                <a:cs typeface="Arial"/>
              </a:rPr>
              <a:t>Виріж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072C61"/>
                </a:solidFill>
                <a:latin typeface="Arial"/>
                <a:cs typeface="Arial"/>
              </a:rPr>
              <a:t>кружечки</a:t>
            </a:r>
            <a:r>
              <a:rPr sz="2800" spc="-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072C61"/>
                </a:solidFill>
                <a:latin typeface="Arial"/>
                <a:cs typeface="Arial"/>
              </a:rPr>
              <a:t>та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072C61"/>
                </a:solidFill>
                <a:latin typeface="Arial"/>
                <a:cs typeface="Arial"/>
              </a:rPr>
              <a:t>приклей</a:t>
            </a:r>
            <a:r>
              <a:rPr sz="2800" spc="-9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00" dirty="0">
                <a:solidFill>
                  <a:srgbClr val="072C61"/>
                </a:solidFill>
                <a:latin typeface="Arial"/>
                <a:cs typeface="Arial"/>
              </a:rPr>
              <a:t>їх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072C61"/>
                </a:solidFill>
                <a:latin typeface="Arial"/>
                <a:cs typeface="Arial"/>
              </a:rPr>
              <a:t>по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072C61"/>
                </a:solidFill>
                <a:latin typeface="Arial"/>
                <a:cs typeface="Arial"/>
              </a:rPr>
              <a:t>центру</a:t>
            </a:r>
            <a:r>
              <a:rPr sz="2800" spc="-11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072C61"/>
                </a:solidFill>
                <a:latin typeface="Arial"/>
                <a:cs typeface="Arial"/>
              </a:rPr>
              <a:t>колеса.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860" y="1432553"/>
            <a:ext cx="11638280" cy="5425440"/>
            <a:chOff x="276860" y="1432553"/>
            <a:chExt cx="11638280" cy="5425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860" y="1432553"/>
              <a:ext cx="3716012" cy="54254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320" y="2194560"/>
              <a:ext cx="1905006" cy="19050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8951" y="1493526"/>
              <a:ext cx="7536174" cy="5364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203190"/>
            <a:ext cx="11536673" cy="65481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856" rIns="0" bIns="0" rtlCol="0">
            <a:spAutoFit/>
          </a:bodyPr>
          <a:lstStyle/>
          <a:p>
            <a:pPr marL="3494404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latin typeface="Arial"/>
                <a:cs typeface="Arial"/>
              </a:rPr>
              <a:t>Практична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375" dirty="0">
                <a:latin typeface="Arial"/>
                <a:cs typeface="Arial"/>
              </a:rPr>
              <a:t>робота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980" y="906773"/>
            <a:ext cx="8854446" cy="58623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" y="191743"/>
            <a:ext cx="5011405" cy="919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10" y="191743"/>
            <a:ext cx="5011420" cy="920115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30350" marR="596265" indent="-930275">
              <a:lnSpc>
                <a:spcPts val="3440"/>
              </a:lnSpc>
              <a:spcBef>
                <a:spcPts val="20"/>
              </a:spcBef>
            </a:pPr>
            <a:r>
              <a:rPr sz="3200" i="1" spc="-350" dirty="0">
                <a:solidFill>
                  <a:srgbClr val="FFFFFF"/>
                </a:solidFill>
                <a:latin typeface="Arial"/>
                <a:cs typeface="Arial"/>
              </a:rPr>
              <a:t>Виготов</a:t>
            </a:r>
            <a:r>
              <a:rPr sz="32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225" dirty="0">
                <a:solidFill>
                  <a:srgbClr val="FFFFFF"/>
                </a:solidFill>
                <a:latin typeface="Arial"/>
                <a:cs typeface="Arial"/>
              </a:rPr>
              <a:t>композицію </a:t>
            </a:r>
            <a:r>
              <a:rPr sz="3200" i="1" spc="-19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32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70" dirty="0">
                <a:solidFill>
                  <a:srgbClr val="FFFFFF"/>
                </a:solidFill>
                <a:latin typeface="Arial"/>
                <a:cs typeface="Arial"/>
              </a:rPr>
              <a:t>зразком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480" y="1336048"/>
            <a:ext cx="4919984" cy="3243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35821" y="4760329"/>
            <a:ext cx="5260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Чекаю</a:t>
            </a:r>
            <a:r>
              <a:rPr sz="32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ваші</a:t>
            </a:r>
            <a:r>
              <a:rPr sz="32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роботи</a:t>
            </a:r>
            <a:r>
              <a:rPr sz="32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32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Human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6698" y="274320"/>
            <a:ext cx="6499866" cy="43053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83" rIns="0" bIns="0" rtlCol="0">
            <a:spAutoFit/>
          </a:bodyPr>
          <a:lstStyle/>
          <a:p>
            <a:pPr marL="677164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Рефлексія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2350" y="1231390"/>
            <a:ext cx="4634230" cy="25082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665" algn="l"/>
              </a:tabLst>
            </a:pPr>
            <a:r>
              <a:rPr sz="3600" b="1" i="1" spc="-225" dirty="0">
                <a:solidFill>
                  <a:srgbClr val="072C61"/>
                </a:solidFill>
                <a:latin typeface="Arial"/>
                <a:cs typeface="Arial"/>
              </a:rPr>
              <a:t>На</a:t>
            </a:r>
            <a:r>
              <a:rPr sz="3600" b="1" i="1" spc="-1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285" dirty="0">
                <a:solidFill>
                  <a:srgbClr val="072C61"/>
                </a:solidFill>
                <a:latin typeface="Arial"/>
                <a:cs typeface="Arial"/>
              </a:rPr>
              <a:t>уроці</a:t>
            </a:r>
            <a:r>
              <a:rPr sz="3600" b="1" i="1" spc="-17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40" dirty="0">
                <a:solidFill>
                  <a:srgbClr val="072C61"/>
                </a:solidFill>
                <a:latin typeface="Arial"/>
                <a:cs typeface="Arial"/>
              </a:rPr>
              <a:t>я</a:t>
            </a:r>
            <a:r>
              <a:rPr sz="3600" b="1" i="1" spc="-18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40" dirty="0">
                <a:solidFill>
                  <a:srgbClr val="072C61"/>
                </a:solidFill>
                <a:latin typeface="Arial"/>
                <a:cs typeface="Arial"/>
              </a:rPr>
              <a:t>навчився</a:t>
            </a:r>
            <a:r>
              <a:rPr sz="3600" b="1" i="1" spc="-17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1095" dirty="0">
                <a:solidFill>
                  <a:srgbClr val="072C61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665" algn="l"/>
              </a:tabLst>
            </a:pPr>
            <a:r>
              <a:rPr sz="3600" b="1" i="1" spc="-130" dirty="0">
                <a:solidFill>
                  <a:srgbClr val="072C61"/>
                </a:solidFill>
                <a:latin typeface="Arial"/>
                <a:cs typeface="Arial"/>
              </a:rPr>
              <a:t>Мені</a:t>
            </a:r>
            <a:r>
              <a:rPr sz="3600" b="1" i="1" spc="-16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50" dirty="0">
                <a:solidFill>
                  <a:srgbClr val="072C61"/>
                </a:solidFill>
                <a:latin typeface="Arial"/>
                <a:cs typeface="Arial"/>
              </a:rPr>
              <a:t>було</a:t>
            </a:r>
            <a:r>
              <a:rPr sz="3600" b="1" i="1" spc="-17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1095" dirty="0">
                <a:solidFill>
                  <a:srgbClr val="072C61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0665" algn="l"/>
              </a:tabLst>
            </a:pPr>
            <a:r>
              <a:rPr sz="3600" b="1" i="1" spc="-360" dirty="0">
                <a:solidFill>
                  <a:srgbClr val="072C61"/>
                </a:solidFill>
                <a:latin typeface="Arial"/>
                <a:cs typeface="Arial"/>
              </a:rPr>
              <a:t>Тепер</a:t>
            </a:r>
            <a:r>
              <a:rPr sz="3600" b="1" i="1" spc="-18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40" dirty="0">
                <a:solidFill>
                  <a:srgbClr val="072C61"/>
                </a:solidFill>
                <a:latin typeface="Arial"/>
                <a:cs typeface="Arial"/>
              </a:rPr>
              <a:t>я</a:t>
            </a:r>
            <a:r>
              <a:rPr sz="3600" b="1" i="1" spc="-18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240" dirty="0">
                <a:solidFill>
                  <a:srgbClr val="072C61"/>
                </a:solidFill>
                <a:latin typeface="Arial"/>
                <a:cs typeface="Arial"/>
              </a:rPr>
              <a:t>знаю,</a:t>
            </a:r>
            <a:r>
              <a:rPr sz="3600" b="1" i="1" spc="-16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70" dirty="0">
                <a:solidFill>
                  <a:srgbClr val="072C61"/>
                </a:solidFill>
                <a:latin typeface="Arial"/>
                <a:cs typeface="Arial"/>
              </a:rPr>
              <a:t>що</a:t>
            </a:r>
            <a:r>
              <a:rPr sz="3600" b="1" i="1" spc="-17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1095" dirty="0">
                <a:solidFill>
                  <a:srgbClr val="072C61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0665" algn="l"/>
              </a:tabLst>
            </a:pPr>
            <a:r>
              <a:rPr sz="3600" b="1" i="1" spc="-135" dirty="0">
                <a:solidFill>
                  <a:srgbClr val="072C61"/>
                </a:solidFill>
                <a:latin typeface="Arial"/>
                <a:cs typeface="Arial"/>
              </a:rPr>
              <a:t>Мені</a:t>
            </a:r>
            <a:r>
              <a:rPr sz="3600" b="1" i="1" spc="-16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350" dirty="0">
                <a:solidFill>
                  <a:srgbClr val="072C61"/>
                </a:solidFill>
                <a:latin typeface="Arial"/>
                <a:cs typeface="Arial"/>
              </a:rPr>
              <a:t>було</a:t>
            </a:r>
            <a:r>
              <a:rPr sz="3600" b="1" i="1" spc="-165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285" dirty="0">
                <a:solidFill>
                  <a:srgbClr val="072C61"/>
                </a:solidFill>
                <a:latin typeface="Arial"/>
                <a:cs typeface="Arial"/>
              </a:rPr>
              <a:t>…важко</a:t>
            </a:r>
            <a:r>
              <a:rPr sz="3600" b="1" i="1" spc="-180" dirty="0">
                <a:solidFill>
                  <a:srgbClr val="072C61"/>
                </a:solidFill>
                <a:latin typeface="Arial"/>
                <a:cs typeface="Arial"/>
              </a:rPr>
              <a:t> </a:t>
            </a:r>
            <a:r>
              <a:rPr sz="3600" b="1" i="1" spc="-1095" dirty="0">
                <a:solidFill>
                  <a:srgbClr val="072C61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i="1" spc="-355" dirty="0">
                <a:latin typeface="Arial"/>
                <a:cs typeface="Arial"/>
              </a:rPr>
              <a:t>Емоційне</a:t>
            </a:r>
            <a:r>
              <a:rPr i="1" spc="-215" dirty="0">
                <a:latin typeface="Arial"/>
                <a:cs typeface="Arial"/>
              </a:rPr>
              <a:t> </a:t>
            </a:r>
            <a:r>
              <a:rPr i="1" spc="-335" dirty="0">
                <a:latin typeface="Arial"/>
                <a:cs typeface="Arial"/>
              </a:rPr>
              <a:t>налаштування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0" y="805175"/>
            <a:ext cx="10452104" cy="58801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7864" y="2045940"/>
            <a:ext cx="657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https://www.youtube.com/watch?v=wIwQEgwQMUI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7866" y="1151296"/>
            <a:ext cx="5526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b="0" spc="-26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b="0" spc="-305" dirty="0">
                <a:solidFill>
                  <a:srgbClr val="295FFF"/>
                </a:solidFill>
                <a:latin typeface="Trebuchet MS"/>
                <a:cs typeface="Trebuchet MS"/>
              </a:rPr>
              <a:t>мультфільм: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867" y="2329080"/>
            <a:ext cx="10525125" cy="3799840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sz="440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spc="-27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200" dirty="0">
                <a:solidFill>
                  <a:srgbClr val="295FFF"/>
                </a:solidFill>
                <a:latin typeface="Trebuchet MS"/>
                <a:cs typeface="Trebuchet MS"/>
              </a:rPr>
              <a:t>послідовність</a:t>
            </a:r>
            <a:r>
              <a:rPr sz="4400" spc="-24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170" dirty="0">
                <a:solidFill>
                  <a:srgbClr val="295FFF"/>
                </a:solidFill>
                <a:latin typeface="Trebuchet MS"/>
                <a:cs typeface="Trebuchet MS"/>
              </a:rPr>
              <a:t>виконання</a:t>
            </a:r>
            <a:r>
              <a:rPr sz="4400" spc="-27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spc="-110" dirty="0">
                <a:solidFill>
                  <a:srgbClr val="295FFF"/>
                </a:solidFill>
                <a:latin typeface="Trebuchet MS"/>
                <a:cs typeface="Trebuchet MS"/>
              </a:rPr>
              <a:t>роботи:</a:t>
            </a:r>
            <a:endParaRPr sz="4400">
              <a:latin typeface="Trebuchet MS"/>
              <a:cs typeface="Trebuchet MS"/>
            </a:endParaRPr>
          </a:p>
          <a:p>
            <a:pPr marL="85090">
              <a:lnSpc>
                <a:spcPct val="100000"/>
              </a:lnSpc>
              <a:spcBef>
                <a:spcPts val="1370"/>
              </a:spcBef>
            </a:pPr>
            <a:r>
              <a:rPr sz="2400" u="sng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https://www.youtube.com/watch?v=7cPn0y6UOtE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400">
              <a:latin typeface="Trebuchet MS"/>
              <a:cs typeface="Trebuchet MS"/>
            </a:endParaRPr>
          </a:p>
          <a:p>
            <a:pPr marL="155575">
              <a:lnSpc>
                <a:spcPct val="100000"/>
              </a:lnSpc>
            </a:pP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spc="-135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spc="-330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155575" marR="983615">
              <a:lnSpc>
                <a:spcPct val="100000"/>
              </a:lnSpc>
              <a:spcBef>
                <a:spcPts val="860"/>
              </a:spcBef>
            </a:pPr>
            <a:r>
              <a:rPr sz="3200" u="sng" spc="-2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https://vsimpptx.com/author/rozrobki-</a:t>
            </a:r>
            <a:r>
              <a:rPr sz="3200" u="sng" spc="-1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urokiv-</a:t>
            </a:r>
            <a:r>
              <a:rPr sz="3200" u="sng" spc="-2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dizajnu-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ta-</a:t>
            </a:r>
            <a:r>
              <a:rPr sz="3200" u="none" spc="-25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3200" u="sng" spc="-1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tehnologij-</a:t>
            </a:r>
            <a:r>
              <a:rPr sz="3200" u="sng" spc="-1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dlya-</a:t>
            </a:r>
            <a:r>
              <a:rPr sz="32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1-klasu-</a:t>
            </a:r>
            <a:r>
              <a:rPr sz="3200" u="sng" spc="-2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za-</a:t>
            </a:r>
            <a:r>
              <a:rPr sz="3200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o-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5"/>
              </a:rPr>
              <a:t>voloshenko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254" y="2354578"/>
            <a:ext cx="8346442" cy="4231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8009" y="798211"/>
            <a:ext cx="75958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22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325" dirty="0">
                <a:solidFill>
                  <a:srgbClr val="00AFF0"/>
                </a:solidFill>
                <a:latin typeface="Arial"/>
                <a:cs typeface="Arial"/>
              </a:rPr>
              <a:t>У</a:t>
            </a:r>
            <a:r>
              <a:rPr sz="2400" b="1" i="1" spc="15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Arial"/>
                <a:cs typeface="Arial"/>
              </a:rPr>
              <a:t>1791</a:t>
            </a:r>
            <a:r>
              <a:rPr sz="2400" spc="-1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spc="-85" dirty="0">
                <a:solidFill>
                  <a:srgbClr val="00AFF0"/>
                </a:solidFill>
                <a:latin typeface="Arial"/>
                <a:cs typeface="Arial"/>
              </a:rPr>
              <a:t>році</a:t>
            </a:r>
            <a:r>
              <a:rPr sz="2400" b="1" i="1" spc="-8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85" dirty="0">
                <a:solidFill>
                  <a:srgbClr val="00AFF0"/>
                </a:solidFill>
                <a:latin typeface="Arial"/>
                <a:cs typeface="Arial"/>
              </a:rPr>
              <a:t>французький</a:t>
            </a:r>
            <a:r>
              <a:rPr sz="2400" b="1" i="1" spc="2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граф</a:t>
            </a:r>
            <a:r>
              <a:rPr sz="2400" b="1" i="1" spc="-25" dirty="0">
                <a:solidFill>
                  <a:srgbClr val="00AFF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де</a:t>
            </a:r>
            <a:r>
              <a:rPr sz="2400" b="1" i="1" spc="-1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75" dirty="0">
                <a:solidFill>
                  <a:srgbClr val="00AFF0"/>
                </a:solidFill>
                <a:latin typeface="Arial"/>
                <a:cs typeface="Arial"/>
              </a:rPr>
              <a:t>Сиврак</a:t>
            </a:r>
            <a:r>
              <a:rPr sz="2400" b="1" i="1" spc="1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65" dirty="0">
                <a:solidFill>
                  <a:srgbClr val="00AFF0"/>
                </a:solidFill>
                <a:latin typeface="Arial"/>
                <a:cs typeface="Arial"/>
              </a:rPr>
              <a:t>створив </a:t>
            </a:r>
            <a:r>
              <a:rPr sz="2400" b="1" i="1" spc="-160" dirty="0">
                <a:solidFill>
                  <a:srgbClr val="00AFF0"/>
                </a:solidFill>
                <a:latin typeface="Arial"/>
                <a:cs typeface="Arial"/>
              </a:rPr>
              <a:t>дерев’яний</a:t>
            </a:r>
            <a:r>
              <a:rPr sz="2400" b="1" i="1" spc="-1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85" dirty="0">
                <a:solidFill>
                  <a:srgbClr val="00AFF0"/>
                </a:solidFill>
                <a:latin typeface="Arial"/>
                <a:cs typeface="Arial"/>
              </a:rPr>
              <a:t>двоколісний</a:t>
            </a:r>
            <a:r>
              <a:rPr sz="2400" b="1" i="1" spc="2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20" dirty="0">
                <a:solidFill>
                  <a:srgbClr val="00AFF0"/>
                </a:solidFill>
                <a:latin typeface="Arial"/>
                <a:cs typeface="Arial"/>
              </a:rPr>
              <a:t>засіб</a:t>
            </a:r>
            <a:r>
              <a:rPr sz="2400" b="1" i="1" spc="-2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65" dirty="0">
                <a:solidFill>
                  <a:srgbClr val="00AFF0"/>
                </a:solidFill>
                <a:latin typeface="Arial"/>
                <a:cs typeface="Arial"/>
              </a:rPr>
              <a:t>пересування,</a:t>
            </a:r>
            <a:r>
              <a:rPr sz="2400" b="1" i="1" spc="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але </a:t>
            </a:r>
            <a:r>
              <a:rPr sz="2400" b="1" i="1" spc="-120" dirty="0">
                <a:solidFill>
                  <a:srgbClr val="00AFF0"/>
                </a:solidFill>
                <a:latin typeface="Arial"/>
                <a:cs typeface="Arial"/>
              </a:rPr>
              <a:t>їздити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на</a:t>
            </a:r>
            <a:r>
              <a:rPr sz="2400" b="1" i="1" spc="-6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45" dirty="0">
                <a:solidFill>
                  <a:srgbClr val="00AFF0"/>
                </a:solidFill>
                <a:latin typeface="Arial"/>
                <a:cs typeface="Arial"/>
              </a:rPr>
              <a:t>ньому</a:t>
            </a:r>
            <a:r>
              <a:rPr sz="2400" b="1" i="1" spc="-2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можна</a:t>
            </a:r>
            <a:r>
              <a:rPr sz="2400" b="1" i="1" spc="-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90" dirty="0">
                <a:solidFill>
                  <a:srgbClr val="00AFF0"/>
                </a:solidFill>
                <a:latin typeface="Arial"/>
                <a:cs typeface="Arial"/>
              </a:rPr>
              <a:t>було</a:t>
            </a:r>
            <a:r>
              <a:rPr sz="2400" b="1" i="1" spc="2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35" dirty="0">
                <a:solidFill>
                  <a:srgbClr val="00AFF0"/>
                </a:solidFill>
                <a:latin typeface="Arial"/>
                <a:cs typeface="Arial"/>
              </a:rPr>
              <a:t>тільки</a:t>
            </a:r>
            <a:r>
              <a:rPr sz="2400" b="1" i="1" spc="-1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10" dirty="0">
                <a:solidFill>
                  <a:srgbClr val="00AFF0"/>
                </a:solidFill>
                <a:latin typeface="Arial"/>
                <a:cs typeface="Arial"/>
              </a:rPr>
              <a:t>прямо,</a:t>
            </a:r>
            <a:r>
              <a:rPr sz="2400" b="1" i="1" spc="-1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20" dirty="0">
                <a:solidFill>
                  <a:srgbClr val="00AFF0"/>
                </a:solidFill>
                <a:latin typeface="Arial"/>
                <a:cs typeface="Arial"/>
              </a:rPr>
              <a:t>відштовхуючись </a:t>
            </a:r>
            <a:r>
              <a:rPr sz="2400" b="1" i="1" spc="-170" dirty="0">
                <a:solidFill>
                  <a:srgbClr val="00AFF0"/>
                </a:solidFill>
                <a:latin typeface="Arial"/>
                <a:cs typeface="Arial"/>
              </a:rPr>
              <a:t>ногами</a:t>
            </a:r>
            <a:r>
              <a:rPr sz="2400" b="1" i="1" spc="-114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00" dirty="0">
                <a:solidFill>
                  <a:srgbClr val="00AFF0"/>
                </a:solidFill>
                <a:latin typeface="Arial"/>
                <a:cs typeface="Arial"/>
              </a:rPr>
              <a:t>від</a:t>
            </a:r>
            <a:r>
              <a:rPr sz="2400" b="1" i="1" spc="-10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55" dirty="0">
                <a:solidFill>
                  <a:srgbClr val="00AFF0"/>
                </a:solidFill>
                <a:latin typeface="Arial"/>
                <a:cs typeface="Arial"/>
              </a:rPr>
              <a:t>землі</a:t>
            </a:r>
            <a:r>
              <a:rPr sz="2400" b="1" i="1" spc="-12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50" dirty="0">
                <a:solidFill>
                  <a:srgbClr val="00AFF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9250" y="113006"/>
            <a:ext cx="5641975" cy="673100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535"/>
              </a:lnSpc>
            </a:pPr>
            <a:r>
              <a:rPr sz="4000" spc="-265" dirty="0">
                <a:latin typeface="Arial"/>
                <a:cs typeface="Arial"/>
              </a:rPr>
              <a:t>Це</a:t>
            </a:r>
            <a:r>
              <a:rPr sz="4000" spc="-220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цікаво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310" dirty="0">
                <a:latin typeface="Arial"/>
                <a:cs typeface="Arial"/>
              </a:rPr>
              <a:t>знати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9313" y="852440"/>
            <a:ext cx="63398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9079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Шотландський</a:t>
            </a:r>
            <a:r>
              <a:rPr sz="2400" b="1" i="1" spc="215" dirty="0">
                <a:solidFill>
                  <a:srgbClr val="00AFF0"/>
                </a:solidFill>
                <a:latin typeface="Arial"/>
                <a:cs typeface="Arial"/>
              </a:rPr>
              <a:t>  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коваль</a:t>
            </a:r>
            <a:r>
              <a:rPr sz="2400" b="1" i="1" spc="210" dirty="0">
                <a:solidFill>
                  <a:srgbClr val="00AFF0"/>
                </a:solidFill>
                <a:latin typeface="Arial"/>
                <a:cs typeface="Arial"/>
              </a:rPr>
              <a:t>  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Кірк</a:t>
            </a:r>
            <a:r>
              <a:rPr sz="2400" b="1" i="1" spc="220" dirty="0">
                <a:solidFill>
                  <a:srgbClr val="00AFF0"/>
                </a:solidFill>
                <a:latin typeface="Arial"/>
                <a:cs typeface="Arial"/>
              </a:rPr>
              <a:t>   </a:t>
            </a:r>
            <a:r>
              <a:rPr sz="2400" b="1" i="1" spc="-90" dirty="0">
                <a:solidFill>
                  <a:srgbClr val="00AFF0"/>
                </a:solidFill>
                <a:latin typeface="Arial"/>
                <a:cs typeface="Arial"/>
              </a:rPr>
              <a:t>Патрік </a:t>
            </a:r>
            <a:r>
              <a:rPr sz="2400" b="1" i="1" spc="-50" dirty="0">
                <a:solidFill>
                  <a:srgbClr val="00AFF0"/>
                </a:solidFill>
                <a:latin typeface="Arial"/>
                <a:cs typeface="Arial"/>
              </a:rPr>
              <a:t>Макміллан</a:t>
            </a:r>
            <a:r>
              <a:rPr sz="2400" b="1" i="1" spc="-3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80" dirty="0">
                <a:solidFill>
                  <a:srgbClr val="00AFF0"/>
                </a:solidFill>
                <a:latin typeface="Arial"/>
                <a:cs typeface="Arial"/>
              </a:rPr>
              <a:t>в</a:t>
            </a:r>
            <a:r>
              <a:rPr sz="2400" b="1" i="1" spc="114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1839</a:t>
            </a:r>
            <a:r>
              <a:rPr sz="2400" spc="9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spc="-60" dirty="0">
                <a:solidFill>
                  <a:srgbClr val="00AFF0"/>
                </a:solidFill>
                <a:latin typeface="Arial"/>
                <a:cs typeface="Arial"/>
              </a:rPr>
              <a:t>році</a:t>
            </a:r>
            <a:r>
              <a:rPr sz="2400" b="1" i="1" spc="3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75" dirty="0">
                <a:solidFill>
                  <a:srgbClr val="00AFF0"/>
                </a:solidFill>
                <a:latin typeface="Arial"/>
                <a:cs typeface="Arial"/>
              </a:rPr>
              <a:t>удосконалив</a:t>
            </a:r>
            <a:r>
              <a:rPr sz="2400" b="1" i="1" spc="5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14" dirty="0">
                <a:solidFill>
                  <a:srgbClr val="00AFF0"/>
                </a:solidFill>
                <a:latin typeface="Arial"/>
                <a:cs typeface="Arial"/>
              </a:rPr>
              <a:t>винахід.</a:t>
            </a:r>
            <a:r>
              <a:rPr sz="2400" spc="-114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Він</a:t>
            </a:r>
            <a:r>
              <a:rPr sz="2400" b="1" i="1" spc="31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90" dirty="0">
                <a:solidFill>
                  <a:srgbClr val="00AFF0"/>
                </a:solidFill>
                <a:latin typeface="Arial"/>
                <a:cs typeface="Arial"/>
              </a:rPr>
              <a:t>приробив</a:t>
            </a:r>
            <a:r>
              <a:rPr sz="2400" b="1" i="1" spc="30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педалі,</a:t>
            </a:r>
            <a:r>
              <a:rPr sz="2400" b="1" i="1" spc="315" dirty="0">
                <a:solidFill>
                  <a:srgbClr val="00AFF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які</a:t>
            </a:r>
            <a:r>
              <a:rPr sz="2400" b="1" i="1" spc="29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треба</a:t>
            </a:r>
            <a:r>
              <a:rPr sz="2400" b="1" i="1" spc="31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було</a:t>
            </a:r>
            <a:r>
              <a:rPr sz="2400" b="1" i="1" spc="30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35" dirty="0">
                <a:solidFill>
                  <a:srgbClr val="00AFF0"/>
                </a:solidFill>
                <a:latin typeface="Arial"/>
                <a:cs typeface="Arial"/>
              </a:rPr>
              <a:t>не </a:t>
            </a:r>
            <a:r>
              <a:rPr sz="2400" b="1" i="1" spc="-185" dirty="0">
                <a:solidFill>
                  <a:srgbClr val="00AFF0"/>
                </a:solidFill>
                <a:latin typeface="Arial"/>
                <a:cs typeface="Arial"/>
              </a:rPr>
              <a:t>крутити,</a:t>
            </a:r>
            <a:r>
              <a:rPr sz="2400" b="1" i="1" spc="-7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90" dirty="0">
                <a:solidFill>
                  <a:srgbClr val="00AFF0"/>
                </a:solidFill>
                <a:latin typeface="Arial"/>
                <a:cs typeface="Arial"/>
              </a:rPr>
              <a:t>а</a:t>
            </a:r>
            <a:r>
              <a:rPr sz="2400" b="1" i="1" spc="-114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29" dirty="0">
                <a:solidFill>
                  <a:srgbClr val="00AFF0"/>
                </a:solidFill>
                <a:latin typeface="Arial"/>
                <a:cs typeface="Arial"/>
              </a:rPr>
              <a:t>штовхати</a:t>
            </a:r>
            <a:r>
              <a:rPr sz="2400" b="1" i="1" spc="-9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85" dirty="0">
                <a:solidFill>
                  <a:srgbClr val="00AFF0"/>
                </a:solidFill>
                <a:latin typeface="Arial"/>
                <a:cs typeface="Arial"/>
              </a:rPr>
              <a:t>і</a:t>
            </a:r>
            <a:r>
              <a:rPr sz="2400" b="1" i="1" spc="-9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25" dirty="0">
                <a:solidFill>
                  <a:srgbClr val="00AFF0"/>
                </a:solidFill>
                <a:latin typeface="Arial"/>
                <a:cs typeface="Arial"/>
              </a:rPr>
              <a:t>занижене</a:t>
            </a:r>
            <a:r>
              <a:rPr sz="2400" b="1" i="1" spc="-10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Arial"/>
                <a:cs typeface="Arial"/>
              </a:rPr>
              <a:t>сідло.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2484113"/>
            <a:ext cx="6510015" cy="41452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79" y="2438393"/>
            <a:ext cx="4752337" cy="41910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241" y="816595"/>
            <a:ext cx="4752975" cy="1569720"/>
          </a:xfrm>
          <a:prstGeom prst="rect">
            <a:avLst/>
          </a:prstGeom>
          <a:ln w="27940">
            <a:solidFill>
              <a:srgbClr val="0000C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8900" marR="86360" algn="just">
              <a:lnSpc>
                <a:spcPct val="100000"/>
              </a:lnSpc>
              <a:spcBef>
                <a:spcPts val="200"/>
              </a:spcBef>
            </a:pPr>
            <a:r>
              <a:rPr sz="2400" b="1" i="1" spc="-175" dirty="0">
                <a:solidFill>
                  <a:srgbClr val="00AFF0"/>
                </a:solidFill>
                <a:latin typeface="Arial"/>
                <a:cs typeface="Arial"/>
              </a:rPr>
              <a:t>«Батьком»</a:t>
            </a:r>
            <a:r>
              <a:rPr sz="2400" b="1" i="1" spc="10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270" dirty="0">
                <a:solidFill>
                  <a:srgbClr val="00AFF0"/>
                </a:solidFill>
                <a:latin typeface="Arial"/>
                <a:cs typeface="Arial"/>
              </a:rPr>
              <a:t>сучасного</a:t>
            </a:r>
            <a:r>
              <a:rPr sz="2400" b="1" i="1" spc="10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95" dirty="0">
                <a:solidFill>
                  <a:srgbClr val="00AFF0"/>
                </a:solidFill>
                <a:latin typeface="Arial"/>
                <a:cs typeface="Arial"/>
              </a:rPr>
              <a:t>велосипеда </a:t>
            </a:r>
            <a:r>
              <a:rPr sz="2400" b="1" i="1" spc="-105" dirty="0">
                <a:solidFill>
                  <a:srgbClr val="00AFF0"/>
                </a:solidFill>
                <a:latin typeface="Arial"/>
                <a:cs typeface="Arial"/>
              </a:rPr>
              <a:t>вважають</a:t>
            </a:r>
            <a:r>
              <a:rPr sz="2400" b="1" i="1" spc="-65" dirty="0">
                <a:solidFill>
                  <a:srgbClr val="00AFF0"/>
                </a:solidFill>
                <a:latin typeface="Arial"/>
                <a:cs typeface="Arial"/>
              </a:rPr>
              <a:t> П’єра</a:t>
            </a:r>
            <a:r>
              <a:rPr sz="2400" b="1" i="1" spc="-10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40" dirty="0">
                <a:solidFill>
                  <a:srgbClr val="00AFF0"/>
                </a:solidFill>
                <a:latin typeface="Arial"/>
                <a:cs typeface="Arial"/>
              </a:rPr>
              <a:t>Лалмана,</a:t>
            </a:r>
            <a:r>
              <a:rPr sz="2400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spc="-105" dirty="0">
                <a:solidFill>
                  <a:srgbClr val="00AFF0"/>
                </a:solidFill>
                <a:latin typeface="Arial"/>
                <a:cs typeface="Arial"/>
              </a:rPr>
              <a:t>який </a:t>
            </a:r>
            <a:r>
              <a:rPr sz="2400" b="1" i="1" spc="-175" dirty="0">
                <a:solidFill>
                  <a:srgbClr val="00AFF0"/>
                </a:solidFill>
                <a:latin typeface="Arial"/>
                <a:cs typeface="Arial"/>
              </a:rPr>
              <a:t>встановив</a:t>
            </a:r>
            <a:r>
              <a:rPr sz="2400" b="1" i="1" spc="6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45" dirty="0">
                <a:solidFill>
                  <a:srgbClr val="00AFF0"/>
                </a:solidFill>
                <a:latin typeface="Arial"/>
                <a:cs typeface="Arial"/>
              </a:rPr>
              <a:t>педалі,</a:t>
            </a:r>
            <a:r>
              <a:rPr sz="2400" b="1" i="1" spc="80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Arial"/>
                <a:cs typeface="Arial"/>
              </a:rPr>
              <a:t>які</a:t>
            </a:r>
            <a:r>
              <a:rPr sz="2400" b="1" i="1" spc="5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160" dirty="0">
                <a:solidFill>
                  <a:srgbClr val="00AFF0"/>
                </a:solidFill>
                <a:latin typeface="Arial"/>
                <a:cs typeface="Arial"/>
              </a:rPr>
              <a:t>потрібно </a:t>
            </a:r>
            <a:r>
              <a:rPr sz="2400" b="1" i="1" spc="-245" dirty="0">
                <a:solidFill>
                  <a:srgbClr val="00AFF0"/>
                </a:solidFill>
                <a:latin typeface="Arial"/>
                <a:cs typeface="Arial"/>
              </a:rPr>
              <a:t>було</a:t>
            </a:r>
            <a:r>
              <a:rPr sz="2400" b="1" i="1" spc="-105" dirty="0">
                <a:solidFill>
                  <a:srgbClr val="00AFF0"/>
                </a:solidFill>
                <a:latin typeface="Arial"/>
                <a:cs typeface="Arial"/>
              </a:rPr>
              <a:t> </a:t>
            </a:r>
            <a:r>
              <a:rPr sz="2400" b="1" i="1" spc="-55" dirty="0">
                <a:solidFill>
                  <a:srgbClr val="00AFF0"/>
                </a:solidFill>
                <a:latin typeface="Arial"/>
                <a:cs typeface="Arial"/>
              </a:rPr>
              <a:t>крутити.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1044" y="69865"/>
            <a:ext cx="5641975" cy="673100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z="4000" spc="-265" dirty="0">
                <a:latin typeface="Arial"/>
                <a:cs typeface="Arial"/>
              </a:rPr>
              <a:t>Це</a:t>
            </a:r>
            <a:r>
              <a:rPr sz="4000" spc="-220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цікаво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310" dirty="0">
                <a:latin typeface="Arial"/>
                <a:cs typeface="Arial"/>
              </a:rPr>
              <a:t>знати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30" y="113014"/>
            <a:ext cx="5643880" cy="676275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55"/>
              </a:lnSpc>
            </a:pPr>
            <a:r>
              <a:rPr sz="4000" spc="-275" dirty="0">
                <a:latin typeface="Arial"/>
                <a:cs typeface="Arial"/>
              </a:rPr>
              <a:t>Це</a:t>
            </a:r>
            <a:r>
              <a:rPr sz="4000" spc="-240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цікаво</a:t>
            </a:r>
            <a:r>
              <a:rPr sz="4000" spc="-195" dirty="0">
                <a:latin typeface="Arial"/>
                <a:cs typeface="Arial"/>
              </a:rPr>
              <a:t> </a:t>
            </a:r>
            <a:r>
              <a:rPr sz="4000" spc="-310" dirty="0">
                <a:latin typeface="Arial"/>
                <a:cs typeface="Arial"/>
              </a:rPr>
              <a:t>знати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0161" y="725212"/>
            <a:ext cx="7449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4" dirty="0">
                <a:solidFill>
                  <a:srgbClr val="00AF50"/>
                </a:solidFill>
                <a:latin typeface="Arial"/>
                <a:cs typeface="Arial"/>
              </a:rPr>
              <a:t>Зараз</a:t>
            </a:r>
            <a:r>
              <a:rPr sz="2400" b="1" i="1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140" dirty="0">
                <a:solidFill>
                  <a:srgbClr val="00AF50"/>
                </a:solidFill>
                <a:latin typeface="Arial"/>
                <a:cs typeface="Arial"/>
              </a:rPr>
              <a:t>ми</a:t>
            </a:r>
            <a:r>
              <a:rPr sz="2400" b="1" i="1" spc="-1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150" dirty="0">
                <a:solidFill>
                  <a:srgbClr val="00AF50"/>
                </a:solidFill>
                <a:latin typeface="Arial"/>
                <a:cs typeface="Arial"/>
              </a:rPr>
              <a:t>маємо</a:t>
            </a:r>
            <a:r>
              <a:rPr sz="2400" b="1" i="1" spc="-1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240" dirty="0">
                <a:solidFill>
                  <a:srgbClr val="00AF50"/>
                </a:solidFill>
                <a:latin typeface="Arial"/>
                <a:cs typeface="Arial"/>
              </a:rPr>
              <a:t>велосипед</a:t>
            </a:r>
            <a:r>
              <a:rPr sz="2400" b="1" i="1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215" dirty="0">
                <a:solidFill>
                  <a:srgbClr val="00AF50"/>
                </a:solidFill>
                <a:latin typeface="Arial"/>
                <a:cs typeface="Arial"/>
              </a:rPr>
              <a:t>зручний</a:t>
            </a:r>
            <a:r>
              <a:rPr sz="2400" b="1" i="1" spc="-1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160" dirty="0">
                <a:solidFill>
                  <a:srgbClr val="00AF50"/>
                </a:solidFill>
                <a:latin typeface="Arial"/>
                <a:cs typeface="Arial"/>
              </a:rPr>
              <a:t>та</a:t>
            </a:r>
            <a:r>
              <a:rPr sz="2400" b="1" i="1" spc="-1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195" dirty="0">
                <a:solidFill>
                  <a:srgbClr val="00AF50"/>
                </a:solidFill>
                <a:latin typeface="Arial"/>
                <a:cs typeface="Arial"/>
              </a:rPr>
              <a:t>різних</a:t>
            </a:r>
            <a:r>
              <a:rPr sz="2400" b="1" i="1" spc="-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i="1" spc="-125" dirty="0">
                <a:solidFill>
                  <a:srgbClr val="00AF50"/>
                </a:solidFill>
                <a:latin typeface="Arial"/>
                <a:cs typeface="Arial"/>
              </a:rPr>
              <a:t>моделей: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562" y="1064191"/>
            <a:ext cx="3733800" cy="3028315"/>
            <a:chOff x="162562" y="1064191"/>
            <a:chExt cx="3733800" cy="302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2" y="1762762"/>
              <a:ext cx="3733806" cy="2329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1112457"/>
              <a:ext cx="1427733" cy="576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760" y="1064191"/>
              <a:ext cx="1595373" cy="757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60" y="1153144"/>
              <a:ext cx="1310664" cy="4622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0160" y="1153144"/>
            <a:ext cx="1311275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гірський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9302" y="1861809"/>
            <a:ext cx="3154679" cy="2039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8904" y="1207788"/>
            <a:ext cx="2098054" cy="4622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98904" y="1207788"/>
            <a:ext cx="2098675" cy="4622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80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туристичний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8" y="4638043"/>
            <a:ext cx="3647431" cy="20294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0944" y="4113508"/>
            <a:ext cx="1691640" cy="4597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60944" y="4113508"/>
            <a:ext cx="1691639" cy="460375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складаний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6520" y="1202722"/>
            <a:ext cx="1325880" cy="46227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6520" y="1202722"/>
            <a:ext cx="1325880" cy="4622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міський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6091" y="1907548"/>
            <a:ext cx="5253990" cy="2612390"/>
            <a:chOff x="4356091" y="1907548"/>
            <a:chExt cx="5253990" cy="261239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6091" y="1907548"/>
              <a:ext cx="3454402" cy="21158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84746" y="4060215"/>
              <a:ext cx="1925305" cy="4596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84745" y="4060215"/>
            <a:ext cx="1925320" cy="45974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95"/>
              </a:spcBef>
            </a:pP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електричний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41158" y="4554211"/>
            <a:ext cx="3416308" cy="2113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60" y="3576320"/>
            <a:ext cx="2776228" cy="31546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1570" y="30343"/>
            <a:ext cx="11240135" cy="6591934"/>
            <a:chOff x="601570" y="30343"/>
            <a:chExt cx="11240135" cy="659193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6015" y="4485631"/>
              <a:ext cx="3045464" cy="2136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7920" y="36714"/>
              <a:ext cx="10094595" cy="5344795"/>
            </a:xfrm>
            <a:custGeom>
              <a:avLst/>
              <a:gdLst/>
              <a:ahLst/>
              <a:cxnLst/>
              <a:rect l="l" t="t" r="r" b="b"/>
              <a:pathLst>
                <a:path w="10094595" h="5344795">
                  <a:moveTo>
                    <a:pt x="5090465" y="0"/>
                  </a:moveTo>
                  <a:lnTo>
                    <a:pt x="4960574" y="255"/>
                  </a:lnTo>
                  <a:lnTo>
                    <a:pt x="4830099" y="1706"/>
                  </a:lnTo>
                  <a:lnTo>
                    <a:pt x="4699085" y="4366"/>
                  </a:lnTo>
                  <a:lnTo>
                    <a:pt x="4567579" y="8248"/>
                  </a:lnTo>
                  <a:lnTo>
                    <a:pt x="4431373" y="13550"/>
                  </a:lnTo>
                  <a:lnTo>
                    <a:pt x="4291824" y="20348"/>
                  </a:lnTo>
                  <a:lnTo>
                    <a:pt x="4153669" y="28462"/>
                  </a:lnTo>
                  <a:lnTo>
                    <a:pt x="4016950" y="37872"/>
                  </a:lnTo>
                  <a:lnTo>
                    <a:pt x="3881714" y="48557"/>
                  </a:lnTo>
                  <a:lnTo>
                    <a:pt x="3748005" y="60499"/>
                  </a:lnTo>
                  <a:lnTo>
                    <a:pt x="3615868" y="73677"/>
                  </a:lnTo>
                  <a:lnTo>
                    <a:pt x="3485348" y="88071"/>
                  </a:lnTo>
                  <a:lnTo>
                    <a:pt x="3356490" y="103661"/>
                  </a:lnTo>
                  <a:lnTo>
                    <a:pt x="3229338" y="120429"/>
                  </a:lnTo>
                  <a:lnTo>
                    <a:pt x="3103937" y="138352"/>
                  </a:lnTo>
                  <a:lnTo>
                    <a:pt x="2980332" y="157413"/>
                  </a:lnTo>
                  <a:lnTo>
                    <a:pt x="2858568" y="177590"/>
                  </a:lnTo>
                  <a:lnTo>
                    <a:pt x="2738691" y="198865"/>
                  </a:lnTo>
                  <a:lnTo>
                    <a:pt x="2620743" y="221217"/>
                  </a:lnTo>
                  <a:lnTo>
                    <a:pt x="2504771" y="244625"/>
                  </a:lnTo>
                  <a:lnTo>
                    <a:pt x="2390820" y="269071"/>
                  </a:lnTo>
                  <a:lnTo>
                    <a:pt x="2278933" y="294535"/>
                  </a:lnTo>
                  <a:lnTo>
                    <a:pt x="2169156" y="320996"/>
                  </a:lnTo>
                  <a:lnTo>
                    <a:pt x="2115073" y="334595"/>
                  </a:lnTo>
                  <a:lnTo>
                    <a:pt x="2061534" y="348435"/>
                  </a:lnTo>
                  <a:lnTo>
                    <a:pt x="2008546" y="362515"/>
                  </a:lnTo>
                  <a:lnTo>
                    <a:pt x="1956112" y="376832"/>
                  </a:lnTo>
                  <a:lnTo>
                    <a:pt x="1904240" y="391383"/>
                  </a:lnTo>
                  <a:lnTo>
                    <a:pt x="1852934" y="406166"/>
                  </a:lnTo>
                  <a:lnTo>
                    <a:pt x="1802201" y="421179"/>
                  </a:lnTo>
                  <a:lnTo>
                    <a:pt x="1752045" y="436419"/>
                  </a:lnTo>
                  <a:lnTo>
                    <a:pt x="1702474" y="451883"/>
                  </a:lnTo>
                  <a:lnTo>
                    <a:pt x="1653491" y="467570"/>
                  </a:lnTo>
                  <a:lnTo>
                    <a:pt x="1605103" y="483476"/>
                  </a:lnTo>
                  <a:lnTo>
                    <a:pt x="1557315" y="499599"/>
                  </a:lnTo>
                  <a:lnTo>
                    <a:pt x="1510133" y="515936"/>
                  </a:lnTo>
                  <a:lnTo>
                    <a:pt x="1463563" y="532486"/>
                  </a:lnTo>
                  <a:lnTo>
                    <a:pt x="1417610" y="549246"/>
                  </a:lnTo>
                  <a:lnTo>
                    <a:pt x="1372279" y="566212"/>
                  </a:lnTo>
                  <a:lnTo>
                    <a:pt x="1327577" y="583383"/>
                  </a:lnTo>
                  <a:lnTo>
                    <a:pt x="1283509" y="600757"/>
                  </a:lnTo>
                  <a:lnTo>
                    <a:pt x="1240081" y="618330"/>
                  </a:lnTo>
                  <a:lnTo>
                    <a:pt x="1197297" y="636100"/>
                  </a:lnTo>
                  <a:lnTo>
                    <a:pt x="1155165" y="654065"/>
                  </a:lnTo>
                  <a:lnTo>
                    <a:pt x="1113688" y="672222"/>
                  </a:lnTo>
                  <a:lnTo>
                    <a:pt x="1072874" y="690569"/>
                  </a:lnTo>
                  <a:lnTo>
                    <a:pt x="1032727" y="709103"/>
                  </a:lnTo>
                  <a:lnTo>
                    <a:pt x="993254" y="727822"/>
                  </a:lnTo>
                  <a:lnTo>
                    <a:pt x="954459" y="746723"/>
                  </a:lnTo>
                  <a:lnTo>
                    <a:pt x="916348" y="765804"/>
                  </a:lnTo>
                  <a:lnTo>
                    <a:pt x="878928" y="785062"/>
                  </a:lnTo>
                  <a:lnTo>
                    <a:pt x="842203" y="804495"/>
                  </a:lnTo>
                  <a:lnTo>
                    <a:pt x="806179" y="824100"/>
                  </a:lnTo>
                  <a:lnTo>
                    <a:pt x="770862" y="843876"/>
                  </a:lnTo>
                  <a:lnTo>
                    <a:pt x="736258" y="863818"/>
                  </a:lnTo>
                  <a:lnTo>
                    <a:pt x="702371" y="883926"/>
                  </a:lnTo>
                  <a:lnTo>
                    <a:pt x="669208" y="904195"/>
                  </a:lnTo>
                  <a:lnTo>
                    <a:pt x="636775" y="924625"/>
                  </a:lnTo>
                  <a:lnTo>
                    <a:pt x="574117" y="965955"/>
                  </a:lnTo>
                  <a:lnTo>
                    <a:pt x="514444" y="1007894"/>
                  </a:lnTo>
                  <a:lnTo>
                    <a:pt x="457800" y="1050423"/>
                  </a:lnTo>
                  <a:lnTo>
                    <a:pt x="404229" y="1093522"/>
                  </a:lnTo>
                  <a:lnTo>
                    <a:pt x="353777" y="1137171"/>
                  </a:lnTo>
                  <a:lnTo>
                    <a:pt x="306488" y="1181350"/>
                  </a:lnTo>
                  <a:lnTo>
                    <a:pt x="262408" y="1226040"/>
                  </a:lnTo>
                  <a:lnTo>
                    <a:pt x="221580" y="1271220"/>
                  </a:lnTo>
                  <a:lnTo>
                    <a:pt x="184051" y="1316871"/>
                  </a:lnTo>
                  <a:lnTo>
                    <a:pt x="149864" y="1362973"/>
                  </a:lnTo>
                  <a:lnTo>
                    <a:pt x="119064" y="1409505"/>
                  </a:lnTo>
                  <a:lnTo>
                    <a:pt x="91697" y="1456449"/>
                  </a:lnTo>
                  <a:lnTo>
                    <a:pt x="67807" y="1503783"/>
                  </a:lnTo>
                  <a:lnTo>
                    <a:pt x="47440" y="1551488"/>
                  </a:lnTo>
                  <a:lnTo>
                    <a:pt x="30639" y="1599545"/>
                  </a:lnTo>
                  <a:lnTo>
                    <a:pt x="17449" y="1647933"/>
                  </a:lnTo>
                  <a:lnTo>
                    <a:pt x="7916" y="1696633"/>
                  </a:lnTo>
                  <a:lnTo>
                    <a:pt x="2085" y="1745624"/>
                  </a:lnTo>
                  <a:lnTo>
                    <a:pt x="0" y="1794887"/>
                  </a:lnTo>
                  <a:lnTo>
                    <a:pt x="376" y="1819615"/>
                  </a:lnTo>
                  <a:lnTo>
                    <a:pt x="3994" y="1869248"/>
                  </a:lnTo>
                  <a:lnTo>
                    <a:pt x="11470" y="1919103"/>
                  </a:lnTo>
                  <a:lnTo>
                    <a:pt x="22849" y="1969161"/>
                  </a:lnTo>
                  <a:lnTo>
                    <a:pt x="37605" y="2017732"/>
                  </a:lnTo>
                  <a:lnTo>
                    <a:pt x="55242" y="2064360"/>
                  </a:lnTo>
                  <a:lnTo>
                    <a:pt x="76120" y="2110554"/>
                  </a:lnTo>
                  <a:lnTo>
                    <a:pt x="100192" y="2156301"/>
                  </a:lnTo>
                  <a:lnTo>
                    <a:pt x="127415" y="2201587"/>
                  </a:lnTo>
                  <a:lnTo>
                    <a:pt x="157740" y="2246400"/>
                  </a:lnTo>
                  <a:lnTo>
                    <a:pt x="191123" y="2290726"/>
                  </a:lnTo>
                  <a:lnTo>
                    <a:pt x="227518" y="2334552"/>
                  </a:lnTo>
                  <a:lnTo>
                    <a:pt x="266879" y="2377866"/>
                  </a:lnTo>
                  <a:lnTo>
                    <a:pt x="309160" y="2420653"/>
                  </a:lnTo>
                  <a:lnTo>
                    <a:pt x="354316" y="2462901"/>
                  </a:lnTo>
                  <a:lnTo>
                    <a:pt x="402300" y="2504597"/>
                  </a:lnTo>
                  <a:lnTo>
                    <a:pt x="453068" y="2545727"/>
                  </a:lnTo>
                  <a:lnTo>
                    <a:pt x="506572" y="2586279"/>
                  </a:lnTo>
                  <a:lnTo>
                    <a:pt x="562767" y="2626239"/>
                  </a:lnTo>
                  <a:lnTo>
                    <a:pt x="621608" y="2665594"/>
                  </a:lnTo>
                  <a:lnTo>
                    <a:pt x="683048" y="2704331"/>
                  </a:lnTo>
                  <a:lnTo>
                    <a:pt x="747042" y="2742437"/>
                  </a:lnTo>
                  <a:lnTo>
                    <a:pt x="813544" y="2779899"/>
                  </a:lnTo>
                  <a:lnTo>
                    <a:pt x="847721" y="2798384"/>
                  </a:lnTo>
                  <a:lnTo>
                    <a:pt x="882508" y="2816704"/>
                  </a:lnTo>
                  <a:lnTo>
                    <a:pt x="917899" y="2834855"/>
                  </a:lnTo>
                  <a:lnTo>
                    <a:pt x="953889" y="2852838"/>
                  </a:lnTo>
                  <a:lnTo>
                    <a:pt x="990471" y="2870649"/>
                  </a:lnTo>
                  <a:lnTo>
                    <a:pt x="1027640" y="2888288"/>
                  </a:lnTo>
                  <a:lnTo>
                    <a:pt x="1065390" y="2905753"/>
                  </a:lnTo>
                  <a:lnTo>
                    <a:pt x="1103716" y="2923042"/>
                  </a:lnTo>
                  <a:lnTo>
                    <a:pt x="1142611" y="2940153"/>
                  </a:lnTo>
                  <a:lnTo>
                    <a:pt x="1182071" y="2957086"/>
                  </a:lnTo>
                  <a:lnTo>
                    <a:pt x="1222089" y="2973837"/>
                  </a:lnTo>
                  <a:lnTo>
                    <a:pt x="1262659" y="2990406"/>
                  </a:lnTo>
                  <a:lnTo>
                    <a:pt x="1303776" y="3006791"/>
                  </a:lnTo>
                  <a:lnTo>
                    <a:pt x="1345434" y="3022991"/>
                  </a:lnTo>
                  <a:lnTo>
                    <a:pt x="1387628" y="3039003"/>
                  </a:lnTo>
                  <a:lnTo>
                    <a:pt x="1473598" y="3070459"/>
                  </a:lnTo>
                  <a:lnTo>
                    <a:pt x="1561642" y="3101146"/>
                  </a:lnTo>
                  <a:lnTo>
                    <a:pt x="1651712" y="3131051"/>
                  </a:lnTo>
                  <a:lnTo>
                    <a:pt x="1743764" y="3160160"/>
                  </a:lnTo>
                  <a:lnTo>
                    <a:pt x="1837751" y="3188462"/>
                  </a:lnTo>
                  <a:lnTo>
                    <a:pt x="1933627" y="3215941"/>
                  </a:lnTo>
                  <a:lnTo>
                    <a:pt x="2031348" y="3242587"/>
                  </a:lnTo>
                  <a:lnTo>
                    <a:pt x="2130866" y="3268384"/>
                  </a:lnTo>
                  <a:lnTo>
                    <a:pt x="2232137" y="3293321"/>
                  </a:lnTo>
                  <a:lnTo>
                    <a:pt x="2335114" y="3317383"/>
                  </a:lnTo>
                  <a:lnTo>
                    <a:pt x="2439751" y="3340559"/>
                  </a:lnTo>
                  <a:lnTo>
                    <a:pt x="2546004" y="3362834"/>
                  </a:lnTo>
                  <a:lnTo>
                    <a:pt x="2653825" y="3384196"/>
                  </a:lnTo>
                  <a:lnTo>
                    <a:pt x="2763170" y="3404631"/>
                  </a:lnTo>
                  <a:lnTo>
                    <a:pt x="2873992" y="3424127"/>
                  </a:lnTo>
                  <a:lnTo>
                    <a:pt x="2986245" y="3442670"/>
                  </a:lnTo>
                  <a:lnTo>
                    <a:pt x="3099884" y="3460247"/>
                  </a:lnTo>
                  <a:lnTo>
                    <a:pt x="3214863" y="3476845"/>
                  </a:lnTo>
                  <a:lnTo>
                    <a:pt x="3331137" y="3492451"/>
                  </a:lnTo>
                  <a:lnTo>
                    <a:pt x="3448658" y="3507052"/>
                  </a:lnTo>
                  <a:lnTo>
                    <a:pt x="3567383" y="3520634"/>
                  </a:lnTo>
                  <a:lnTo>
                    <a:pt x="3687264" y="3533185"/>
                  </a:lnTo>
                  <a:lnTo>
                    <a:pt x="3808255" y="3544691"/>
                  </a:lnTo>
                  <a:lnTo>
                    <a:pt x="3930312" y="3555139"/>
                  </a:lnTo>
                  <a:lnTo>
                    <a:pt x="4053389" y="3564517"/>
                  </a:lnTo>
                  <a:lnTo>
                    <a:pt x="4177438" y="3572810"/>
                  </a:lnTo>
                  <a:lnTo>
                    <a:pt x="4302416" y="3580006"/>
                  </a:lnTo>
                  <a:lnTo>
                    <a:pt x="4428275" y="3586092"/>
                  </a:lnTo>
                  <a:lnTo>
                    <a:pt x="4554971" y="3591055"/>
                  </a:lnTo>
                  <a:lnTo>
                    <a:pt x="4682457" y="3594880"/>
                  </a:lnTo>
                  <a:lnTo>
                    <a:pt x="4810687" y="3597557"/>
                  </a:lnTo>
                  <a:lnTo>
                    <a:pt x="4939616" y="3599070"/>
                  </a:lnTo>
                  <a:lnTo>
                    <a:pt x="5069198" y="3599407"/>
                  </a:lnTo>
                  <a:lnTo>
                    <a:pt x="5199387" y="3598556"/>
                  </a:lnTo>
                  <a:lnTo>
                    <a:pt x="5330137" y="3596502"/>
                  </a:lnTo>
                  <a:lnTo>
                    <a:pt x="5461403" y="3593233"/>
                  </a:lnTo>
                  <a:lnTo>
                    <a:pt x="5593138" y="3588735"/>
                  </a:lnTo>
                  <a:lnTo>
                    <a:pt x="8126026" y="5344244"/>
                  </a:lnTo>
                  <a:lnTo>
                    <a:pt x="7432948" y="3385574"/>
                  </a:lnTo>
                  <a:lnTo>
                    <a:pt x="7504114" y="3371701"/>
                  </a:lnTo>
                  <a:lnTo>
                    <a:pt x="7574472" y="3357461"/>
                  </a:lnTo>
                  <a:lnTo>
                    <a:pt x="7644015" y="3342858"/>
                  </a:lnTo>
                  <a:lnTo>
                    <a:pt x="7712737" y="3327898"/>
                  </a:lnTo>
                  <a:lnTo>
                    <a:pt x="7780629" y="3312585"/>
                  </a:lnTo>
                  <a:lnTo>
                    <a:pt x="7847686" y="3296922"/>
                  </a:lnTo>
                  <a:lnTo>
                    <a:pt x="7913901" y="3280915"/>
                  </a:lnTo>
                  <a:lnTo>
                    <a:pt x="7979268" y="3264569"/>
                  </a:lnTo>
                  <a:lnTo>
                    <a:pt x="8043779" y="3247887"/>
                  </a:lnTo>
                  <a:lnTo>
                    <a:pt x="8107427" y="3230875"/>
                  </a:lnTo>
                  <a:lnTo>
                    <a:pt x="8170207" y="3213537"/>
                  </a:lnTo>
                  <a:lnTo>
                    <a:pt x="8232111" y="3195877"/>
                  </a:lnTo>
                  <a:lnTo>
                    <a:pt x="8293132" y="3177900"/>
                  </a:lnTo>
                  <a:lnTo>
                    <a:pt x="8353264" y="3159611"/>
                  </a:lnTo>
                  <a:lnTo>
                    <a:pt x="8412501" y="3141014"/>
                  </a:lnTo>
                  <a:lnTo>
                    <a:pt x="8470835" y="3122114"/>
                  </a:lnTo>
                  <a:lnTo>
                    <a:pt x="8528259" y="3102915"/>
                  </a:lnTo>
                  <a:lnTo>
                    <a:pt x="8584768" y="3083421"/>
                  </a:lnTo>
                  <a:lnTo>
                    <a:pt x="8640353" y="3063638"/>
                  </a:lnTo>
                  <a:lnTo>
                    <a:pt x="8695010" y="3043570"/>
                  </a:lnTo>
                  <a:lnTo>
                    <a:pt x="8748730" y="3023222"/>
                  </a:lnTo>
                  <a:lnTo>
                    <a:pt x="8801507" y="3002597"/>
                  </a:lnTo>
                  <a:lnTo>
                    <a:pt x="8853334" y="2981701"/>
                  </a:lnTo>
                  <a:lnTo>
                    <a:pt x="8904205" y="2960538"/>
                  </a:lnTo>
                  <a:lnTo>
                    <a:pt x="8954113" y="2939113"/>
                  </a:lnTo>
                  <a:lnTo>
                    <a:pt x="9003051" y="2917429"/>
                  </a:lnTo>
                  <a:lnTo>
                    <a:pt x="9051012" y="2895493"/>
                  </a:lnTo>
                  <a:lnTo>
                    <a:pt x="9097990" y="2873308"/>
                  </a:lnTo>
                  <a:lnTo>
                    <a:pt x="9143979" y="2850879"/>
                  </a:lnTo>
                  <a:lnTo>
                    <a:pt x="9188970" y="2828210"/>
                  </a:lnTo>
                  <a:lnTo>
                    <a:pt x="9232958" y="2805306"/>
                  </a:lnTo>
                  <a:lnTo>
                    <a:pt x="9275935" y="2782171"/>
                  </a:lnTo>
                  <a:lnTo>
                    <a:pt x="9317896" y="2758811"/>
                  </a:lnTo>
                  <a:lnTo>
                    <a:pt x="9358833" y="2735229"/>
                  </a:lnTo>
                  <a:lnTo>
                    <a:pt x="9398740" y="2711430"/>
                  </a:lnTo>
                  <a:lnTo>
                    <a:pt x="9437610" y="2687419"/>
                  </a:lnTo>
                  <a:lnTo>
                    <a:pt x="9475436" y="2663200"/>
                  </a:lnTo>
                  <a:lnTo>
                    <a:pt x="9512211" y="2638778"/>
                  </a:lnTo>
                  <a:lnTo>
                    <a:pt x="9547929" y="2614158"/>
                  </a:lnTo>
                  <a:lnTo>
                    <a:pt x="9582583" y="2589343"/>
                  </a:lnTo>
                  <a:lnTo>
                    <a:pt x="9616166" y="2564339"/>
                  </a:lnTo>
                  <a:lnTo>
                    <a:pt x="9648672" y="2539150"/>
                  </a:lnTo>
                  <a:lnTo>
                    <a:pt x="9680094" y="2513780"/>
                  </a:lnTo>
                  <a:lnTo>
                    <a:pt x="9710425" y="2488234"/>
                  </a:lnTo>
                  <a:lnTo>
                    <a:pt x="9739658" y="2462517"/>
                  </a:lnTo>
                  <a:lnTo>
                    <a:pt x="9767787" y="2436634"/>
                  </a:lnTo>
                  <a:lnTo>
                    <a:pt x="9820704" y="2384384"/>
                  </a:lnTo>
                  <a:lnTo>
                    <a:pt x="9869124" y="2331521"/>
                  </a:lnTo>
                  <a:lnTo>
                    <a:pt x="9912992" y="2278083"/>
                  </a:lnTo>
                  <a:lnTo>
                    <a:pt x="9952254" y="2224104"/>
                  </a:lnTo>
                  <a:lnTo>
                    <a:pt x="9986856" y="2169623"/>
                  </a:lnTo>
                  <a:lnTo>
                    <a:pt x="10016745" y="2114674"/>
                  </a:lnTo>
                  <a:lnTo>
                    <a:pt x="10041868" y="2059295"/>
                  </a:lnTo>
                  <a:lnTo>
                    <a:pt x="10062169" y="2003521"/>
                  </a:lnTo>
                  <a:lnTo>
                    <a:pt x="10077596" y="1947390"/>
                  </a:lnTo>
                  <a:lnTo>
                    <a:pt x="10088094" y="1890937"/>
                  </a:lnTo>
                  <a:lnTo>
                    <a:pt x="10093609" y="1834199"/>
                  </a:lnTo>
                  <a:lnTo>
                    <a:pt x="10094482" y="1805735"/>
                  </a:lnTo>
                  <a:lnTo>
                    <a:pt x="10094089" y="1777213"/>
                  </a:lnTo>
                  <a:lnTo>
                    <a:pt x="10089479" y="1720015"/>
                  </a:lnTo>
                  <a:lnTo>
                    <a:pt x="10079725" y="1662641"/>
                  </a:lnTo>
                  <a:lnTo>
                    <a:pt x="10064774" y="1605127"/>
                  </a:lnTo>
                  <a:lnTo>
                    <a:pt x="10048774" y="1558287"/>
                  </a:lnTo>
                  <a:lnTo>
                    <a:pt x="10029511" y="1511874"/>
                  </a:lnTo>
                  <a:lnTo>
                    <a:pt x="10007029" y="1465902"/>
                  </a:lnTo>
                  <a:lnTo>
                    <a:pt x="9981376" y="1420384"/>
                  </a:lnTo>
                  <a:lnTo>
                    <a:pt x="9952596" y="1375332"/>
                  </a:lnTo>
                  <a:lnTo>
                    <a:pt x="9920736" y="1330761"/>
                  </a:lnTo>
                  <a:lnTo>
                    <a:pt x="9885840" y="1286683"/>
                  </a:lnTo>
                  <a:lnTo>
                    <a:pt x="9847957" y="1243112"/>
                  </a:lnTo>
                  <a:lnTo>
                    <a:pt x="9807129" y="1200060"/>
                  </a:lnTo>
                  <a:lnTo>
                    <a:pt x="9763405" y="1157541"/>
                  </a:lnTo>
                  <a:lnTo>
                    <a:pt x="9716829" y="1115567"/>
                  </a:lnTo>
                  <a:lnTo>
                    <a:pt x="9667448" y="1074153"/>
                  </a:lnTo>
                  <a:lnTo>
                    <a:pt x="9615306" y="1033310"/>
                  </a:lnTo>
                  <a:lnTo>
                    <a:pt x="9560451" y="993052"/>
                  </a:lnTo>
                  <a:lnTo>
                    <a:pt x="9502927" y="953393"/>
                  </a:lnTo>
                  <a:lnTo>
                    <a:pt x="9442781" y="914345"/>
                  </a:lnTo>
                  <a:lnTo>
                    <a:pt x="9380058" y="875922"/>
                  </a:lnTo>
                  <a:lnTo>
                    <a:pt x="9314804" y="838136"/>
                  </a:lnTo>
                  <a:lnTo>
                    <a:pt x="9281243" y="819487"/>
                  </a:lnTo>
                  <a:lnTo>
                    <a:pt x="9247065" y="801002"/>
                  </a:lnTo>
                  <a:lnTo>
                    <a:pt x="9212278" y="782682"/>
                  </a:lnTo>
                  <a:lnTo>
                    <a:pt x="9176887" y="764531"/>
                  </a:lnTo>
                  <a:lnTo>
                    <a:pt x="9140898" y="746548"/>
                  </a:lnTo>
                  <a:lnTo>
                    <a:pt x="9104316" y="728737"/>
                  </a:lnTo>
                  <a:lnTo>
                    <a:pt x="9067147" y="711098"/>
                  </a:lnTo>
                  <a:lnTo>
                    <a:pt x="9029397" y="693633"/>
                  </a:lnTo>
                  <a:lnTo>
                    <a:pt x="8991071" y="676344"/>
                  </a:lnTo>
                  <a:lnTo>
                    <a:pt x="8952176" y="659233"/>
                  </a:lnTo>
                  <a:lnTo>
                    <a:pt x="8912716" y="642300"/>
                  </a:lnTo>
                  <a:lnTo>
                    <a:pt x="8872698" y="625549"/>
                  </a:lnTo>
                  <a:lnTo>
                    <a:pt x="8832128" y="608980"/>
                  </a:lnTo>
                  <a:lnTo>
                    <a:pt x="8791011" y="592595"/>
                  </a:lnTo>
                  <a:lnTo>
                    <a:pt x="8749353" y="576395"/>
                  </a:lnTo>
                  <a:lnTo>
                    <a:pt x="8664436" y="544560"/>
                  </a:lnTo>
                  <a:lnTo>
                    <a:pt x="8577424" y="513487"/>
                  </a:lnTo>
                  <a:lnTo>
                    <a:pt x="8488361" y="483189"/>
                  </a:lnTo>
                  <a:lnTo>
                    <a:pt x="8397295" y="453680"/>
                  </a:lnTo>
                  <a:lnTo>
                    <a:pt x="8304270" y="424973"/>
                  </a:lnTo>
                  <a:lnTo>
                    <a:pt x="8209333" y="397081"/>
                  </a:lnTo>
                  <a:lnTo>
                    <a:pt x="8112529" y="370017"/>
                  </a:lnTo>
                  <a:lnTo>
                    <a:pt x="8013904" y="343794"/>
                  </a:lnTo>
                  <a:lnTo>
                    <a:pt x="7913504" y="318425"/>
                  </a:lnTo>
                  <a:lnTo>
                    <a:pt x="7811374" y="293924"/>
                  </a:lnTo>
                  <a:lnTo>
                    <a:pt x="7707561" y="270303"/>
                  </a:lnTo>
                  <a:lnTo>
                    <a:pt x="7602111" y="247576"/>
                  </a:lnTo>
                  <a:lnTo>
                    <a:pt x="7495069" y="225756"/>
                  </a:lnTo>
                  <a:lnTo>
                    <a:pt x="7386480" y="204856"/>
                  </a:lnTo>
                  <a:lnTo>
                    <a:pt x="7276391" y="184889"/>
                  </a:lnTo>
                  <a:lnTo>
                    <a:pt x="7164848" y="165868"/>
                  </a:lnTo>
                  <a:lnTo>
                    <a:pt x="7051896" y="147806"/>
                  </a:lnTo>
                  <a:lnTo>
                    <a:pt x="6937582" y="130717"/>
                  </a:lnTo>
                  <a:lnTo>
                    <a:pt x="6821950" y="114613"/>
                  </a:lnTo>
                  <a:lnTo>
                    <a:pt x="6705047" y="99508"/>
                  </a:lnTo>
                  <a:lnTo>
                    <a:pt x="6586918" y="85415"/>
                  </a:lnTo>
                  <a:lnTo>
                    <a:pt x="6467610" y="72347"/>
                  </a:lnTo>
                  <a:lnTo>
                    <a:pt x="6347168" y="60317"/>
                  </a:lnTo>
                  <a:lnTo>
                    <a:pt x="6225638" y="49338"/>
                  </a:lnTo>
                  <a:lnTo>
                    <a:pt x="6103066" y="39423"/>
                  </a:lnTo>
                  <a:lnTo>
                    <a:pt x="5979498" y="30586"/>
                  </a:lnTo>
                  <a:lnTo>
                    <a:pt x="5854978" y="22840"/>
                  </a:lnTo>
                  <a:lnTo>
                    <a:pt x="5729554" y="16197"/>
                  </a:lnTo>
                  <a:lnTo>
                    <a:pt x="5603271" y="10671"/>
                  </a:lnTo>
                  <a:lnTo>
                    <a:pt x="5476175" y="6276"/>
                  </a:lnTo>
                  <a:lnTo>
                    <a:pt x="5348311" y="3023"/>
                  </a:lnTo>
                  <a:lnTo>
                    <a:pt x="5219726" y="927"/>
                  </a:lnTo>
                  <a:lnTo>
                    <a:pt x="5090465" y="0"/>
                  </a:lnTo>
                  <a:close/>
                </a:path>
              </a:pathLst>
            </a:custGeom>
            <a:solidFill>
              <a:srgbClr val="EB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920" y="36693"/>
              <a:ext cx="10094595" cy="5344795"/>
            </a:xfrm>
            <a:custGeom>
              <a:avLst/>
              <a:gdLst/>
              <a:ahLst/>
              <a:cxnLst/>
              <a:rect l="l" t="t" r="r" b="b"/>
              <a:pathLst>
                <a:path w="10094595" h="5344795">
                  <a:moveTo>
                    <a:pt x="8126026" y="5344265"/>
                  </a:moveTo>
                  <a:lnTo>
                    <a:pt x="5593138" y="3588756"/>
                  </a:lnTo>
                  <a:lnTo>
                    <a:pt x="5527215" y="3591159"/>
                  </a:lnTo>
                  <a:lnTo>
                    <a:pt x="5461403" y="3593254"/>
                  </a:lnTo>
                  <a:lnTo>
                    <a:pt x="5395708" y="3595041"/>
                  </a:lnTo>
                  <a:lnTo>
                    <a:pt x="5330137" y="3596523"/>
                  </a:lnTo>
                  <a:lnTo>
                    <a:pt x="5264695" y="3597701"/>
                  </a:lnTo>
                  <a:lnTo>
                    <a:pt x="5199387" y="3598577"/>
                  </a:lnTo>
                  <a:lnTo>
                    <a:pt x="5134219" y="3599152"/>
                  </a:lnTo>
                  <a:lnTo>
                    <a:pt x="5069198" y="3599428"/>
                  </a:lnTo>
                  <a:lnTo>
                    <a:pt x="5004328" y="3599407"/>
                  </a:lnTo>
                  <a:lnTo>
                    <a:pt x="4939616" y="3599091"/>
                  </a:lnTo>
                  <a:lnTo>
                    <a:pt x="4875067" y="3598480"/>
                  </a:lnTo>
                  <a:lnTo>
                    <a:pt x="4810687" y="3597578"/>
                  </a:lnTo>
                  <a:lnTo>
                    <a:pt x="4746482" y="3596384"/>
                  </a:lnTo>
                  <a:lnTo>
                    <a:pt x="4682457" y="3594901"/>
                  </a:lnTo>
                  <a:lnTo>
                    <a:pt x="4618618" y="3593131"/>
                  </a:lnTo>
                  <a:lnTo>
                    <a:pt x="4554971" y="3591075"/>
                  </a:lnTo>
                  <a:lnTo>
                    <a:pt x="4491522" y="3588736"/>
                  </a:lnTo>
                  <a:lnTo>
                    <a:pt x="4428275" y="3586113"/>
                  </a:lnTo>
                  <a:lnTo>
                    <a:pt x="4365238" y="3583210"/>
                  </a:lnTo>
                  <a:lnTo>
                    <a:pt x="4302416" y="3580027"/>
                  </a:lnTo>
                  <a:lnTo>
                    <a:pt x="4239814" y="3576567"/>
                  </a:lnTo>
                  <a:lnTo>
                    <a:pt x="4177438" y="3572831"/>
                  </a:lnTo>
                  <a:lnTo>
                    <a:pt x="4115295" y="3568821"/>
                  </a:lnTo>
                  <a:lnTo>
                    <a:pt x="4053389" y="3564538"/>
                  </a:lnTo>
                  <a:lnTo>
                    <a:pt x="3991726" y="3559984"/>
                  </a:lnTo>
                  <a:lnTo>
                    <a:pt x="3930312" y="3555160"/>
                  </a:lnTo>
                  <a:lnTo>
                    <a:pt x="3869154" y="3550069"/>
                  </a:lnTo>
                  <a:lnTo>
                    <a:pt x="3808255" y="3544712"/>
                  </a:lnTo>
                  <a:lnTo>
                    <a:pt x="3747623" y="3539090"/>
                  </a:lnTo>
                  <a:lnTo>
                    <a:pt x="3687264" y="3533206"/>
                  </a:lnTo>
                  <a:lnTo>
                    <a:pt x="3627181" y="3527060"/>
                  </a:lnTo>
                  <a:lnTo>
                    <a:pt x="3567383" y="3520655"/>
                  </a:lnTo>
                  <a:lnTo>
                    <a:pt x="3507873" y="3513992"/>
                  </a:lnTo>
                  <a:lnTo>
                    <a:pt x="3448658" y="3507073"/>
                  </a:lnTo>
                  <a:lnTo>
                    <a:pt x="3389744" y="3499899"/>
                  </a:lnTo>
                  <a:lnTo>
                    <a:pt x="3331137" y="3492472"/>
                  </a:lnTo>
                  <a:lnTo>
                    <a:pt x="3272841" y="3484794"/>
                  </a:lnTo>
                  <a:lnTo>
                    <a:pt x="3214863" y="3476866"/>
                  </a:lnTo>
                  <a:lnTo>
                    <a:pt x="3157209" y="3468690"/>
                  </a:lnTo>
                  <a:lnTo>
                    <a:pt x="3099884" y="3460268"/>
                  </a:lnTo>
                  <a:lnTo>
                    <a:pt x="3042894" y="3451601"/>
                  </a:lnTo>
                  <a:lnTo>
                    <a:pt x="2986245" y="3442691"/>
                  </a:lnTo>
                  <a:lnTo>
                    <a:pt x="2929942" y="3433539"/>
                  </a:lnTo>
                  <a:lnTo>
                    <a:pt x="2873992" y="3424148"/>
                  </a:lnTo>
                  <a:lnTo>
                    <a:pt x="2818399" y="3414518"/>
                  </a:lnTo>
                  <a:lnTo>
                    <a:pt x="2763170" y="3404652"/>
                  </a:lnTo>
                  <a:lnTo>
                    <a:pt x="2708310" y="3394551"/>
                  </a:lnTo>
                  <a:lnTo>
                    <a:pt x="2653825" y="3384217"/>
                  </a:lnTo>
                  <a:lnTo>
                    <a:pt x="2599721" y="3373651"/>
                  </a:lnTo>
                  <a:lnTo>
                    <a:pt x="2546004" y="3362855"/>
                  </a:lnTo>
                  <a:lnTo>
                    <a:pt x="2492679" y="3351831"/>
                  </a:lnTo>
                  <a:lnTo>
                    <a:pt x="2439751" y="3340580"/>
                  </a:lnTo>
                  <a:lnTo>
                    <a:pt x="2387228" y="3329104"/>
                  </a:lnTo>
                  <a:lnTo>
                    <a:pt x="2335114" y="3317404"/>
                  </a:lnTo>
                  <a:lnTo>
                    <a:pt x="2283415" y="3305483"/>
                  </a:lnTo>
                  <a:lnTo>
                    <a:pt x="2232137" y="3293341"/>
                  </a:lnTo>
                  <a:lnTo>
                    <a:pt x="2181285" y="3280982"/>
                  </a:lnTo>
                  <a:lnTo>
                    <a:pt x="2130866" y="3268405"/>
                  </a:lnTo>
                  <a:lnTo>
                    <a:pt x="2080885" y="3255613"/>
                  </a:lnTo>
                  <a:lnTo>
                    <a:pt x="2031348" y="3242607"/>
                  </a:lnTo>
                  <a:lnTo>
                    <a:pt x="1982260" y="3229390"/>
                  </a:lnTo>
                  <a:lnTo>
                    <a:pt x="1933627" y="3215962"/>
                  </a:lnTo>
                  <a:lnTo>
                    <a:pt x="1885456" y="3202326"/>
                  </a:lnTo>
                  <a:lnTo>
                    <a:pt x="1837751" y="3188482"/>
                  </a:lnTo>
                  <a:lnTo>
                    <a:pt x="1790518" y="3174434"/>
                  </a:lnTo>
                  <a:lnTo>
                    <a:pt x="1743764" y="3160181"/>
                  </a:lnTo>
                  <a:lnTo>
                    <a:pt x="1697493" y="3145727"/>
                  </a:lnTo>
                  <a:lnTo>
                    <a:pt x="1651712" y="3131072"/>
                  </a:lnTo>
                  <a:lnTo>
                    <a:pt x="1606426" y="3116218"/>
                  </a:lnTo>
                  <a:lnTo>
                    <a:pt x="1561642" y="3101167"/>
                  </a:lnTo>
                  <a:lnTo>
                    <a:pt x="1517364" y="3085920"/>
                  </a:lnTo>
                  <a:lnTo>
                    <a:pt x="1473598" y="3070480"/>
                  </a:lnTo>
                  <a:lnTo>
                    <a:pt x="1430351" y="3054847"/>
                  </a:lnTo>
                  <a:lnTo>
                    <a:pt x="1387628" y="3039024"/>
                  </a:lnTo>
                  <a:lnTo>
                    <a:pt x="1345434" y="3023012"/>
                  </a:lnTo>
                  <a:lnTo>
                    <a:pt x="1303776" y="3006812"/>
                  </a:lnTo>
                  <a:lnTo>
                    <a:pt x="1262659" y="2990427"/>
                  </a:lnTo>
                  <a:lnTo>
                    <a:pt x="1222089" y="2973858"/>
                  </a:lnTo>
                  <a:lnTo>
                    <a:pt x="1182071" y="2957106"/>
                  </a:lnTo>
                  <a:lnTo>
                    <a:pt x="1142611" y="2940174"/>
                  </a:lnTo>
                  <a:lnTo>
                    <a:pt x="1103716" y="2923063"/>
                  </a:lnTo>
                  <a:lnTo>
                    <a:pt x="1065390" y="2905774"/>
                  </a:lnTo>
                  <a:lnTo>
                    <a:pt x="1027640" y="2888309"/>
                  </a:lnTo>
                  <a:lnTo>
                    <a:pt x="990471" y="2870670"/>
                  </a:lnTo>
                  <a:lnTo>
                    <a:pt x="953889" y="2852859"/>
                  </a:lnTo>
                  <a:lnTo>
                    <a:pt x="917899" y="2834876"/>
                  </a:lnTo>
                  <a:lnTo>
                    <a:pt x="882508" y="2816725"/>
                  </a:lnTo>
                  <a:lnTo>
                    <a:pt x="847721" y="2798405"/>
                  </a:lnTo>
                  <a:lnTo>
                    <a:pt x="813544" y="2779920"/>
                  </a:lnTo>
                  <a:lnTo>
                    <a:pt x="779982" y="2761270"/>
                  </a:lnTo>
                  <a:lnTo>
                    <a:pt x="714729" y="2723485"/>
                  </a:lnTo>
                  <a:lnTo>
                    <a:pt x="652006" y="2685062"/>
                  </a:lnTo>
                  <a:lnTo>
                    <a:pt x="591859" y="2646014"/>
                  </a:lnTo>
                  <a:lnTo>
                    <a:pt x="534336" y="2606355"/>
                  </a:lnTo>
                  <a:lnTo>
                    <a:pt x="479480" y="2566097"/>
                  </a:lnTo>
                  <a:lnTo>
                    <a:pt x="427339" y="2525254"/>
                  </a:lnTo>
                  <a:lnTo>
                    <a:pt x="377958" y="2483840"/>
                  </a:lnTo>
                  <a:lnTo>
                    <a:pt x="331382" y="2441866"/>
                  </a:lnTo>
                  <a:lnTo>
                    <a:pt x="287658" y="2399347"/>
                  </a:lnTo>
                  <a:lnTo>
                    <a:pt x="246831" y="2356295"/>
                  </a:lnTo>
                  <a:lnTo>
                    <a:pt x="208947" y="2312723"/>
                  </a:lnTo>
                  <a:lnTo>
                    <a:pt x="174052" y="2268646"/>
                  </a:lnTo>
                  <a:lnTo>
                    <a:pt x="142192" y="2224075"/>
                  </a:lnTo>
                  <a:lnTo>
                    <a:pt x="113413" y="2179023"/>
                  </a:lnTo>
                  <a:lnTo>
                    <a:pt x="87759" y="2133505"/>
                  </a:lnTo>
                  <a:lnTo>
                    <a:pt x="65278" y="2087533"/>
                  </a:lnTo>
                  <a:lnTo>
                    <a:pt x="46015" y="2041120"/>
                  </a:lnTo>
                  <a:lnTo>
                    <a:pt x="30016" y="1994280"/>
                  </a:lnTo>
                  <a:lnTo>
                    <a:pt x="16669" y="1944129"/>
                  </a:lnTo>
                  <a:lnTo>
                    <a:pt x="7247" y="1894170"/>
                  </a:lnTo>
                  <a:lnTo>
                    <a:pt x="1705" y="1844423"/>
                  </a:lnTo>
                  <a:lnTo>
                    <a:pt x="0" y="1794908"/>
                  </a:lnTo>
                  <a:lnTo>
                    <a:pt x="571" y="1770244"/>
                  </a:lnTo>
                  <a:lnTo>
                    <a:pt x="4535" y="1721114"/>
                  </a:lnTo>
                  <a:lnTo>
                    <a:pt x="12223" y="1672266"/>
                  </a:lnTo>
                  <a:lnTo>
                    <a:pt x="23590" y="1623720"/>
                  </a:lnTo>
                  <a:lnTo>
                    <a:pt x="38590" y="1575495"/>
                  </a:lnTo>
                  <a:lnTo>
                    <a:pt x="57180" y="1527611"/>
                  </a:lnTo>
                  <a:lnTo>
                    <a:pt x="79315" y="1480089"/>
                  </a:lnTo>
                  <a:lnTo>
                    <a:pt x="104949" y="1432948"/>
                  </a:lnTo>
                  <a:lnTo>
                    <a:pt x="134038" y="1386207"/>
                  </a:lnTo>
                  <a:lnTo>
                    <a:pt x="166537" y="1339888"/>
                  </a:lnTo>
                  <a:lnTo>
                    <a:pt x="202400" y="1294009"/>
                  </a:lnTo>
                  <a:lnTo>
                    <a:pt x="241585" y="1248591"/>
                  </a:lnTo>
                  <a:lnTo>
                    <a:pt x="284044" y="1203654"/>
                  </a:lnTo>
                  <a:lnTo>
                    <a:pt x="329734" y="1159216"/>
                  </a:lnTo>
                  <a:lnTo>
                    <a:pt x="378610" y="1115300"/>
                  </a:lnTo>
                  <a:lnTo>
                    <a:pt x="430627" y="1071923"/>
                  </a:lnTo>
                  <a:lnTo>
                    <a:pt x="485741" y="1029107"/>
                  </a:lnTo>
                  <a:lnTo>
                    <a:pt x="543905" y="986870"/>
                  </a:lnTo>
                  <a:lnTo>
                    <a:pt x="605076" y="945233"/>
                  </a:lnTo>
                  <a:lnTo>
                    <a:pt x="669208" y="904216"/>
                  </a:lnTo>
                  <a:lnTo>
                    <a:pt x="702371" y="883947"/>
                  </a:lnTo>
                  <a:lnTo>
                    <a:pt x="736258" y="863839"/>
                  </a:lnTo>
                  <a:lnTo>
                    <a:pt x="770862" y="843896"/>
                  </a:lnTo>
                  <a:lnTo>
                    <a:pt x="806179" y="824121"/>
                  </a:lnTo>
                  <a:lnTo>
                    <a:pt x="842203" y="804516"/>
                  </a:lnTo>
                  <a:lnTo>
                    <a:pt x="878928" y="785083"/>
                  </a:lnTo>
                  <a:lnTo>
                    <a:pt x="916348" y="765825"/>
                  </a:lnTo>
                  <a:lnTo>
                    <a:pt x="954459" y="746744"/>
                  </a:lnTo>
                  <a:lnTo>
                    <a:pt x="993254" y="727842"/>
                  </a:lnTo>
                  <a:lnTo>
                    <a:pt x="1032727" y="709124"/>
                  </a:lnTo>
                  <a:lnTo>
                    <a:pt x="1072874" y="690589"/>
                  </a:lnTo>
                  <a:lnTo>
                    <a:pt x="1113688" y="672243"/>
                  </a:lnTo>
                  <a:lnTo>
                    <a:pt x="1155165" y="654086"/>
                  </a:lnTo>
                  <a:lnTo>
                    <a:pt x="1197297" y="636121"/>
                  </a:lnTo>
                  <a:lnTo>
                    <a:pt x="1240081" y="618350"/>
                  </a:lnTo>
                  <a:lnTo>
                    <a:pt x="1283509" y="600777"/>
                  </a:lnTo>
                  <a:lnTo>
                    <a:pt x="1327577" y="583404"/>
                  </a:lnTo>
                  <a:lnTo>
                    <a:pt x="1372279" y="566233"/>
                  </a:lnTo>
                  <a:lnTo>
                    <a:pt x="1417610" y="549266"/>
                  </a:lnTo>
                  <a:lnTo>
                    <a:pt x="1463563" y="532507"/>
                  </a:lnTo>
                  <a:lnTo>
                    <a:pt x="1510133" y="515957"/>
                  </a:lnTo>
                  <a:lnTo>
                    <a:pt x="1557315" y="499620"/>
                  </a:lnTo>
                  <a:lnTo>
                    <a:pt x="1605103" y="483497"/>
                  </a:lnTo>
                  <a:lnTo>
                    <a:pt x="1653491" y="467591"/>
                  </a:lnTo>
                  <a:lnTo>
                    <a:pt x="1702474" y="451904"/>
                  </a:lnTo>
                  <a:lnTo>
                    <a:pt x="1752045" y="436440"/>
                  </a:lnTo>
                  <a:lnTo>
                    <a:pt x="1802201" y="421200"/>
                  </a:lnTo>
                  <a:lnTo>
                    <a:pt x="1852934" y="406187"/>
                  </a:lnTo>
                  <a:lnTo>
                    <a:pt x="1904240" y="391404"/>
                  </a:lnTo>
                  <a:lnTo>
                    <a:pt x="1956112" y="376853"/>
                  </a:lnTo>
                  <a:lnTo>
                    <a:pt x="2008546" y="362536"/>
                  </a:lnTo>
                  <a:lnTo>
                    <a:pt x="2061534" y="348456"/>
                  </a:lnTo>
                  <a:lnTo>
                    <a:pt x="2115073" y="334616"/>
                  </a:lnTo>
                  <a:lnTo>
                    <a:pt x="2169156" y="321017"/>
                  </a:lnTo>
                  <a:lnTo>
                    <a:pt x="2223778" y="307663"/>
                  </a:lnTo>
                  <a:lnTo>
                    <a:pt x="2278933" y="294556"/>
                  </a:lnTo>
                  <a:lnTo>
                    <a:pt x="2334615" y="281698"/>
                  </a:lnTo>
                  <a:lnTo>
                    <a:pt x="2390820" y="269092"/>
                  </a:lnTo>
                  <a:lnTo>
                    <a:pt x="2447540" y="256741"/>
                  </a:lnTo>
                  <a:lnTo>
                    <a:pt x="2504771" y="244646"/>
                  </a:lnTo>
                  <a:lnTo>
                    <a:pt x="2562508" y="232811"/>
                  </a:lnTo>
                  <a:lnTo>
                    <a:pt x="2620743" y="221237"/>
                  </a:lnTo>
                  <a:lnTo>
                    <a:pt x="2679473" y="209928"/>
                  </a:lnTo>
                  <a:lnTo>
                    <a:pt x="2738691" y="198886"/>
                  </a:lnTo>
                  <a:lnTo>
                    <a:pt x="2798391" y="188113"/>
                  </a:lnTo>
                  <a:lnTo>
                    <a:pt x="2858568" y="177611"/>
                  </a:lnTo>
                  <a:lnTo>
                    <a:pt x="2919217" y="167384"/>
                  </a:lnTo>
                  <a:lnTo>
                    <a:pt x="2980332" y="157434"/>
                  </a:lnTo>
                  <a:lnTo>
                    <a:pt x="3041907" y="147763"/>
                  </a:lnTo>
                  <a:lnTo>
                    <a:pt x="3103937" y="138373"/>
                  </a:lnTo>
                  <a:lnTo>
                    <a:pt x="3166416" y="129268"/>
                  </a:lnTo>
                  <a:lnTo>
                    <a:pt x="3229338" y="120449"/>
                  </a:lnTo>
                  <a:lnTo>
                    <a:pt x="3292698" y="111920"/>
                  </a:lnTo>
                  <a:lnTo>
                    <a:pt x="3356490" y="103682"/>
                  </a:lnTo>
                  <a:lnTo>
                    <a:pt x="3420708" y="95739"/>
                  </a:lnTo>
                  <a:lnTo>
                    <a:pt x="3485348" y="88092"/>
                  </a:lnTo>
                  <a:lnTo>
                    <a:pt x="3550403" y="80744"/>
                  </a:lnTo>
                  <a:lnTo>
                    <a:pt x="3615868" y="73698"/>
                  </a:lnTo>
                  <a:lnTo>
                    <a:pt x="3681737" y="66955"/>
                  </a:lnTo>
                  <a:lnTo>
                    <a:pt x="3748005" y="60520"/>
                  </a:lnTo>
                  <a:lnTo>
                    <a:pt x="3814666" y="54393"/>
                  </a:lnTo>
                  <a:lnTo>
                    <a:pt x="3881714" y="48578"/>
                  </a:lnTo>
                  <a:lnTo>
                    <a:pt x="3949144" y="43077"/>
                  </a:lnTo>
                  <a:lnTo>
                    <a:pt x="4016950" y="37893"/>
                  </a:lnTo>
                  <a:lnTo>
                    <a:pt x="4085127" y="33027"/>
                  </a:lnTo>
                  <a:lnTo>
                    <a:pt x="4153669" y="28483"/>
                  </a:lnTo>
                  <a:lnTo>
                    <a:pt x="4222570" y="24263"/>
                  </a:lnTo>
                  <a:lnTo>
                    <a:pt x="4291824" y="20369"/>
                  </a:lnTo>
                  <a:lnTo>
                    <a:pt x="4361427" y="16805"/>
                  </a:lnTo>
                  <a:lnTo>
                    <a:pt x="4431373" y="13571"/>
                  </a:lnTo>
                  <a:lnTo>
                    <a:pt x="4501655" y="10672"/>
                  </a:lnTo>
                  <a:lnTo>
                    <a:pt x="4567579" y="8269"/>
                  </a:lnTo>
                  <a:lnTo>
                    <a:pt x="4633391" y="6174"/>
                  </a:lnTo>
                  <a:lnTo>
                    <a:pt x="4699085" y="4387"/>
                  </a:lnTo>
                  <a:lnTo>
                    <a:pt x="4764656" y="2905"/>
                  </a:lnTo>
                  <a:lnTo>
                    <a:pt x="4830099" y="1727"/>
                  </a:lnTo>
                  <a:lnTo>
                    <a:pt x="4895407" y="851"/>
                  </a:lnTo>
                  <a:lnTo>
                    <a:pt x="4960574" y="276"/>
                  </a:lnTo>
                  <a:lnTo>
                    <a:pt x="5025595" y="0"/>
                  </a:lnTo>
                  <a:lnTo>
                    <a:pt x="5090465" y="20"/>
                  </a:lnTo>
                  <a:lnTo>
                    <a:pt x="5155177" y="337"/>
                  </a:lnTo>
                  <a:lnTo>
                    <a:pt x="5219726" y="947"/>
                  </a:lnTo>
                  <a:lnTo>
                    <a:pt x="5284106" y="1850"/>
                  </a:lnTo>
                  <a:lnTo>
                    <a:pt x="5348311" y="3044"/>
                  </a:lnTo>
                  <a:lnTo>
                    <a:pt x="5412336" y="4526"/>
                  </a:lnTo>
                  <a:lnTo>
                    <a:pt x="5476175" y="6296"/>
                  </a:lnTo>
                  <a:lnTo>
                    <a:pt x="5539822" y="8352"/>
                  </a:lnTo>
                  <a:lnTo>
                    <a:pt x="5603271" y="10692"/>
                  </a:lnTo>
                  <a:lnTo>
                    <a:pt x="5666517" y="13315"/>
                  </a:lnTo>
                  <a:lnTo>
                    <a:pt x="5729554" y="16218"/>
                  </a:lnTo>
                  <a:lnTo>
                    <a:pt x="5792377" y="19401"/>
                  </a:lnTo>
                  <a:lnTo>
                    <a:pt x="5854978" y="22861"/>
                  </a:lnTo>
                  <a:lnTo>
                    <a:pt x="5917354" y="26597"/>
                  </a:lnTo>
                  <a:lnTo>
                    <a:pt x="5979498" y="30607"/>
                  </a:lnTo>
                  <a:lnTo>
                    <a:pt x="6041404" y="34890"/>
                  </a:lnTo>
                  <a:lnTo>
                    <a:pt x="6103066" y="39444"/>
                  </a:lnTo>
                  <a:lnTo>
                    <a:pt x="6164480" y="44268"/>
                  </a:lnTo>
                  <a:lnTo>
                    <a:pt x="6225638" y="49359"/>
                  </a:lnTo>
                  <a:lnTo>
                    <a:pt x="6286537" y="54716"/>
                  </a:lnTo>
                  <a:lnTo>
                    <a:pt x="6347168" y="60337"/>
                  </a:lnTo>
                  <a:lnTo>
                    <a:pt x="6407528" y="66222"/>
                  </a:lnTo>
                  <a:lnTo>
                    <a:pt x="6467610" y="72368"/>
                  </a:lnTo>
                  <a:lnTo>
                    <a:pt x="6527409" y="78773"/>
                  </a:lnTo>
                  <a:lnTo>
                    <a:pt x="6586918" y="85436"/>
                  </a:lnTo>
                  <a:lnTo>
                    <a:pt x="6646133" y="92355"/>
                  </a:lnTo>
                  <a:lnTo>
                    <a:pt x="6705047" y="99529"/>
                  </a:lnTo>
                  <a:lnTo>
                    <a:pt x="6763654" y="106956"/>
                  </a:lnTo>
                  <a:lnTo>
                    <a:pt x="6821950" y="114634"/>
                  </a:lnTo>
                  <a:lnTo>
                    <a:pt x="6879928" y="122562"/>
                  </a:lnTo>
                  <a:lnTo>
                    <a:pt x="6937582" y="130737"/>
                  </a:lnTo>
                  <a:lnTo>
                    <a:pt x="6994907" y="139160"/>
                  </a:lnTo>
                  <a:lnTo>
                    <a:pt x="7051896" y="147827"/>
                  </a:lnTo>
                  <a:lnTo>
                    <a:pt x="7108546" y="156737"/>
                  </a:lnTo>
                  <a:lnTo>
                    <a:pt x="7164848" y="165888"/>
                  </a:lnTo>
                  <a:lnTo>
                    <a:pt x="7220799" y="175280"/>
                  </a:lnTo>
                  <a:lnTo>
                    <a:pt x="7276391" y="184909"/>
                  </a:lnTo>
                  <a:lnTo>
                    <a:pt x="7331620" y="194776"/>
                  </a:lnTo>
                  <a:lnTo>
                    <a:pt x="7386480" y="204877"/>
                  </a:lnTo>
                  <a:lnTo>
                    <a:pt x="7440965" y="215211"/>
                  </a:lnTo>
                  <a:lnTo>
                    <a:pt x="7495069" y="225777"/>
                  </a:lnTo>
                  <a:lnTo>
                    <a:pt x="7548786" y="236573"/>
                  </a:lnTo>
                  <a:lnTo>
                    <a:pt x="7602111" y="247597"/>
                  </a:lnTo>
                  <a:lnTo>
                    <a:pt x="7655038" y="258848"/>
                  </a:lnTo>
                  <a:lnTo>
                    <a:pt x="7707561" y="270324"/>
                  </a:lnTo>
                  <a:lnTo>
                    <a:pt x="7759675" y="282024"/>
                  </a:lnTo>
                  <a:lnTo>
                    <a:pt x="7811374" y="293945"/>
                  </a:lnTo>
                  <a:lnTo>
                    <a:pt x="7862652" y="306086"/>
                  </a:lnTo>
                  <a:lnTo>
                    <a:pt x="7913504" y="318446"/>
                  </a:lnTo>
                  <a:lnTo>
                    <a:pt x="7963923" y="331023"/>
                  </a:lnTo>
                  <a:lnTo>
                    <a:pt x="8013904" y="343815"/>
                  </a:lnTo>
                  <a:lnTo>
                    <a:pt x="8063441" y="356820"/>
                  </a:lnTo>
                  <a:lnTo>
                    <a:pt x="8112529" y="370038"/>
                  </a:lnTo>
                  <a:lnTo>
                    <a:pt x="8161161" y="383466"/>
                  </a:lnTo>
                  <a:lnTo>
                    <a:pt x="8209333" y="397102"/>
                  </a:lnTo>
                  <a:lnTo>
                    <a:pt x="8257038" y="410945"/>
                  </a:lnTo>
                  <a:lnTo>
                    <a:pt x="8304270" y="424994"/>
                  </a:lnTo>
                  <a:lnTo>
                    <a:pt x="8351024" y="439247"/>
                  </a:lnTo>
                  <a:lnTo>
                    <a:pt x="8397295" y="453701"/>
                  </a:lnTo>
                  <a:lnTo>
                    <a:pt x="8443076" y="468356"/>
                  </a:lnTo>
                  <a:lnTo>
                    <a:pt x="8488361" y="483210"/>
                  </a:lnTo>
                  <a:lnTo>
                    <a:pt x="8533146" y="498261"/>
                  </a:lnTo>
                  <a:lnTo>
                    <a:pt x="8577424" y="513508"/>
                  </a:lnTo>
                  <a:lnTo>
                    <a:pt x="8621189" y="528948"/>
                  </a:lnTo>
                  <a:lnTo>
                    <a:pt x="8664436" y="544581"/>
                  </a:lnTo>
                  <a:lnTo>
                    <a:pt x="8707159" y="560404"/>
                  </a:lnTo>
                  <a:lnTo>
                    <a:pt x="8749353" y="576416"/>
                  </a:lnTo>
                  <a:lnTo>
                    <a:pt x="8791011" y="592615"/>
                  </a:lnTo>
                  <a:lnTo>
                    <a:pt x="8832128" y="609001"/>
                  </a:lnTo>
                  <a:lnTo>
                    <a:pt x="8872698" y="625570"/>
                  </a:lnTo>
                  <a:lnTo>
                    <a:pt x="8912716" y="642321"/>
                  </a:lnTo>
                  <a:lnTo>
                    <a:pt x="8952176" y="659254"/>
                  </a:lnTo>
                  <a:lnTo>
                    <a:pt x="8991071" y="676365"/>
                  </a:lnTo>
                  <a:lnTo>
                    <a:pt x="9029397" y="693654"/>
                  </a:lnTo>
                  <a:lnTo>
                    <a:pt x="9067147" y="711119"/>
                  </a:lnTo>
                  <a:lnTo>
                    <a:pt x="9104316" y="728758"/>
                  </a:lnTo>
                  <a:lnTo>
                    <a:pt x="9140898" y="746569"/>
                  </a:lnTo>
                  <a:lnTo>
                    <a:pt x="9176887" y="764552"/>
                  </a:lnTo>
                  <a:lnTo>
                    <a:pt x="9212278" y="782703"/>
                  </a:lnTo>
                  <a:lnTo>
                    <a:pt x="9247065" y="801022"/>
                  </a:lnTo>
                  <a:lnTo>
                    <a:pt x="9281243" y="819508"/>
                  </a:lnTo>
                  <a:lnTo>
                    <a:pt x="9314804" y="838157"/>
                  </a:lnTo>
                  <a:lnTo>
                    <a:pt x="9380058" y="875943"/>
                  </a:lnTo>
                  <a:lnTo>
                    <a:pt x="9442781" y="914366"/>
                  </a:lnTo>
                  <a:lnTo>
                    <a:pt x="9502927" y="953414"/>
                  </a:lnTo>
                  <a:lnTo>
                    <a:pt x="9560451" y="993073"/>
                  </a:lnTo>
                  <a:lnTo>
                    <a:pt x="9615306" y="1033331"/>
                  </a:lnTo>
                  <a:lnTo>
                    <a:pt x="9667448" y="1074173"/>
                  </a:lnTo>
                  <a:lnTo>
                    <a:pt x="9716829" y="1115588"/>
                  </a:lnTo>
                  <a:lnTo>
                    <a:pt x="9763405" y="1157562"/>
                  </a:lnTo>
                  <a:lnTo>
                    <a:pt x="9807129" y="1200081"/>
                  </a:lnTo>
                  <a:lnTo>
                    <a:pt x="9847957" y="1243133"/>
                  </a:lnTo>
                  <a:lnTo>
                    <a:pt x="9885840" y="1286704"/>
                  </a:lnTo>
                  <a:lnTo>
                    <a:pt x="9920736" y="1330782"/>
                  </a:lnTo>
                  <a:lnTo>
                    <a:pt x="9952596" y="1375353"/>
                  </a:lnTo>
                  <a:lnTo>
                    <a:pt x="9981376" y="1420404"/>
                  </a:lnTo>
                  <a:lnTo>
                    <a:pt x="10007029" y="1465923"/>
                  </a:lnTo>
                  <a:lnTo>
                    <a:pt x="10029511" y="1511895"/>
                  </a:lnTo>
                  <a:lnTo>
                    <a:pt x="10048774" y="1558307"/>
                  </a:lnTo>
                  <a:lnTo>
                    <a:pt x="10064774" y="1605148"/>
                  </a:lnTo>
                  <a:lnTo>
                    <a:pt x="10079725" y="1662661"/>
                  </a:lnTo>
                  <a:lnTo>
                    <a:pt x="10089479" y="1720036"/>
                  </a:lnTo>
                  <a:lnTo>
                    <a:pt x="10094089" y="1777234"/>
                  </a:lnTo>
                  <a:lnTo>
                    <a:pt x="10094482" y="1805756"/>
                  </a:lnTo>
                  <a:lnTo>
                    <a:pt x="10093609" y="1834220"/>
                  </a:lnTo>
                  <a:lnTo>
                    <a:pt x="10088094" y="1890958"/>
                  </a:lnTo>
                  <a:lnTo>
                    <a:pt x="10077596" y="1947411"/>
                  </a:lnTo>
                  <a:lnTo>
                    <a:pt x="10062169" y="2003542"/>
                  </a:lnTo>
                  <a:lnTo>
                    <a:pt x="10041868" y="2059315"/>
                  </a:lnTo>
                  <a:lnTo>
                    <a:pt x="10016745" y="2114695"/>
                  </a:lnTo>
                  <a:lnTo>
                    <a:pt x="9986856" y="2169644"/>
                  </a:lnTo>
                  <a:lnTo>
                    <a:pt x="9952254" y="2224125"/>
                  </a:lnTo>
                  <a:lnTo>
                    <a:pt x="9912992" y="2278104"/>
                  </a:lnTo>
                  <a:lnTo>
                    <a:pt x="9869124" y="2331542"/>
                  </a:lnTo>
                  <a:lnTo>
                    <a:pt x="9820704" y="2384405"/>
                  </a:lnTo>
                  <a:lnTo>
                    <a:pt x="9767787" y="2436654"/>
                  </a:lnTo>
                  <a:lnTo>
                    <a:pt x="9739658" y="2462538"/>
                  </a:lnTo>
                  <a:lnTo>
                    <a:pt x="9710425" y="2488255"/>
                  </a:lnTo>
                  <a:lnTo>
                    <a:pt x="9680094" y="2513801"/>
                  </a:lnTo>
                  <a:lnTo>
                    <a:pt x="9648672" y="2539171"/>
                  </a:lnTo>
                  <a:lnTo>
                    <a:pt x="9616166" y="2564360"/>
                  </a:lnTo>
                  <a:lnTo>
                    <a:pt x="9582583" y="2589364"/>
                  </a:lnTo>
                  <a:lnTo>
                    <a:pt x="9547929" y="2614179"/>
                  </a:lnTo>
                  <a:lnTo>
                    <a:pt x="9512211" y="2638799"/>
                  </a:lnTo>
                  <a:lnTo>
                    <a:pt x="9475436" y="2663221"/>
                  </a:lnTo>
                  <a:lnTo>
                    <a:pt x="9437610" y="2687440"/>
                  </a:lnTo>
                  <a:lnTo>
                    <a:pt x="9398740" y="2711451"/>
                  </a:lnTo>
                  <a:lnTo>
                    <a:pt x="9358833" y="2735250"/>
                  </a:lnTo>
                  <a:lnTo>
                    <a:pt x="9317896" y="2758832"/>
                  </a:lnTo>
                  <a:lnTo>
                    <a:pt x="9275935" y="2782192"/>
                  </a:lnTo>
                  <a:lnTo>
                    <a:pt x="9232958" y="2805327"/>
                  </a:lnTo>
                  <a:lnTo>
                    <a:pt x="9188970" y="2828230"/>
                  </a:lnTo>
                  <a:lnTo>
                    <a:pt x="9143979" y="2850899"/>
                  </a:lnTo>
                  <a:lnTo>
                    <a:pt x="9097990" y="2873329"/>
                  </a:lnTo>
                  <a:lnTo>
                    <a:pt x="9051012" y="2895514"/>
                  </a:lnTo>
                  <a:lnTo>
                    <a:pt x="9003051" y="2917450"/>
                  </a:lnTo>
                  <a:lnTo>
                    <a:pt x="8954113" y="2939133"/>
                  </a:lnTo>
                  <a:lnTo>
                    <a:pt x="8904205" y="2960559"/>
                  </a:lnTo>
                  <a:lnTo>
                    <a:pt x="8853334" y="2981722"/>
                  </a:lnTo>
                  <a:lnTo>
                    <a:pt x="8801507" y="3002618"/>
                  </a:lnTo>
                  <a:lnTo>
                    <a:pt x="8748730" y="3023243"/>
                  </a:lnTo>
                  <a:lnTo>
                    <a:pt x="8695010" y="3043591"/>
                  </a:lnTo>
                  <a:lnTo>
                    <a:pt x="8640353" y="3063659"/>
                  </a:lnTo>
                  <a:lnTo>
                    <a:pt x="8584768" y="3083442"/>
                  </a:lnTo>
                  <a:lnTo>
                    <a:pt x="8528259" y="3102936"/>
                  </a:lnTo>
                  <a:lnTo>
                    <a:pt x="8470835" y="3122135"/>
                  </a:lnTo>
                  <a:lnTo>
                    <a:pt x="8412501" y="3141035"/>
                  </a:lnTo>
                  <a:lnTo>
                    <a:pt x="8353264" y="3159632"/>
                  </a:lnTo>
                  <a:lnTo>
                    <a:pt x="8293132" y="3177921"/>
                  </a:lnTo>
                  <a:lnTo>
                    <a:pt x="8232111" y="3195898"/>
                  </a:lnTo>
                  <a:lnTo>
                    <a:pt x="8170207" y="3213558"/>
                  </a:lnTo>
                  <a:lnTo>
                    <a:pt x="8107427" y="3230896"/>
                  </a:lnTo>
                  <a:lnTo>
                    <a:pt x="8043779" y="3247908"/>
                  </a:lnTo>
                  <a:lnTo>
                    <a:pt x="7979268" y="3264590"/>
                  </a:lnTo>
                  <a:lnTo>
                    <a:pt x="7913901" y="3280936"/>
                  </a:lnTo>
                  <a:lnTo>
                    <a:pt x="7847686" y="3296943"/>
                  </a:lnTo>
                  <a:lnTo>
                    <a:pt x="7780629" y="3312605"/>
                  </a:lnTo>
                  <a:lnTo>
                    <a:pt x="7712737" y="3327919"/>
                  </a:lnTo>
                  <a:lnTo>
                    <a:pt x="7644015" y="3342879"/>
                  </a:lnTo>
                  <a:lnTo>
                    <a:pt x="7574472" y="3357482"/>
                  </a:lnTo>
                  <a:lnTo>
                    <a:pt x="7504114" y="3371722"/>
                  </a:lnTo>
                  <a:lnTo>
                    <a:pt x="7432948" y="3385594"/>
                  </a:lnTo>
                  <a:lnTo>
                    <a:pt x="8126026" y="5344265"/>
                  </a:lnTo>
                  <a:close/>
                </a:path>
              </a:pathLst>
            </a:custGeom>
            <a:ln w="12699">
              <a:solidFill>
                <a:srgbClr val="9C8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4860" y="334636"/>
            <a:ext cx="695769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0D57C4"/>
                </a:solidFill>
                <a:latin typeface="Trebuchet MS"/>
                <a:cs typeface="Trebuchet MS"/>
              </a:rPr>
              <a:t>Улюбленою</a:t>
            </a:r>
            <a:r>
              <a:rPr sz="3200" spc="-20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0D57C4"/>
                </a:solidFill>
                <a:latin typeface="Trebuchet MS"/>
                <a:cs typeface="Trebuchet MS"/>
              </a:rPr>
              <a:t>розвагою</a:t>
            </a:r>
            <a:r>
              <a:rPr sz="3200" spc="-18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0D57C4"/>
                </a:solidFill>
                <a:latin typeface="Trebuchet MS"/>
                <a:cs typeface="Trebuchet MS"/>
              </a:rPr>
              <a:t>дітей</a:t>
            </a:r>
            <a:r>
              <a:rPr sz="3200" spc="-19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80" dirty="0">
                <a:solidFill>
                  <a:srgbClr val="0D57C4"/>
                </a:solidFill>
                <a:latin typeface="Trebuchet MS"/>
                <a:cs typeface="Trebuchet MS"/>
              </a:rPr>
              <a:t>є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0D57C4"/>
                </a:solidFill>
                <a:latin typeface="Trebuchet MS"/>
                <a:cs typeface="Trebuchet MS"/>
              </a:rPr>
              <a:t>їзда</a:t>
            </a:r>
            <a:r>
              <a:rPr sz="3200" spc="-204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0D57C4"/>
                </a:solidFill>
                <a:latin typeface="Trebuchet MS"/>
                <a:cs typeface="Trebuchet MS"/>
              </a:rPr>
              <a:t>на </a:t>
            </a:r>
            <a:r>
              <a:rPr sz="3200" spc="-175" dirty="0">
                <a:solidFill>
                  <a:srgbClr val="0D57C4"/>
                </a:solidFill>
                <a:latin typeface="Trebuchet MS"/>
                <a:cs typeface="Trebuchet MS"/>
              </a:rPr>
              <a:t>велосипеді.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0D57C4"/>
                </a:solidFill>
                <a:latin typeface="Trebuchet MS"/>
                <a:cs typeface="Trebuchet MS"/>
              </a:rPr>
              <a:t>Якщо</a:t>
            </a:r>
            <a:r>
              <a:rPr sz="3200" spc="-18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0D57C4"/>
                </a:solidFill>
                <a:latin typeface="Trebuchet MS"/>
                <a:cs typeface="Trebuchet MS"/>
              </a:rPr>
              <a:t>наполегливо </a:t>
            </a:r>
            <a:r>
              <a:rPr sz="3200" spc="-185" dirty="0">
                <a:solidFill>
                  <a:srgbClr val="0D57C4"/>
                </a:solidFill>
                <a:latin typeface="Trebuchet MS"/>
                <a:cs typeface="Trebuchet MS"/>
              </a:rPr>
              <a:t>тренуватися,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60" dirty="0">
                <a:solidFill>
                  <a:srgbClr val="0D57C4"/>
                </a:solidFill>
                <a:latin typeface="Trebuchet MS"/>
                <a:cs typeface="Trebuchet MS"/>
              </a:rPr>
              <a:t>то</a:t>
            </a:r>
            <a:r>
              <a:rPr sz="3200" spc="-204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90" dirty="0">
                <a:solidFill>
                  <a:srgbClr val="0D57C4"/>
                </a:solidFill>
                <a:latin typeface="Trebuchet MS"/>
                <a:cs typeface="Trebuchet MS"/>
              </a:rPr>
              <a:t>таке </a:t>
            </a:r>
            <a:r>
              <a:rPr sz="3200" spc="-145" dirty="0">
                <a:solidFill>
                  <a:srgbClr val="0D57C4"/>
                </a:solidFill>
                <a:latin typeface="Trebuchet MS"/>
                <a:cs typeface="Trebuchet MS"/>
              </a:rPr>
              <a:t>захоплення</a:t>
            </a:r>
            <a:r>
              <a:rPr sz="3200" spc="-19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20" dirty="0">
                <a:solidFill>
                  <a:srgbClr val="0D57C4"/>
                </a:solidFill>
                <a:latin typeface="Trebuchet MS"/>
                <a:cs typeface="Trebuchet MS"/>
              </a:rPr>
              <a:t>може </a:t>
            </a:r>
            <a:r>
              <a:rPr sz="3200" spc="-155" dirty="0">
                <a:solidFill>
                  <a:srgbClr val="0D57C4"/>
                </a:solidFill>
                <a:latin typeface="Trebuchet MS"/>
                <a:cs typeface="Trebuchet MS"/>
              </a:rPr>
              <a:t>привести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00" dirty="0">
                <a:solidFill>
                  <a:srgbClr val="0D57C4"/>
                </a:solidFill>
                <a:latin typeface="Trebuchet MS"/>
                <a:cs typeface="Trebuchet MS"/>
              </a:rPr>
              <a:t>до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60" dirty="0">
                <a:solidFill>
                  <a:srgbClr val="0D57C4"/>
                </a:solidFill>
                <a:latin typeface="Trebuchet MS"/>
                <a:cs typeface="Trebuchet MS"/>
              </a:rPr>
              <a:t>високих</a:t>
            </a:r>
            <a:r>
              <a:rPr sz="3200" spc="-18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0D57C4"/>
                </a:solidFill>
                <a:latin typeface="Trebuchet MS"/>
                <a:cs typeface="Trebuchet MS"/>
              </a:rPr>
              <a:t>спортивних </a:t>
            </a:r>
            <a:r>
              <a:rPr sz="3200" spc="-180" dirty="0">
                <a:solidFill>
                  <a:srgbClr val="0D57C4"/>
                </a:solidFill>
                <a:latin typeface="Trebuchet MS"/>
                <a:cs typeface="Trebuchet MS"/>
              </a:rPr>
              <a:t>досягнень.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0D57C4"/>
                </a:solidFill>
                <a:latin typeface="Trebuchet MS"/>
                <a:cs typeface="Trebuchet MS"/>
              </a:rPr>
              <a:t>Але</a:t>
            </a:r>
            <a:r>
              <a:rPr sz="3200" spc="-21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0D57C4"/>
                </a:solidFill>
                <a:latin typeface="Trebuchet MS"/>
                <a:cs typeface="Trebuchet MS"/>
              </a:rPr>
              <a:t>потрібно</a:t>
            </a:r>
            <a:r>
              <a:rPr sz="3200" spc="-190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0D57C4"/>
                </a:solidFill>
                <a:latin typeface="Trebuchet MS"/>
                <a:cs typeface="Trebuchet MS"/>
              </a:rPr>
              <a:t>дотримуватись </a:t>
            </a:r>
            <a:r>
              <a:rPr sz="3200" spc="-125" dirty="0">
                <a:solidFill>
                  <a:srgbClr val="0D57C4"/>
                </a:solidFill>
                <a:latin typeface="Trebuchet MS"/>
                <a:cs typeface="Trebuchet MS"/>
              </a:rPr>
              <a:t>правил</a:t>
            </a:r>
            <a:r>
              <a:rPr sz="3200" spc="-19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0D57C4"/>
                </a:solidFill>
                <a:latin typeface="Trebuchet MS"/>
                <a:cs typeface="Trebuchet MS"/>
              </a:rPr>
              <a:t>дорожнього</a:t>
            </a:r>
            <a:r>
              <a:rPr sz="3200" spc="-155" dirty="0">
                <a:solidFill>
                  <a:srgbClr val="0D57C4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Trebuchet MS"/>
                <a:cs typeface="Trebuchet MS"/>
              </a:rPr>
              <a:t>руху.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5077" y="3784601"/>
            <a:ext cx="2639068" cy="2946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985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00"/>
              </a:spcBef>
            </a:pPr>
            <a:r>
              <a:rPr sz="3200" i="1" spc="-290" dirty="0">
                <a:solidFill>
                  <a:srgbClr val="C00000"/>
                </a:solidFill>
                <a:latin typeface="Arial"/>
                <a:cs typeface="Arial"/>
              </a:rPr>
              <a:t>Робота</a:t>
            </a:r>
            <a:r>
              <a:rPr sz="3200" i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195" dirty="0">
                <a:solidFill>
                  <a:srgbClr val="C00000"/>
                </a:solidFill>
                <a:latin typeface="Arial"/>
                <a:cs typeface="Arial"/>
              </a:rPr>
              <a:t>за</a:t>
            </a:r>
            <a:r>
              <a:rPr sz="3200" i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235" dirty="0">
                <a:solidFill>
                  <a:srgbClr val="C00000"/>
                </a:solidFill>
                <a:latin typeface="Arial"/>
                <a:cs typeface="Arial"/>
              </a:rPr>
              <a:t>альбомом</a:t>
            </a:r>
            <a:r>
              <a:rPr sz="3200" i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180" dirty="0">
                <a:solidFill>
                  <a:srgbClr val="C00000"/>
                </a:solidFill>
                <a:latin typeface="Arial"/>
                <a:cs typeface="Arial"/>
              </a:rPr>
              <a:t>«Маленький</a:t>
            </a:r>
            <a:r>
              <a:rPr sz="3200" i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240" dirty="0">
                <a:solidFill>
                  <a:srgbClr val="C00000"/>
                </a:solidFill>
                <a:latin typeface="Arial"/>
                <a:cs typeface="Arial"/>
              </a:rPr>
              <a:t>трудівничок»</a:t>
            </a:r>
            <a:r>
              <a:rPr sz="3200" i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265" dirty="0">
                <a:solidFill>
                  <a:srgbClr val="C00000"/>
                </a:solidFill>
                <a:latin typeface="Arial"/>
                <a:cs typeface="Arial"/>
              </a:rPr>
              <a:t>ст.</a:t>
            </a:r>
            <a:r>
              <a:rPr sz="3200" i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i="1" spc="-145" dirty="0">
                <a:solidFill>
                  <a:srgbClr val="C00000"/>
                </a:solidFill>
                <a:latin typeface="Arial"/>
                <a:cs typeface="Arial"/>
              </a:rPr>
              <a:t>56-</a:t>
            </a:r>
            <a:r>
              <a:rPr sz="3200" i="1" spc="-25" dirty="0">
                <a:solidFill>
                  <a:srgbClr val="C00000"/>
                </a:solidFill>
                <a:latin typeface="Arial"/>
                <a:cs typeface="Arial"/>
              </a:rPr>
              <a:t>57.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080" y="698497"/>
            <a:ext cx="9682471" cy="59232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740" y="161298"/>
            <a:ext cx="7063740" cy="4876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4740" y="161298"/>
            <a:ext cx="7063740" cy="4876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310"/>
              </a:spcBef>
            </a:pP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Відеодемонстрація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практичного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змісту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уроку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19" y="924568"/>
            <a:ext cx="2339346" cy="1668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719" y="2862574"/>
            <a:ext cx="2255513" cy="145033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8159" y="924553"/>
            <a:ext cx="11475720" cy="5647055"/>
            <a:chOff x="518159" y="924553"/>
            <a:chExt cx="11475720" cy="564705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59" y="4419726"/>
              <a:ext cx="2580637" cy="21512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8791" y="924553"/>
              <a:ext cx="8895082" cy="54940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63" rIns="0" bIns="0" rtlCol="0">
            <a:spAutoFit/>
          </a:bodyPr>
          <a:lstStyle/>
          <a:p>
            <a:pPr marL="3122930">
              <a:lnSpc>
                <a:spcPct val="100000"/>
              </a:lnSpc>
              <a:spcBef>
                <a:spcPts val="100"/>
              </a:spcBef>
            </a:pPr>
            <a:r>
              <a:rPr sz="4000" spc="-395" dirty="0">
                <a:latin typeface="Arial"/>
                <a:cs typeface="Arial"/>
              </a:rPr>
              <a:t>Виготов</a:t>
            </a:r>
            <a:r>
              <a:rPr sz="4000" spc="-220" dirty="0">
                <a:latin typeface="Arial"/>
                <a:cs typeface="Arial"/>
              </a:rPr>
              <a:t> </a:t>
            </a:r>
            <a:r>
              <a:rPr sz="4000" spc="-310" dirty="0">
                <a:latin typeface="Arial"/>
                <a:cs typeface="Arial"/>
              </a:rPr>
              <a:t>виріб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285" dirty="0">
                <a:latin typeface="Arial"/>
                <a:cs typeface="Arial"/>
              </a:rPr>
              <a:t>за</a:t>
            </a:r>
            <a:r>
              <a:rPr sz="4000" spc="-200" dirty="0">
                <a:latin typeface="Arial"/>
                <a:cs typeface="Arial"/>
              </a:rPr>
              <a:t> </a:t>
            </a:r>
            <a:r>
              <a:rPr sz="4000" spc="-204" dirty="0">
                <a:latin typeface="Arial"/>
                <a:cs typeface="Arial"/>
              </a:rPr>
              <a:t>зразком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60" y="802642"/>
            <a:ext cx="9144000" cy="6055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Широкоэкранный</PresentationFormat>
  <Paragraphs>52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Lato</vt:lpstr>
      <vt:lpstr>Liberation Sans Narrow</vt:lpstr>
      <vt:lpstr>Times New Roman</vt:lpstr>
      <vt:lpstr>Trebuchet MS</vt:lpstr>
      <vt:lpstr>Office Theme</vt:lpstr>
      <vt:lpstr>Презентация PowerPoint</vt:lpstr>
      <vt:lpstr>Емоційне налаштування</vt:lpstr>
      <vt:lpstr>Це цікаво знати</vt:lpstr>
      <vt:lpstr>Це цікаво знати</vt:lpstr>
      <vt:lpstr>Це цікаво знати</vt:lpstr>
      <vt:lpstr>Презентация PowerPoint</vt:lpstr>
      <vt:lpstr>Робота за альбомом «Маленький трудівничок» ст. 56-57.</vt:lpstr>
      <vt:lpstr>Відеодемонстрація практичного змісту уроку</vt:lpstr>
      <vt:lpstr>Виготов виріб за зразком</vt:lpstr>
      <vt:lpstr>Послідовність виконання</vt:lpstr>
      <vt:lpstr>2. Розфарбуй малюнок.</vt:lpstr>
      <vt:lpstr>3. Виріж або підготуй заздалегідь 4 смужки (20 Х 9 см ) та згофруй їх по вертикалі.</vt:lpstr>
      <vt:lpstr>4. Зігни заготовки навпіл та склей.</vt:lpstr>
      <vt:lpstr>5. Склей дві згофровані заготовки, щоб утворилось колесо. У такий же спосіб зроби ще одне колесо. Приклей колеса на малюнок.</vt:lpstr>
      <vt:lpstr>6. Зігни клаптик паперу навпіл. Обведи монету номіналом 50 копійок. Виріж кружечки та приклей їх по центру колеса.</vt:lpstr>
      <vt:lpstr>Презентация PowerPoint</vt:lpstr>
      <vt:lpstr>Практична робота</vt:lpstr>
      <vt:lpstr>Виготов композицію за зразком</vt:lpstr>
      <vt:lpstr>Рефлексія</vt:lpstr>
      <vt:lpstr>Переглянь мультфільм: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2024-07-01T13:03:16Z</dcterms:created>
  <dcterms:modified xsi:type="dcterms:W3CDTF">2024-07-01T17:48:02Z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2024-07-01T00:00:00Z</vt:filetime>
  </property>
  <property fmtid="{D5CDD505-2E9C-101B-9397-08002B2CF9AE}" pid="5" name="Producer">
    <vt:lpwstr>3-Heights(TM) PDF Security Shell 4.8.25.2 (http://www.pdf-tools.com)</vt:lpwstr>
  </property>
</Properties>
</file>