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70659" y="1153798"/>
            <a:ext cx="1037590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525" y="2572491"/>
            <a:ext cx="10533380" cy="3645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95FF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MHopMpmQhs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simpptx.com/author/rozrobki-urokiv-obrazotvorchogo-mistectva-dlya-1-klasu-za-lmmasol" TargetMode="External"/><Relationship Id="rId4" Type="http://schemas.openxmlformats.org/officeDocument/2006/relationships/hyperlink" Target="https://www.youtube.com/watch?v=8W_IADq5J_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8182" y="385779"/>
            <a:ext cx="1218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Мистецтво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3980" y="2059874"/>
            <a:ext cx="5273675" cy="4755515"/>
            <a:chOff x="93980" y="2059874"/>
            <a:chExt cx="5273675" cy="47555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80" y="2059874"/>
              <a:ext cx="5273289" cy="47552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479" y="2123436"/>
              <a:ext cx="5095237" cy="45770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8445" y="2104412"/>
              <a:ext cx="5133975" cy="4615180"/>
            </a:xfrm>
            <a:custGeom>
              <a:avLst/>
              <a:gdLst/>
              <a:ahLst/>
              <a:cxnLst/>
              <a:rect l="l" t="t" r="r" b="b"/>
              <a:pathLst>
                <a:path w="5133975" h="4615180">
                  <a:moveTo>
                    <a:pt x="0" y="4615141"/>
                  </a:moveTo>
                  <a:lnTo>
                    <a:pt x="5133350" y="4615141"/>
                  </a:lnTo>
                  <a:lnTo>
                    <a:pt x="5133350" y="0"/>
                  </a:lnTo>
                  <a:lnTo>
                    <a:pt x="0" y="0"/>
                  </a:lnTo>
                  <a:lnTo>
                    <a:pt x="0" y="4615141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90192" y="1456096"/>
            <a:ext cx="41300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 err="1" smtClean="0">
                <a:latin typeface="Times New Roman"/>
                <a:cs typeface="Times New Roman"/>
              </a:rPr>
              <a:t>Клас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Предмет: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i="1" spc="-10" dirty="0" err="1">
                <a:solidFill>
                  <a:srgbClr val="295FFF"/>
                </a:solidFill>
                <a:latin typeface="Times New Roman"/>
                <a:cs typeface="Times New Roman"/>
              </a:rPr>
              <a:t>Образотворче</a:t>
            </a:r>
            <a:r>
              <a:rPr sz="2000" b="1" i="1" spc="-70" dirty="0">
                <a:solidFill>
                  <a:srgbClr val="295FF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 err="1" smtClean="0">
                <a:solidFill>
                  <a:srgbClr val="295FFF"/>
                </a:solidFill>
                <a:latin typeface="Times New Roman"/>
                <a:cs typeface="Times New Roman"/>
              </a:rPr>
              <a:t>мистецтво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06918" y="2654333"/>
            <a:ext cx="1562480" cy="5355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90179" y="2675206"/>
            <a:ext cx="5982970" cy="3929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Тема: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Грим.</a:t>
            </a:r>
            <a:r>
              <a:rPr sz="1800" b="1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Теплі</a:t>
            </a:r>
            <a:r>
              <a:rPr sz="1800" b="1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1800" b="1" spc="-1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холодні</a:t>
            </a:r>
            <a:r>
              <a:rPr sz="18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кольори</a:t>
            </a:r>
            <a:r>
              <a:rPr sz="18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(повторення).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Фрагменти</a:t>
            </a:r>
            <a:r>
              <a:rPr sz="1800" b="1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з</a:t>
            </a:r>
            <a:r>
              <a:rPr sz="18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балетної</a:t>
            </a:r>
            <a:r>
              <a:rPr sz="18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вистави,</a:t>
            </a:r>
            <a:r>
              <a:rPr sz="18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зразки</a:t>
            </a:r>
            <a:r>
              <a:rPr sz="18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гриму.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«Веселі</a:t>
            </a:r>
            <a:r>
              <a:rPr sz="1800" b="1" i="1" u="sng" spc="-3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гноми»</a:t>
            </a:r>
            <a:r>
              <a:rPr sz="1800" b="1" i="1" u="sng" spc="-2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spc="-2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(фломастери</a:t>
            </a:r>
            <a:r>
              <a:rPr sz="1800" b="1" i="1" u="sng" spc="-6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чи</a:t>
            </a:r>
            <a:r>
              <a:rPr sz="1800" b="1" i="1" u="sng" spc="-1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акварель).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</a:pP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Варіант</a:t>
            </a:r>
            <a:r>
              <a:rPr sz="18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sz="18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-</a:t>
            </a:r>
            <a:r>
              <a:rPr sz="1800" b="1" spc="4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перетворюємо</a:t>
            </a:r>
            <a:r>
              <a:rPr sz="1800" b="1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вивчені</a:t>
            </a:r>
            <a:r>
              <a:rPr sz="18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літери.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92710" algn="just">
              <a:lnSpc>
                <a:spcPct val="100000"/>
              </a:lnSpc>
            </a:pP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Варіант</a:t>
            </a:r>
            <a:r>
              <a:rPr sz="18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sz="18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–</a:t>
            </a:r>
            <a:r>
              <a:rPr sz="18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перетворюємо</a:t>
            </a:r>
            <a:r>
              <a:rPr sz="18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кольорові</a:t>
            </a:r>
            <a:r>
              <a:rPr sz="18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плями.</a:t>
            </a:r>
            <a:r>
              <a:rPr sz="18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Гра «Веселі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літери».</a:t>
            </a:r>
            <a:r>
              <a:rPr sz="1800" b="1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Створити</a:t>
            </a:r>
            <a:r>
              <a:rPr sz="1800" b="1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з</a:t>
            </a:r>
            <a:r>
              <a:rPr sz="18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вивчених</a:t>
            </a:r>
            <a:r>
              <a:rPr sz="1800" b="1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літер</a:t>
            </a:r>
            <a:r>
              <a:rPr sz="18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улюблених</a:t>
            </a:r>
            <a:r>
              <a:rPr sz="18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казкових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героїв,</a:t>
            </a:r>
            <a:r>
              <a:rPr sz="18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розповісти</a:t>
            </a:r>
            <a:r>
              <a:rPr sz="18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про</a:t>
            </a:r>
            <a:r>
              <a:rPr sz="18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них</a:t>
            </a:r>
            <a:r>
              <a:rPr sz="18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цікаві</a:t>
            </a:r>
            <a:r>
              <a:rPr sz="18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історії.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Мета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sz="20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допомогти</a:t>
            </a:r>
            <a:r>
              <a:rPr sz="18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учням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опанувати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навички</a:t>
            </a:r>
            <a:r>
              <a:rPr sz="18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зображення</a:t>
            </a:r>
            <a:r>
              <a:rPr sz="18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на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площині;</a:t>
            </a:r>
            <a:r>
              <a:rPr sz="18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вчити</a:t>
            </a:r>
            <a:r>
              <a:rPr sz="18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знаходити</a:t>
            </a:r>
            <a:r>
              <a:rPr sz="18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асоціації</a:t>
            </a:r>
            <a:r>
              <a:rPr sz="18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в</a:t>
            </a:r>
            <a:r>
              <a:rPr sz="18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плямі;</a:t>
            </a:r>
            <a:r>
              <a:rPr sz="18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формувати</a:t>
            </a:r>
            <a:r>
              <a:rPr sz="18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Times New Roman"/>
                <a:cs typeface="Times New Roman"/>
              </a:rPr>
              <a:t>у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дітей</a:t>
            </a:r>
            <a:r>
              <a:rPr sz="18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вміння</a:t>
            </a:r>
            <a:r>
              <a:rPr sz="1800" spc="-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вільно</a:t>
            </a:r>
            <a:r>
              <a:rPr sz="18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фантазувати;</a:t>
            </a:r>
            <a:r>
              <a:rPr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розвивати</a:t>
            </a:r>
            <a:r>
              <a:rPr sz="18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творчу</a:t>
            </a:r>
            <a:r>
              <a:rPr sz="18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уяву, знаходити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нестандартні</a:t>
            </a:r>
            <a:r>
              <a:rPr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рішення;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розвивати</a:t>
            </a:r>
            <a:r>
              <a:rPr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дрібну</a:t>
            </a:r>
            <a:r>
              <a:rPr sz="18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моторику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руки;</a:t>
            </a:r>
            <a:r>
              <a:rPr sz="18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розвивати</a:t>
            </a:r>
            <a:r>
              <a:rPr sz="1800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творчі</a:t>
            </a:r>
            <a:r>
              <a:rPr sz="18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здібності</a:t>
            </a:r>
            <a:r>
              <a:rPr sz="1800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учнів,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 спостережливість.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Обладнання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sz="1800" spc="3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Times New Roman"/>
                <a:cs typeface="Times New Roman"/>
              </a:rPr>
              <a:t>мультимедійний</a:t>
            </a:r>
            <a:r>
              <a:rPr sz="18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chemeClr val="tx1"/>
                </a:solidFill>
                <a:latin typeface="Times New Roman"/>
                <a:cs typeface="Times New Roman"/>
              </a:rPr>
              <a:t>комплект,</a:t>
            </a:r>
            <a:r>
              <a:rPr sz="18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акварельні</a:t>
            </a:r>
            <a:r>
              <a:rPr sz="1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фарби,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баночка</a:t>
            </a:r>
            <a:r>
              <a:rPr sz="18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для</a:t>
            </a:r>
            <a:r>
              <a:rPr sz="18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води,</a:t>
            </a:r>
            <a:r>
              <a:rPr sz="1800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chemeClr val="tx1"/>
                </a:solidFill>
                <a:latin typeface="Times New Roman"/>
                <a:cs typeface="Times New Roman"/>
              </a:rPr>
              <a:t>палітра,</a:t>
            </a:r>
            <a:r>
              <a:rPr sz="18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Times New Roman"/>
                <a:cs typeface="Times New Roman"/>
              </a:rPr>
              <a:t>фломастери.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Заголовок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990600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Як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гадаєте,</a:t>
            </a:r>
            <a:r>
              <a:rPr sz="2000" i="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допомогою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чого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створюється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диво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театрі?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1468" y="1300455"/>
            <a:ext cx="5176520" cy="1841500"/>
            <a:chOff x="251468" y="1300455"/>
            <a:chExt cx="5176520" cy="1841500"/>
          </a:xfrm>
        </p:grpSpPr>
        <p:sp>
          <p:nvSpPr>
            <p:cNvPr id="4" name="object 4"/>
            <p:cNvSpPr/>
            <p:nvPr/>
          </p:nvSpPr>
          <p:spPr>
            <a:xfrm>
              <a:off x="257818" y="1306805"/>
              <a:ext cx="5163820" cy="1828800"/>
            </a:xfrm>
            <a:custGeom>
              <a:avLst/>
              <a:gdLst/>
              <a:ahLst/>
              <a:cxnLst/>
              <a:rect l="l" t="t" r="r" b="b"/>
              <a:pathLst>
                <a:path w="5163820" h="1828800">
                  <a:moveTo>
                    <a:pt x="4859035" y="0"/>
                  </a:moveTo>
                  <a:lnTo>
                    <a:pt x="304822" y="0"/>
                  </a:lnTo>
                  <a:lnTo>
                    <a:pt x="255371" y="3990"/>
                  </a:lnTo>
                  <a:lnTo>
                    <a:pt x="208464" y="15544"/>
                  </a:lnTo>
                  <a:lnTo>
                    <a:pt x="164726" y="34032"/>
                  </a:lnTo>
                  <a:lnTo>
                    <a:pt x="124785" y="58826"/>
                  </a:lnTo>
                  <a:lnTo>
                    <a:pt x="89269" y="89298"/>
                  </a:lnTo>
                  <a:lnTo>
                    <a:pt x="58804" y="124818"/>
                  </a:lnTo>
                  <a:lnTo>
                    <a:pt x="34018" y="164760"/>
                  </a:lnTo>
                  <a:lnTo>
                    <a:pt x="15537" y="208493"/>
                  </a:lnTo>
                  <a:lnTo>
                    <a:pt x="3988" y="255391"/>
                  </a:lnTo>
                  <a:lnTo>
                    <a:pt x="0" y="304824"/>
                  </a:lnTo>
                  <a:lnTo>
                    <a:pt x="0" y="1524048"/>
                  </a:lnTo>
                  <a:lnTo>
                    <a:pt x="3988" y="1573462"/>
                  </a:lnTo>
                  <a:lnTo>
                    <a:pt x="15537" y="1620343"/>
                  </a:lnTo>
                  <a:lnTo>
                    <a:pt x="34018" y="1664065"/>
                  </a:lnTo>
                  <a:lnTo>
                    <a:pt x="58804" y="1703997"/>
                  </a:lnTo>
                  <a:lnTo>
                    <a:pt x="89269" y="1739511"/>
                  </a:lnTo>
                  <a:lnTo>
                    <a:pt x="124785" y="1769978"/>
                  </a:lnTo>
                  <a:lnTo>
                    <a:pt x="164726" y="1794769"/>
                  </a:lnTo>
                  <a:lnTo>
                    <a:pt x="208464" y="1813256"/>
                  </a:lnTo>
                  <a:lnTo>
                    <a:pt x="255371" y="1824809"/>
                  </a:lnTo>
                  <a:lnTo>
                    <a:pt x="304822" y="1828800"/>
                  </a:lnTo>
                  <a:lnTo>
                    <a:pt x="4859035" y="1828800"/>
                  </a:lnTo>
                  <a:lnTo>
                    <a:pt x="4908449" y="1824809"/>
                  </a:lnTo>
                  <a:lnTo>
                    <a:pt x="4955330" y="1813256"/>
                  </a:lnTo>
                  <a:lnTo>
                    <a:pt x="4999052" y="1794769"/>
                  </a:lnTo>
                  <a:lnTo>
                    <a:pt x="5038984" y="1769978"/>
                  </a:lnTo>
                  <a:lnTo>
                    <a:pt x="5074498" y="1739511"/>
                  </a:lnTo>
                  <a:lnTo>
                    <a:pt x="5104965" y="1703997"/>
                  </a:lnTo>
                  <a:lnTo>
                    <a:pt x="5129756" y="1664065"/>
                  </a:lnTo>
                  <a:lnTo>
                    <a:pt x="5148243" y="1620343"/>
                  </a:lnTo>
                  <a:lnTo>
                    <a:pt x="5159796" y="1573462"/>
                  </a:lnTo>
                  <a:lnTo>
                    <a:pt x="5163787" y="1524048"/>
                  </a:lnTo>
                  <a:lnTo>
                    <a:pt x="5163787" y="304824"/>
                  </a:lnTo>
                  <a:lnTo>
                    <a:pt x="5159796" y="255391"/>
                  </a:lnTo>
                  <a:lnTo>
                    <a:pt x="5148243" y="208493"/>
                  </a:lnTo>
                  <a:lnTo>
                    <a:pt x="5129756" y="164760"/>
                  </a:lnTo>
                  <a:lnTo>
                    <a:pt x="5104965" y="124818"/>
                  </a:lnTo>
                  <a:lnTo>
                    <a:pt x="5074498" y="89298"/>
                  </a:lnTo>
                  <a:lnTo>
                    <a:pt x="5038984" y="58826"/>
                  </a:lnTo>
                  <a:lnTo>
                    <a:pt x="4999052" y="34032"/>
                  </a:lnTo>
                  <a:lnTo>
                    <a:pt x="4955330" y="15544"/>
                  </a:lnTo>
                  <a:lnTo>
                    <a:pt x="4908449" y="3990"/>
                  </a:lnTo>
                  <a:lnTo>
                    <a:pt x="4859035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7818" y="1306805"/>
              <a:ext cx="5163820" cy="1828800"/>
            </a:xfrm>
            <a:custGeom>
              <a:avLst/>
              <a:gdLst/>
              <a:ahLst/>
              <a:cxnLst/>
              <a:rect l="l" t="t" r="r" b="b"/>
              <a:pathLst>
                <a:path w="5163820" h="1828800">
                  <a:moveTo>
                    <a:pt x="0" y="304824"/>
                  </a:moveTo>
                  <a:lnTo>
                    <a:pt x="3988" y="255391"/>
                  </a:lnTo>
                  <a:lnTo>
                    <a:pt x="15537" y="208493"/>
                  </a:lnTo>
                  <a:lnTo>
                    <a:pt x="34018" y="164760"/>
                  </a:lnTo>
                  <a:lnTo>
                    <a:pt x="58804" y="124818"/>
                  </a:lnTo>
                  <a:lnTo>
                    <a:pt x="89269" y="89298"/>
                  </a:lnTo>
                  <a:lnTo>
                    <a:pt x="124785" y="58826"/>
                  </a:lnTo>
                  <a:lnTo>
                    <a:pt x="164726" y="34032"/>
                  </a:lnTo>
                  <a:lnTo>
                    <a:pt x="208464" y="15544"/>
                  </a:lnTo>
                  <a:lnTo>
                    <a:pt x="255371" y="3990"/>
                  </a:lnTo>
                  <a:lnTo>
                    <a:pt x="304822" y="0"/>
                  </a:lnTo>
                  <a:lnTo>
                    <a:pt x="4859035" y="0"/>
                  </a:lnTo>
                  <a:lnTo>
                    <a:pt x="4908449" y="3990"/>
                  </a:lnTo>
                  <a:lnTo>
                    <a:pt x="4955330" y="15544"/>
                  </a:lnTo>
                  <a:lnTo>
                    <a:pt x="4999052" y="34032"/>
                  </a:lnTo>
                  <a:lnTo>
                    <a:pt x="5038984" y="58826"/>
                  </a:lnTo>
                  <a:lnTo>
                    <a:pt x="5074498" y="89298"/>
                  </a:lnTo>
                  <a:lnTo>
                    <a:pt x="5104965" y="124818"/>
                  </a:lnTo>
                  <a:lnTo>
                    <a:pt x="5129756" y="164760"/>
                  </a:lnTo>
                  <a:lnTo>
                    <a:pt x="5148243" y="208493"/>
                  </a:lnTo>
                  <a:lnTo>
                    <a:pt x="5159796" y="255391"/>
                  </a:lnTo>
                  <a:lnTo>
                    <a:pt x="5163787" y="304824"/>
                  </a:lnTo>
                  <a:lnTo>
                    <a:pt x="5163787" y="1524048"/>
                  </a:lnTo>
                  <a:lnTo>
                    <a:pt x="5159796" y="1573462"/>
                  </a:lnTo>
                  <a:lnTo>
                    <a:pt x="5148243" y="1620343"/>
                  </a:lnTo>
                  <a:lnTo>
                    <a:pt x="5129756" y="1664065"/>
                  </a:lnTo>
                  <a:lnTo>
                    <a:pt x="5104965" y="1703997"/>
                  </a:lnTo>
                  <a:lnTo>
                    <a:pt x="5074498" y="1739511"/>
                  </a:lnTo>
                  <a:lnTo>
                    <a:pt x="5038984" y="1769978"/>
                  </a:lnTo>
                  <a:lnTo>
                    <a:pt x="4999052" y="1794769"/>
                  </a:lnTo>
                  <a:lnTo>
                    <a:pt x="4955330" y="1813256"/>
                  </a:lnTo>
                  <a:lnTo>
                    <a:pt x="4908449" y="1824809"/>
                  </a:lnTo>
                  <a:lnTo>
                    <a:pt x="4859035" y="1828800"/>
                  </a:lnTo>
                  <a:lnTo>
                    <a:pt x="304822" y="1828800"/>
                  </a:lnTo>
                  <a:lnTo>
                    <a:pt x="255371" y="1824809"/>
                  </a:lnTo>
                  <a:lnTo>
                    <a:pt x="208464" y="1813256"/>
                  </a:lnTo>
                  <a:lnTo>
                    <a:pt x="164726" y="1794769"/>
                  </a:lnTo>
                  <a:lnTo>
                    <a:pt x="124785" y="1769978"/>
                  </a:lnTo>
                  <a:lnTo>
                    <a:pt x="89269" y="1739511"/>
                  </a:lnTo>
                  <a:lnTo>
                    <a:pt x="58804" y="1703997"/>
                  </a:lnTo>
                  <a:lnTo>
                    <a:pt x="34018" y="1664065"/>
                  </a:lnTo>
                  <a:lnTo>
                    <a:pt x="15537" y="1620343"/>
                  </a:lnTo>
                  <a:lnTo>
                    <a:pt x="3988" y="1573462"/>
                  </a:lnTo>
                  <a:lnTo>
                    <a:pt x="0" y="1524048"/>
                  </a:lnTo>
                  <a:lnTo>
                    <a:pt x="0" y="304824"/>
                  </a:lnTo>
                  <a:close/>
                </a:path>
              </a:pathLst>
            </a:custGeom>
            <a:ln w="12699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7670" y="1454483"/>
            <a:ext cx="434086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Театральне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диво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створюється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не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тільки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грою</a:t>
            </a:r>
            <a:r>
              <a:rPr sz="24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акторів,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музикою,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танцем,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але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й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красивими костюмами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та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гримом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21179" y="1112513"/>
            <a:ext cx="10180955" cy="5657215"/>
            <a:chOff x="1821179" y="1112513"/>
            <a:chExt cx="10180955" cy="56572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8277" y="1112513"/>
              <a:ext cx="5443606" cy="40974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1773" y="1176011"/>
              <a:ext cx="5265426" cy="39192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02754" y="1156995"/>
              <a:ext cx="5303520" cy="3957320"/>
            </a:xfrm>
            <a:custGeom>
              <a:avLst/>
              <a:gdLst/>
              <a:ahLst/>
              <a:cxnLst/>
              <a:rect l="l" t="t" r="r" b="b"/>
              <a:pathLst>
                <a:path w="5303520" h="3957320">
                  <a:moveTo>
                    <a:pt x="0" y="3957285"/>
                  </a:moveTo>
                  <a:lnTo>
                    <a:pt x="5303520" y="3957285"/>
                  </a:lnTo>
                  <a:lnTo>
                    <a:pt x="5303520" y="0"/>
                  </a:lnTo>
                  <a:lnTo>
                    <a:pt x="0" y="0"/>
                  </a:lnTo>
                  <a:lnTo>
                    <a:pt x="0" y="3957285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1179" y="3228399"/>
              <a:ext cx="4694182" cy="35410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4688" y="3291838"/>
              <a:ext cx="4516111" cy="336296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65668" y="3272759"/>
              <a:ext cx="4554220" cy="3401695"/>
            </a:xfrm>
            <a:custGeom>
              <a:avLst/>
              <a:gdLst/>
              <a:ahLst/>
              <a:cxnLst/>
              <a:rect l="l" t="t" r="r" b="b"/>
              <a:pathLst>
                <a:path w="4554220" h="3401695">
                  <a:moveTo>
                    <a:pt x="0" y="3401074"/>
                  </a:moveTo>
                  <a:lnTo>
                    <a:pt x="4554205" y="3401074"/>
                  </a:lnTo>
                  <a:lnTo>
                    <a:pt x="4554205" y="0"/>
                  </a:lnTo>
                  <a:lnTo>
                    <a:pt x="0" y="0"/>
                  </a:lnTo>
                  <a:lnTo>
                    <a:pt x="0" y="3401074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Відгадайте</a:t>
            </a:r>
            <a:r>
              <a:rPr sz="2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загадку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6035" y="1864384"/>
            <a:ext cx="5324475" cy="3101340"/>
            <a:chOff x="226035" y="1864384"/>
            <a:chExt cx="5324475" cy="3101340"/>
          </a:xfrm>
        </p:grpSpPr>
        <p:sp>
          <p:nvSpPr>
            <p:cNvPr id="4" name="object 4"/>
            <p:cNvSpPr/>
            <p:nvPr/>
          </p:nvSpPr>
          <p:spPr>
            <a:xfrm>
              <a:off x="232385" y="1870734"/>
              <a:ext cx="5311775" cy="3088640"/>
            </a:xfrm>
            <a:custGeom>
              <a:avLst/>
              <a:gdLst/>
              <a:ahLst/>
              <a:cxnLst/>
              <a:rect l="l" t="t" r="r" b="b"/>
              <a:pathLst>
                <a:path w="5311775" h="3088640">
                  <a:moveTo>
                    <a:pt x="4796448" y="0"/>
                  </a:moveTo>
                  <a:lnTo>
                    <a:pt x="514779" y="0"/>
                  </a:lnTo>
                  <a:lnTo>
                    <a:pt x="467932" y="2103"/>
                  </a:lnTo>
                  <a:lnTo>
                    <a:pt x="422261" y="8293"/>
                  </a:lnTo>
                  <a:lnTo>
                    <a:pt x="377949" y="18387"/>
                  </a:lnTo>
                  <a:lnTo>
                    <a:pt x="335178" y="32203"/>
                  </a:lnTo>
                  <a:lnTo>
                    <a:pt x="294129" y="49561"/>
                  </a:lnTo>
                  <a:lnTo>
                    <a:pt x="254984" y="70277"/>
                  </a:lnTo>
                  <a:lnTo>
                    <a:pt x="217926" y="94170"/>
                  </a:lnTo>
                  <a:lnTo>
                    <a:pt x="183136" y="121059"/>
                  </a:lnTo>
                  <a:lnTo>
                    <a:pt x="150795" y="150761"/>
                  </a:lnTo>
                  <a:lnTo>
                    <a:pt x="121087" y="183095"/>
                  </a:lnTo>
                  <a:lnTo>
                    <a:pt x="94193" y="217879"/>
                  </a:lnTo>
                  <a:lnTo>
                    <a:pt x="70294" y="254932"/>
                  </a:lnTo>
                  <a:lnTo>
                    <a:pt x="49573" y="294070"/>
                  </a:lnTo>
                  <a:lnTo>
                    <a:pt x="32212" y="335113"/>
                  </a:lnTo>
                  <a:lnTo>
                    <a:pt x="18392" y="377880"/>
                  </a:lnTo>
                  <a:lnTo>
                    <a:pt x="8295" y="422187"/>
                  </a:lnTo>
                  <a:lnTo>
                    <a:pt x="2104" y="467853"/>
                  </a:lnTo>
                  <a:lnTo>
                    <a:pt x="0" y="514697"/>
                  </a:lnTo>
                  <a:lnTo>
                    <a:pt x="0" y="2573889"/>
                  </a:lnTo>
                  <a:lnTo>
                    <a:pt x="2104" y="2620736"/>
                  </a:lnTo>
                  <a:lnTo>
                    <a:pt x="8295" y="2666405"/>
                  </a:lnTo>
                  <a:lnTo>
                    <a:pt x="18392" y="2710714"/>
                  </a:lnTo>
                  <a:lnTo>
                    <a:pt x="32212" y="2753483"/>
                  </a:lnTo>
                  <a:lnTo>
                    <a:pt x="49573" y="2794528"/>
                  </a:lnTo>
                  <a:lnTo>
                    <a:pt x="70294" y="2833668"/>
                  </a:lnTo>
                  <a:lnTo>
                    <a:pt x="94193" y="2870721"/>
                  </a:lnTo>
                  <a:lnTo>
                    <a:pt x="121087" y="2905506"/>
                  </a:lnTo>
                  <a:lnTo>
                    <a:pt x="150795" y="2937841"/>
                  </a:lnTo>
                  <a:lnTo>
                    <a:pt x="183136" y="2967544"/>
                  </a:lnTo>
                  <a:lnTo>
                    <a:pt x="217926" y="2994433"/>
                  </a:lnTo>
                  <a:lnTo>
                    <a:pt x="254984" y="3018327"/>
                  </a:lnTo>
                  <a:lnTo>
                    <a:pt x="294129" y="3039043"/>
                  </a:lnTo>
                  <a:lnTo>
                    <a:pt x="335178" y="3056401"/>
                  </a:lnTo>
                  <a:lnTo>
                    <a:pt x="377949" y="3070218"/>
                  </a:lnTo>
                  <a:lnTo>
                    <a:pt x="422261" y="3080312"/>
                  </a:lnTo>
                  <a:lnTo>
                    <a:pt x="467932" y="3086501"/>
                  </a:lnTo>
                  <a:lnTo>
                    <a:pt x="514779" y="3088605"/>
                  </a:lnTo>
                  <a:lnTo>
                    <a:pt x="4796448" y="3088605"/>
                  </a:lnTo>
                  <a:lnTo>
                    <a:pt x="4843287" y="3086501"/>
                  </a:lnTo>
                  <a:lnTo>
                    <a:pt x="4888950" y="3080312"/>
                  </a:lnTo>
                  <a:lnTo>
                    <a:pt x="4933254" y="3070218"/>
                  </a:lnTo>
                  <a:lnTo>
                    <a:pt x="4976019" y="3056401"/>
                  </a:lnTo>
                  <a:lnTo>
                    <a:pt x="5017063" y="3039043"/>
                  </a:lnTo>
                  <a:lnTo>
                    <a:pt x="5056202" y="3018327"/>
                  </a:lnTo>
                  <a:lnTo>
                    <a:pt x="5093256" y="2994433"/>
                  </a:lnTo>
                  <a:lnTo>
                    <a:pt x="5128043" y="2967544"/>
                  </a:lnTo>
                  <a:lnTo>
                    <a:pt x="5160380" y="2937841"/>
                  </a:lnTo>
                  <a:lnTo>
                    <a:pt x="5190085" y="2905506"/>
                  </a:lnTo>
                  <a:lnTo>
                    <a:pt x="5216977" y="2870721"/>
                  </a:lnTo>
                  <a:lnTo>
                    <a:pt x="5240874" y="2833668"/>
                  </a:lnTo>
                  <a:lnTo>
                    <a:pt x="5261593" y="2794528"/>
                  </a:lnTo>
                  <a:lnTo>
                    <a:pt x="5278954" y="2753483"/>
                  </a:lnTo>
                  <a:lnTo>
                    <a:pt x="5292773" y="2710714"/>
                  </a:lnTo>
                  <a:lnTo>
                    <a:pt x="5302869" y="2666405"/>
                  </a:lnTo>
                  <a:lnTo>
                    <a:pt x="5309060" y="2620736"/>
                  </a:lnTo>
                  <a:lnTo>
                    <a:pt x="5311164" y="2573889"/>
                  </a:lnTo>
                  <a:lnTo>
                    <a:pt x="5311164" y="514697"/>
                  </a:lnTo>
                  <a:lnTo>
                    <a:pt x="5309060" y="467853"/>
                  </a:lnTo>
                  <a:lnTo>
                    <a:pt x="5302869" y="422187"/>
                  </a:lnTo>
                  <a:lnTo>
                    <a:pt x="5292773" y="377880"/>
                  </a:lnTo>
                  <a:lnTo>
                    <a:pt x="5278954" y="335113"/>
                  </a:lnTo>
                  <a:lnTo>
                    <a:pt x="5261593" y="294070"/>
                  </a:lnTo>
                  <a:lnTo>
                    <a:pt x="5240874" y="254932"/>
                  </a:lnTo>
                  <a:lnTo>
                    <a:pt x="5216977" y="217879"/>
                  </a:lnTo>
                  <a:lnTo>
                    <a:pt x="5190085" y="183095"/>
                  </a:lnTo>
                  <a:lnTo>
                    <a:pt x="5160380" y="150761"/>
                  </a:lnTo>
                  <a:lnTo>
                    <a:pt x="5128043" y="121059"/>
                  </a:lnTo>
                  <a:lnTo>
                    <a:pt x="5093256" y="94170"/>
                  </a:lnTo>
                  <a:lnTo>
                    <a:pt x="5056202" y="70277"/>
                  </a:lnTo>
                  <a:lnTo>
                    <a:pt x="5017063" y="49561"/>
                  </a:lnTo>
                  <a:lnTo>
                    <a:pt x="4976019" y="32203"/>
                  </a:lnTo>
                  <a:lnTo>
                    <a:pt x="4933254" y="18387"/>
                  </a:lnTo>
                  <a:lnTo>
                    <a:pt x="4888950" y="8293"/>
                  </a:lnTo>
                  <a:lnTo>
                    <a:pt x="4843287" y="2103"/>
                  </a:lnTo>
                  <a:lnTo>
                    <a:pt x="4796448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2385" y="1870734"/>
              <a:ext cx="5311775" cy="3088640"/>
            </a:xfrm>
            <a:custGeom>
              <a:avLst/>
              <a:gdLst/>
              <a:ahLst/>
              <a:cxnLst/>
              <a:rect l="l" t="t" r="r" b="b"/>
              <a:pathLst>
                <a:path w="5311775" h="3088640">
                  <a:moveTo>
                    <a:pt x="0" y="514697"/>
                  </a:moveTo>
                  <a:lnTo>
                    <a:pt x="2104" y="467853"/>
                  </a:lnTo>
                  <a:lnTo>
                    <a:pt x="8295" y="422187"/>
                  </a:lnTo>
                  <a:lnTo>
                    <a:pt x="18392" y="377880"/>
                  </a:lnTo>
                  <a:lnTo>
                    <a:pt x="32212" y="335113"/>
                  </a:lnTo>
                  <a:lnTo>
                    <a:pt x="49573" y="294070"/>
                  </a:lnTo>
                  <a:lnTo>
                    <a:pt x="70294" y="254932"/>
                  </a:lnTo>
                  <a:lnTo>
                    <a:pt x="94193" y="217879"/>
                  </a:lnTo>
                  <a:lnTo>
                    <a:pt x="121087" y="183095"/>
                  </a:lnTo>
                  <a:lnTo>
                    <a:pt x="150795" y="150761"/>
                  </a:lnTo>
                  <a:lnTo>
                    <a:pt x="183136" y="121059"/>
                  </a:lnTo>
                  <a:lnTo>
                    <a:pt x="217926" y="94170"/>
                  </a:lnTo>
                  <a:lnTo>
                    <a:pt x="254984" y="70277"/>
                  </a:lnTo>
                  <a:lnTo>
                    <a:pt x="294129" y="49561"/>
                  </a:lnTo>
                  <a:lnTo>
                    <a:pt x="335178" y="32203"/>
                  </a:lnTo>
                  <a:lnTo>
                    <a:pt x="377949" y="18387"/>
                  </a:lnTo>
                  <a:lnTo>
                    <a:pt x="422261" y="8293"/>
                  </a:lnTo>
                  <a:lnTo>
                    <a:pt x="467932" y="2103"/>
                  </a:lnTo>
                  <a:lnTo>
                    <a:pt x="514779" y="0"/>
                  </a:lnTo>
                  <a:lnTo>
                    <a:pt x="4796448" y="0"/>
                  </a:lnTo>
                  <a:lnTo>
                    <a:pt x="4843287" y="2103"/>
                  </a:lnTo>
                  <a:lnTo>
                    <a:pt x="4888950" y="8293"/>
                  </a:lnTo>
                  <a:lnTo>
                    <a:pt x="4933254" y="18387"/>
                  </a:lnTo>
                  <a:lnTo>
                    <a:pt x="4976019" y="32203"/>
                  </a:lnTo>
                  <a:lnTo>
                    <a:pt x="5017063" y="49561"/>
                  </a:lnTo>
                  <a:lnTo>
                    <a:pt x="5056202" y="70277"/>
                  </a:lnTo>
                  <a:lnTo>
                    <a:pt x="5093256" y="94170"/>
                  </a:lnTo>
                  <a:lnTo>
                    <a:pt x="5128043" y="121059"/>
                  </a:lnTo>
                  <a:lnTo>
                    <a:pt x="5160380" y="150761"/>
                  </a:lnTo>
                  <a:lnTo>
                    <a:pt x="5190085" y="183095"/>
                  </a:lnTo>
                  <a:lnTo>
                    <a:pt x="5216977" y="217879"/>
                  </a:lnTo>
                  <a:lnTo>
                    <a:pt x="5240874" y="254932"/>
                  </a:lnTo>
                  <a:lnTo>
                    <a:pt x="5261593" y="294070"/>
                  </a:lnTo>
                  <a:lnTo>
                    <a:pt x="5278954" y="335113"/>
                  </a:lnTo>
                  <a:lnTo>
                    <a:pt x="5292773" y="377880"/>
                  </a:lnTo>
                  <a:lnTo>
                    <a:pt x="5302869" y="422187"/>
                  </a:lnTo>
                  <a:lnTo>
                    <a:pt x="5309060" y="467853"/>
                  </a:lnTo>
                  <a:lnTo>
                    <a:pt x="5311164" y="514697"/>
                  </a:lnTo>
                  <a:lnTo>
                    <a:pt x="5311164" y="2573889"/>
                  </a:lnTo>
                  <a:lnTo>
                    <a:pt x="5309060" y="2620736"/>
                  </a:lnTo>
                  <a:lnTo>
                    <a:pt x="5302869" y="2666405"/>
                  </a:lnTo>
                  <a:lnTo>
                    <a:pt x="5292773" y="2710714"/>
                  </a:lnTo>
                  <a:lnTo>
                    <a:pt x="5278954" y="2753483"/>
                  </a:lnTo>
                  <a:lnTo>
                    <a:pt x="5261593" y="2794528"/>
                  </a:lnTo>
                  <a:lnTo>
                    <a:pt x="5240874" y="2833668"/>
                  </a:lnTo>
                  <a:lnTo>
                    <a:pt x="5216977" y="2870721"/>
                  </a:lnTo>
                  <a:lnTo>
                    <a:pt x="5190085" y="2905506"/>
                  </a:lnTo>
                  <a:lnTo>
                    <a:pt x="5160380" y="2937841"/>
                  </a:lnTo>
                  <a:lnTo>
                    <a:pt x="5128043" y="2967544"/>
                  </a:lnTo>
                  <a:lnTo>
                    <a:pt x="5093256" y="2994433"/>
                  </a:lnTo>
                  <a:lnTo>
                    <a:pt x="5056202" y="3018327"/>
                  </a:lnTo>
                  <a:lnTo>
                    <a:pt x="5017063" y="3039043"/>
                  </a:lnTo>
                  <a:lnTo>
                    <a:pt x="4976019" y="3056401"/>
                  </a:lnTo>
                  <a:lnTo>
                    <a:pt x="4933254" y="3070218"/>
                  </a:lnTo>
                  <a:lnTo>
                    <a:pt x="4888950" y="3080312"/>
                  </a:lnTo>
                  <a:lnTo>
                    <a:pt x="4843287" y="3086501"/>
                  </a:lnTo>
                  <a:lnTo>
                    <a:pt x="4796448" y="3088605"/>
                  </a:lnTo>
                  <a:lnTo>
                    <a:pt x="514779" y="3088605"/>
                  </a:lnTo>
                  <a:lnTo>
                    <a:pt x="467932" y="3086501"/>
                  </a:lnTo>
                  <a:lnTo>
                    <a:pt x="422261" y="3080312"/>
                  </a:lnTo>
                  <a:lnTo>
                    <a:pt x="377949" y="3070218"/>
                  </a:lnTo>
                  <a:lnTo>
                    <a:pt x="335178" y="3056401"/>
                  </a:lnTo>
                  <a:lnTo>
                    <a:pt x="294129" y="3039043"/>
                  </a:lnTo>
                  <a:lnTo>
                    <a:pt x="254984" y="3018327"/>
                  </a:lnTo>
                  <a:lnTo>
                    <a:pt x="217926" y="2994433"/>
                  </a:lnTo>
                  <a:lnTo>
                    <a:pt x="183136" y="2967544"/>
                  </a:lnTo>
                  <a:lnTo>
                    <a:pt x="150795" y="2937841"/>
                  </a:lnTo>
                  <a:lnTo>
                    <a:pt x="121087" y="2905506"/>
                  </a:lnTo>
                  <a:lnTo>
                    <a:pt x="94193" y="2870721"/>
                  </a:lnTo>
                  <a:lnTo>
                    <a:pt x="70294" y="2833668"/>
                  </a:lnTo>
                  <a:lnTo>
                    <a:pt x="49573" y="2794528"/>
                  </a:lnTo>
                  <a:lnTo>
                    <a:pt x="32212" y="2753483"/>
                  </a:lnTo>
                  <a:lnTo>
                    <a:pt x="18392" y="2710714"/>
                  </a:lnTo>
                  <a:lnTo>
                    <a:pt x="8295" y="2666405"/>
                  </a:lnTo>
                  <a:lnTo>
                    <a:pt x="2104" y="2620736"/>
                  </a:lnTo>
                  <a:lnTo>
                    <a:pt x="0" y="2573889"/>
                  </a:lnTo>
                  <a:lnTo>
                    <a:pt x="0" y="514697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15" y="2401547"/>
            <a:ext cx="483552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685" algn="just">
              <a:lnSpc>
                <a:spcPct val="100000"/>
              </a:lnSpc>
              <a:spcBef>
                <a:spcPts val="100"/>
              </a:spcBef>
            </a:pPr>
            <a:r>
              <a:rPr sz="3200" i="0" dirty="0">
                <a:solidFill>
                  <a:srgbClr val="FFFFFF"/>
                </a:solidFill>
                <a:latin typeface="Carlito"/>
                <a:cs typeface="Carlito"/>
              </a:rPr>
              <a:t>Сім</a:t>
            </a:r>
            <a:r>
              <a:rPr sz="3200" i="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0" dirty="0">
                <a:solidFill>
                  <a:srgbClr val="FFFFFF"/>
                </a:solidFill>
                <a:latin typeface="Carlito"/>
                <a:cs typeface="Carlito"/>
              </a:rPr>
              <a:t>веселих</a:t>
            </a:r>
            <a:r>
              <a:rPr sz="3200" i="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0" spc="-10" dirty="0">
                <a:solidFill>
                  <a:srgbClr val="FFFFFF"/>
                </a:solidFill>
                <a:latin typeface="Carlito"/>
                <a:cs typeface="Carlito"/>
              </a:rPr>
              <a:t>чоловічків </a:t>
            </a:r>
            <a:r>
              <a:rPr sz="3200" i="0" spc="-25" dirty="0">
                <a:solidFill>
                  <a:srgbClr val="FFFFFF"/>
                </a:solidFill>
                <a:latin typeface="Carlito"/>
                <a:cs typeface="Carlito"/>
              </a:rPr>
              <a:t>Танцювали</a:t>
            </a:r>
            <a:r>
              <a:rPr sz="32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0" dirty="0">
                <a:solidFill>
                  <a:srgbClr val="FFFFFF"/>
                </a:solidFill>
                <a:latin typeface="Carlito"/>
                <a:cs typeface="Carlito"/>
              </a:rPr>
              <a:t>біля</a:t>
            </a:r>
            <a:r>
              <a:rPr sz="32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0" spc="-10" dirty="0">
                <a:solidFill>
                  <a:srgbClr val="FFFFFF"/>
                </a:solidFill>
                <a:latin typeface="Carlito"/>
                <a:cs typeface="Carlito"/>
              </a:rPr>
              <a:t>річки. </a:t>
            </a:r>
            <a:r>
              <a:rPr sz="3200" i="0" spc="-25" dirty="0">
                <a:solidFill>
                  <a:srgbClr val="FFFFFF"/>
                </a:solidFill>
                <a:latin typeface="Carlito"/>
                <a:cs typeface="Carlito"/>
              </a:rPr>
              <a:t>Танцювали</a:t>
            </a:r>
            <a:r>
              <a:rPr sz="32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0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32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0" spc="-10" dirty="0">
                <a:solidFill>
                  <a:srgbClr val="FFFFFF"/>
                </a:solidFill>
                <a:latin typeface="Carlito"/>
                <a:cs typeface="Carlito"/>
              </a:rPr>
              <a:t>співали</a:t>
            </a:r>
            <a:endParaRPr sz="3200">
              <a:latin typeface="Carlito"/>
              <a:cs typeface="Carlito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3200" i="0" dirty="0">
                <a:solidFill>
                  <a:srgbClr val="FFFFFF"/>
                </a:solidFill>
                <a:latin typeface="Carlito"/>
                <a:cs typeface="Carlito"/>
              </a:rPr>
              <a:t>Ще</a:t>
            </a:r>
            <a:r>
              <a:rPr sz="32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0" dirty="0">
                <a:solidFill>
                  <a:srgbClr val="FFFFFF"/>
                </a:solidFill>
                <a:latin typeface="Carlito"/>
                <a:cs typeface="Carlito"/>
              </a:rPr>
              <a:t>й</a:t>
            </a:r>
            <a:r>
              <a:rPr sz="3200" i="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0" dirty="0">
                <a:solidFill>
                  <a:srgbClr val="FFFFFF"/>
                </a:solidFill>
                <a:latin typeface="Carlito"/>
                <a:cs typeface="Carlito"/>
              </a:rPr>
              <a:t>красуню</a:t>
            </a:r>
            <a:r>
              <a:rPr sz="32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0" spc="-10" dirty="0">
                <a:solidFill>
                  <a:srgbClr val="FFFFFF"/>
                </a:solidFill>
                <a:latin typeface="Carlito"/>
                <a:cs typeface="Carlito"/>
              </a:rPr>
              <a:t>пильнували.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02308" y="1597668"/>
            <a:ext cx="6155055" cy="3848735"/>
            <a:chOff x="5702308" y="1597668"/>
            <a:chExt cx="6155055" cy="38487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2308" y="1597668"/>
              <a:ext cx="6154808" cy="38484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5804" y="1661168"/>
              <a:ext cx="5976628" cy="36702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46711" y="1642139"/>
              <a:ext cx="6015355" cy="3708400"/>
            </a:xfrm>
            <a:custGeom>
              <a:avLst/>
              <a:gdLst/>
              <a:ahLst/>
              <a:cxnLst/>
              <a:rect l="l" t="t" r="r" b="b"/>
              <a:pathLst>
                <a:path w="6015355" h="3708400">
                  <a:moveTo>
                    <a:pt x="0" y="3708385"/>
                  </a:moveTo>
                  <a:lnTo>
                    <a:pt x="6014758" y="3708385"/>
                  </a:lnTo>
                  <a:lnTo>
                    <a:pt x="6014758" y="0"/>
                  </a:lnTo>
                  <a:lnTo>
                    <a:pt x="0" y="0"/>
                  </a:lnTo>
                  <a:lnTo>
                    <a:pt x="0" y="370838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83335" y="5326388"/>
            <a:ext cx="2548255" cy="688975"/>
            <a:chOff x="1483335" y="5326388"/>
            <a:chExt cx="2548255" cy="688975"/>
          </a:xfrm>
        </p:grpSpPr>
        <p:sp>
          <p:nvSpPr>
            <p:cNvPr id="12" name="object 12"/>
            <p:cNvSpPr/>
            <p:nvPr/>
          </p:nvSpPr>
          <p:spPr>
            <a:xfrm>
              <a:off x="1489685" y="5332738"/>
              <a:ext cx="2535555" cy="676275"/>
            </a:xfrm>
            <a:custGeom>
              <a:avLst/>
              <a:gdLst/>
              <a:ahLst/>
              <a:cxnLst/>
              <a:rect l="l" t="t" r="r" b="b"/>
              <a:pathLst>
                <a:path w="2535554" h="676275">
                  <a:moveTo>
                    <a:pt x="2422300" y="0"/>
                  </a:moveTo>
                  <a:lnTo>
                    <a:pt x="112657" y="0"/>
                  </a:lnTo>
                  <a:lnTo>
                    <a:pt x="68804" y="8852"/>
                  </a:lnTo>
                  <a:lnTo>
                    <a:pt x="32995" y="32994"/>
                  </a:lnTo>
                  <a:lnTo>
                    <a:pt x="8852" y="68803"/>
                  </a:lnTo>
                  <a:lnTo>
                    <a:pt x="0" y="112655"/>
                  </a:lnTo>
                  <a:lnTo>
                    <a:pt x="0" y="562997"/>
                  </a:lnTo>
                  <a:lnTo>
                    <a:pt x="8852" y="606851"/>
                  </a:lnTo>
                  <a:lnTo>
                    <a:pt x="32995" y="642660"/>
                  </a:lnTo>
                  <a:lnTo>
                    <a:pt x="68804" y="666803"/>
                  </a:lnTo>
                  <a:lnTo>
                    <a:pt x="112657" y="675655"/>
                  </a:lnTo>
                  <a:lnTo>
                    <a:pt x="2422300" y="675655"/>
                  </a:lnTo>
                  <a:lnTo>
                    <a:pt x="2466157" y="666803"/>
                  </a:lnTo>
                  <a:lnTo>
                    <a:pt x="2501965" y="642660"/>
                  </a:lnTo>
                  <a:lnTo>
                    <a:pt x="2526104" y="606851"/>
                  </a:lnTo>
                  <a:lnTo>
                    <a:pt x="2534954" y="562997"/>
                  </a:lnTo>
                  <a:lnTo>
                    <a:pt x="2534954" y="112655"/>
                  </a:lnTo>
                  <a:lnTo>
                    <a:pt x="2526104" y="68803"/>
                  </a:lnTo>
                  <a:lnTo>
                    <a:pt x="2501965" y="32994"/>
                  </a:lnTo>
                  <a:lnTo>
                    <a:pt x="2466157" y="8852"/>
                  </a:lnTo>
                  <a:lnTo>
                    <a:pt x="2422300" y="0"/>
                  </a:lnTo>
                  <a:close/>
                </a:path>
              </a:pathLst>
            </a:custGeom>
            <a:solidFill>
              <a:srgbClr val="2E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89685" y="5332738"/>
              <a:ext cx="2535555" cy="676275"/>
            </a:xfrm>
            <a:custGeom>
              <a:avLst/>
              <a:gdLst/>
              <a:ahLst/>
              <a:cxnLst/>
              <a:rect l="l" t="t" r="r" b="b"/>
              <a:pathLst>
                <a:path w="2535554" h="676275">
                  <a:moveTo>
                    <a:pt x="0" y="112655"/>
                  </a:moveTo>
                  <a:lnTo>
                    <a:pt x="8852" y="68803"/>
                  </a:lnTo>
                  <a:lnTo>
                    <a:pt x="32995" y="32994"/>
                  </a:lnTo>
                  <a:lnTo>
                    <a:pt x="68804" y="8852"/>
                  </a:lnTo>
                  <a:lnTo>
                    <a:pt x="112657" y="0"/>
                  </a:lnTo>
                  <a:lnTo>
                    <a:pt x="2422300" y="0"/>
                  </a:lnTo>
                  <a:lnTo>
                    <a:pt x="2466157" y="8852"/>
                  </a:lnTo>
                  <a:lnTo>
                    <a:pt x="2501965" y="32994"/>
                  </a:lnTo>
                  <a:lnTo>
                    <a:pt x="2526104" y="68803"/>
                  </a:lnTo>
                  <a:lnTo>
                    <a:pt x="2534954" y="112655"/>
                  </a:lnTo>
                  <a:lnTo>
                    <a:pt x="2534954" y="562997"/>
                  </a:lnTo>
                  <a:lnTo>
                    <a:pt x="2526104" y="606851"/>
                  </a:lnTo>
                  <a:lnTo>
                    <a:pt x="2501965" y="642660"/>
                  </a:lnTo>
                  <a:lnTo>
                    <a:pt x="2466157" y="666803"/>
                  </a:lnTo>
                  <a:lnTo>
                    <a:pt x="2422300" y="675655"/>
                  </a:lnTo>
                  <a:lnTo>
                    <a:pt x="112657" y="675655"/>
                  </a:lnTo>
                  <a:lnTo>
                    <a:pt x="68804" y="666803"/>
                  </a:lnTo>
                  <a:lnTo>
                    <a:pt x="32995" y="642660"/>
                  </a:lnTo>
                  <a:lnTo>
                    <a:pt x="8852" y="606851"/>
                  </a:lnTo>
                  <a:lnTo>
                    <a:pt x="0" y="562997"/>
                  </a:lnTo>
                  <a:lnTo>
                    <a:pt x="0" y="112655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0705" y="5353654"/>
            <a:ext cx="1210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210" dirty="0">
                <a:solidFill>
                  <a:srgbClr val="FFFFFF"/>
                </a:solidFill>
                <a:latin typeface="Arial"/>
                <a:cs typeface="Arial"/>
              </a:rPr>
              <a:t>Гноми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55"/>
            <a:ext cx="8732520" cy="5867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80"/>
              </a:lnSpc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Розглянь</a:t>
            </a:r>
            <a:r>
              <a:rPr sz="20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грим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акторів</a:t>
            </a:r>
            <a:r>
              <a:rPr sz="20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балету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казки.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нагадують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вони</a:t>
            </a:r>
            <a:r>
              <a:rPr sz="20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маленьких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казкових</a:t>
            </a:r>
            <a:r>
              <a:rPr sz="20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дідусів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02080" y="1272599"/>
            <a:ext cx="9604375" cy="5443855"/>
            <a:chOff x="1402080" y="1272599"/>
            <a:chExt cx="9604375" cy="5443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080" y="1272599"/>
              <a:ext cx="9603998" cy="544347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5580" y="1336033"/>
              <a:ext cx="9425946" cy="52654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46538" y="1317021"/>
              <a:ext cx="9464040" cy="5303520"/>
            </a:xfrm>
            <a:custGeom>
              <a:avLst/>
              <a:gdLst/>
              <a:ahLst/>
              <a:cxnLst/>
              <a:rect l="l" t="t" r="r" b="b"/>
              <a:pathLst>
                <a:path w="9464040" h="5303520">
                  <a:moveTo>
                    <a:pt x="0" y="5303520"/>
                  </a:moveTo>
                  <a:lnTo>
                    <a:pt x="9464040" y="5303520"/>
                  </a:lnTo>
                  <a:lnTo>
                    <a:pt x="9464040" y="0"/>
                  </a:lnTo>
                  <a:lnTo>
                    <a:pt x="0" y="0"/>
                  </a:lnTo>
                  <a:lnTo>
                    <a:pt x="0" y="530352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Фізкультхвилинка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99820" y="1231956"/>
            <a:ext cx="9825355" cy="5606415"/>
            <a:chOff x="1099820" y="1231956"/>
            <a:chExt cx="9825355" cy="5606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820" y="1231956"/>
              <a:ext cx="9824971" cy="5606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319" y="1295391"/>
              <a:ext cx="9646920" cy="54279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44285" y="1276368"/>
              <a:ext cx="9685020" cy="5466080"/>
            </a:xfrm>
            <a:custGeom>
              <a:avLst/>
              <a:gdLst/>
              <a:ahLst/>
              <a:cxnLst/>
              <a:rect l="l" t="t" r="r" b="b"/>
              <a:pathLst>
                <a:path w="9685020" h="5466080">
                  <a:moveTo>
                    <a:pt x="0" y="5466045"/>
                  </a:moveTo>
                  <a:lnTo>
                    <a:pt x="9684996" y="5466045"/>
                  </a:lnTo>
                  <a:lnTo>
                    <a:pt x="9684996" y="0"/>
                  </a:lnTo>
                  <a:lnTo>
                    <a:pt x="0" y="0"/>
                  </a:lnTo>
                  <a:lnTo>
                    <a:pt x="0" y="546604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3103" y="980448"/>
            <a:ext cx="4818375" cy="44246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Правила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безпеки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уроці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 образотворчого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мистецтва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611" y="5405111"/>
            <a:ext cx="4909820" cy="1250315"/>
            <a:chOff x="261611" y="5405111"/>
            <a:chExt cx="4909820" cy="1250315"/>
          </a:xfrm>
        </p:grpSpPr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2585" y="5568339"/>
            <a:ext cx="43072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960" marR="5080" indent="-81089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Роботу</a:t>
            </a:r>
            <a:r>
              <a:rPr sz="28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розпочинати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лише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з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дозволу</a:t>
            </a:r>
            <a:r>
              <a:rPr sz="28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вчителя.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679" y="1292859"/>
            <a:ext cx="4759964" cy="382016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979959" y="5405111"/>
            <a:ext cx="4907280" cy="1250315"/>
            <a:chOff x="6979959" y="5405111"/>
            <a:chExt cx="4907280" cy="1250315"/>
          </a:xfrm>
        </p:grpSpPr>
        <p:sp>
          <p:nvSpPr>
            <p:cNvPr id="10" name="object 10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39" y="0"/>
                  </a:moveTo>
                  <a:lnTo>
                    <a:pt x="206087" y="0"/>
                  </a:lnTo>
                  <a:lnTo>
                    <a:pt x="158843" y="5448"/>
                  </a:lnTo>
                  <a:lnTo>
                    <a:pt x="115468" y="20966"/>
                  </a:lnTo>
                  <a:lnTo>
                    <a:pt x="77203" y="45313"/>
                  </a:lnTo>
                  <a:lnTo>
                    <a:pt x="45284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4" y="1159795"/>
                  </a:lnTo>
                  <a:lnTo>
                    <a:pt x="77203" y="1191722"/>
                  </a:lnTo>
                  <a:lnTo>
                    <a:pt x="115468" y="1216059"/>
                  </a:lnTo>
                  <a:lnTo>
                    <a:pt x="158843" y="1231568"/>
                  </a:lnTo>
                  <a:lnTo>
                    <a:pt x="206087" y="1237013"/>
                  </a:lnTo>
                  <a:lnTo>
                    <a:pt x="4688439" y="1237013"/>
                  </a:lnTo>
                  <a:lnTo>
                    <a:pt x="4735684" y="1231568"/>
                  </a:lnTo>
                  <a:lnTo>
                    <a:pt x="4779058" y="1216059"/>
                  </a:lnTo>
                  <a:lnTo>
                    <a:pt x="4817324" y="1191722"/>
                  </a:lnTo>
                  <a:lnTo>
                    <a:pt x="4849242" y="1159795"/>
                  </a:lnTo>
                  <a:lnTo>
                    <a:pt x="4873574" y="1121514"/>
                  </a:lnTo>
                  <a:lnTo>
                    <a:pt x="4889082" y="1078118"/>
                  </a:lnTo>
                  <a:lnTo>
                    <a:pt x="4894527" y="1030843"/>
                  </a:lnTo>
                  <a:lnTo>
                    <a:pt x="4894527" y="206169"/>
                  </a:lnTo>
                  <a:lnTo>
                    <a:pt x="4889082" y="158916"/>
                  </a:lnTo>
                  <a:lnTo>
                    <a:pt x="4873574" y="115529"/>
                  </a:lnTo>
                  <a:lnTo>
                    <a:pt x="4849242" y="77247"/>
                  </a:lnTo>
                  <a:lnTo>
                    <a:pt x="4817324" y="45313"/>
                  </a:lnTo>
                  <a:lnTo>
                    <a:pt x="4779058" y="20966"/>
                  </a:lnTo>
                  <a:lnTo>
                    <a:pt x="4735684" y="5448"/>
                  </a:lnTo>
                  <a:lnTo>
                    <a:pt x="468843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4" y="77247"/>
                  </a:lnTo>
                  <a:lnTo>
                    <a:pt x="77203" y="45313"/>
                  </a:lnTo>
                  <a:lnTo>
                    <a:pt x="115468" y="20966"/>
                  </a:lnTo>
                  <a:lnTo>
                    <a:pt x="158843" y="5448"/>
                  </a:lnTo>
                  <a:lnTo>
                    <a:pt x="206087" y="0"/>
                  </a:lnTo>
                  <a:lnTo>
                    <a:pt x="4688439" y="0"/>
                  </a:lnTo>
                  <a:lnTo>
                    <a:pt x="4735684" y="5448"/>
                  </a:lnTo>
                  <a:lnTo>
                    <a:pt x="4779058" y="20966"/>
                  </a:lnTo>
                  <a:lnTo>
                    <a:pt x="4817324" y="45313"/>
                  </a:lnTo>
                  <a:lnTo>
                    <a:pt x="4849242" y="77247"/>
                  </a:lnTo>
                  <a:lnTo>
                    <a:pt x="4873574" y="115529"/>
                  </a:lnTo>
                  <a:lnTo>
                    <a:pt x="4889082" y="158916"/>
                  </a:lnTo>
                  <a:lnTo>
                    <a:pt x="4894527" y="206169"/>
                  </a:lnTo>
                  <a:lnTo>
                    <a:pt x="4894527" y="1030843"/>
                  </a:lnTo>
                  <a:lnTo>
                    <a:pt x="4889082" y="1078118"/>
                  </a:lnTo>
                  <a:lnTo>
                    <a:pt x="4873574" y="1121514"/>
                  </a:lnTo>
                  <a:lnTo>
                    <a:pt x="4849242" y="1159795"/>
                  </a:lnTo>
                  <a:lnTo>
                    <a:pt x="4817324" y="1191722"/>
                  </a:lnTo>
                  <a:lnTo>
                    <a:pt x="4779058" y="1216059"/>
                  </a:lnTo>
                  <a:lnTo>
                    <a:pt x="4735684" y="1231568"/>
                  </a:lnTo>
                  <a:lnTo>
                    <a:pt x="4688439" y="1237013"/>
                  </a:lnTo>
                  <a:lnTo>
                    <a:pt x="206087" y="1237013"/>
                  </a:lnTo>
                  <a:lnTo>
                    <a:pt x="158843" y="1231568"/>
                  </a:lnTo>
                  <a:lnTo>
                    <a:pt x="115468" y="1216059"/>
                  </a:lnTo>
                  <a:lnTo>
                    <a:pt x="77203" y="1191722"/>
                  </a:lnTo>
                  <a:lnTo>
                    <a:pt x="45284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12059" y="5568339"/>
            <a:ext cx="44443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Використовувати</a:t>
            </a:r>
            <a:r>
              <a:rPr sz="28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інструмент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тільки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призначенням.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11" y="1115052"/>
            <a:ext cx="5232400" cy="5540375"/>
            <a:chOff x="261611" y="1115052"/>
            <a:chExt cx="5232400" cy="5540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699" y="1115052"/>
              <a:ext cx="5227313" cy="43764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Правила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безпеки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уроці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образотворчого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мистецтва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73" y="5355273"/>
            <a:ext cx="42754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Користуватися</a:t>
            </a:r>
            <a:r>
              <a:rPr sz="2800" b="1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прийомами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роботи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інструментами,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як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показав</a:t>
            </a:r>
            <a:r>
              <a:rPr sz="28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учитель.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12950" y="5405111"/>
            <a:ext cx="4907280" cy="1250315"/>
            <a:chOff x="7012950" y="5405111"/>
            <a:chExt cx="4907280" cy="1250315"/>
          </a:xfrm>
        </p:grpSpPr>
        <p:sp>
          <p:nvSpPr>
            <p:cNvPr id="9" name="object 9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58" y="0"/>
                  </a:moveTo>
                  <a:lnTo>
                    <a:pt x="206105" y="0"/>
                  </a:lnTo>
                  <a:lnTo>
                    <a:pt x="158854" y="5448"/>
                  </a:lnTo>
                  <a:lnTo>
                    <a:pt x="115475" y="20966"/>
                  </a:lnTo>
                  <a:lnTo>
                    <a:pt x="77206" y="45313"/>
                  </a:lnTo>
                  <a:lnTo>
                    <a:pt x="45286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6" y="1159795"/>
                  </a:lnTo>
                  <a:lnTo>
                    <a:pt x="77206" y="1191722"/>
                  </a:lnTo>
                  <a:lnTo>
                    <a:pt x="115475" y="1216059"/>
                  </a:lnTo>
                  <a:lnTo>
                    <a:pt x="158854" y="1231568"/>
                  </a:lnTo>
                  <a:lnTo>
                    <a:pt x="206105" y="1237013"/>
                  </a:lnTo>
                  <a:lnTo>
                    <a:pt x="4688458" y="1237013"/>
                  </a:lnTo>
                  <a:lnTo>
                    <a:pt x="4735702" y="1231568"/>
                  </a:lnTo>
                  <a:lnTo>
                    <a:pt x="4779076" y="1216059"/>
                  </a:lnTo>
                  <a:lnTo>
                    <a:pt x="4817342" y="1191722"/>
                  </a:lnTo>
                  <a:lnTo>
                    <a:pt x="4849260" y="1159795"/>
                  </a:lnTo>
                  <a:lnTo>
                    <a:pt x="4873593" y="1121514"/>
                  </a:lnTo>
                  <a:lnTo>
                    <a:pt x="4889101" y="1078118"/>
                  </a:lnTo>
                  <a:lnTo>
                    <a:pt x="4894545" y="1030843"/>
                  </a:lnTo>
                  <a:lnTo>
                    <a:pt x="4894545" y="206169"/>
                  </a:lnTo>
                  <a:lnTo>
                    <a:pt x="4889101" y="158916"/>
                  </a:lnTo>
                  <a:lnTo>
                    <a:pt x="4873593" y="115529"/>
                  </a:lnTo>
                  <a:lnTo>
                    <a:pt x="4849260" y="77247"/>
                  </a:lnTo>
                  <a:lnTo>
                    <a:pt x="4817342" y="45313"/>
                  </a:lnTo>
                  <a:lnTo>
                    <a:pt x="4779076" y="20966"/>
                  </a:lnTo>
                  <a:lnTo>
                    <a:pt x="4735702" y="5448"/>
                  </a:lnTo>
                  <a:lnTo>
                    <a:pt x="468845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6" y="77247"/>
                  </a:lnTo>
                  <a:lnTo>
                    <a:pt x="77206" y="45313"/>
                  </a:lnTo>
                  <a:lnTo>
                    <a:pt x="115475" y="20966"/>
                  </a:lnTo>
                  <a:lnTo>
                    <a:pt x="158854" y="5448"/>
                  </a:lnTo>
                  <a:lnTo>
                    <a:pt x="206105" y="0"/>
                  </a:lnTo>
                  <a:lnTo>
                    <a:pt x="4688458" y="0"/>
                  </a:lnTo>
                  <a:lnTo>
                    <a:pt x="4735702" y="5448"/>
                  </a:lnTo>
                  <a:lnTo>
                    <a:pt x="4779076" y="20966"/>
                  </a:lnTo>
                  <a:lnTo>
                    <a:pt x="4817342" y="45313"/>
                  </a:lnTo>
                  <a:lnTo>
                    <a:pt x="4849260" y="77247"/>
                  </a:lnTo>
                  <a:lnTo>
                    <a:pt x="4873593" y="115529"/>
                  </a:lnTo>
                  <a:lnTo>
                    <a:pt x="4889101" y="158916"/>
                  </a:lnTo>
                  <a:lnTo>
                    <a:pt x="4894545" y="206169"/>
                  </a:lnTo>
                  <a:lnTo>
                    <a:pt x="4894545" y="1030843"/>
                  </a:lnTo>
                  <a:lnTo>
                    <a:pt x="4889101" y="1078118"/>
                  </a:lnTo>
                  <a:lnTo>
                    <a:pt x="4873593" y="1121514"/>
                  </a:lnTo>
                  <a:lnTo>
                    <a:pt x="4849260" y="1159795"/>
                  </a:lnTo>
                  <a:lnTo>
                    <a:pt x="4817342" y="1191722"/>
                  </a:lnTo>
                  <a:lnTo>
                    <a:pt x="4779076" y="1216059"/>
                  </a:lnTo>
                  <a:lnTo>
                    <a:pt x="4735702" y="1231568"/>
                  </a:lnTo>
                  <a:lnTo>
                    <a:pt x="4688458" y="1237013"/>
                  </a:lnTo>
                  <a:lnTo>
                    <a:pt x="206105" y="1237013"/>
                  </a:lnTo>
                  <a:lnTo>
                    <a:pt x="158854" y="1231568"/>
                  </a:lnTo>
                  <a:lnTo>
                    <a:pt x="115475" y="1216059"/>
                  </a:lnTo>
                  <a:lnTo>
                    <a:pt x="77206" y="1191722"/>
                  </a:lnTo>
                  <a:lnTo>
                    <a:pt x="45286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26701" y="5568339"/>
            <a:ext cx="44818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marR="5080" indent="-59753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Тримати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своє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робоче</a:t>
            </a:r>
            <a:r>
              <a:rPr sz="28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місце</a:t>
            </a:r>
            <a:r>
              <a:rPr sz="2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у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належному</a:t>
            </a:r>
            <a:r>
              <a:rPr sz="28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порядку.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1596" y="1224280"/>
            <a:ext cx="396747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50101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Перетвори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кольорові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плями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i="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веселих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гномів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1894847"/>
            <a:ext cx="1907548" cy="13588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79" y="4912615"/>
            <a:ext cx="2100577" cy="1749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000" y="3563612"/>
            <a:ext cx="1838968" cy="11810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72077" y="1145481"/>
            <a:ext cx="9398635" cy="5385435"/>
            <a:chOff x="2672077" y="1145481"/>
            <a:chExt cx="9398635" cy="538543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2077" y="1145481"/>
              <a:ext cx="9398258" cy="53851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5573" y="1209043"/>
              <a:ext cx="9220206" cy="52069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16554" y="1189999"/>
              <a:ext cx="9258300" cy="5245100"/>
            </a:xfrm>
            <a:custGeom>
              <a:avLst/>
              <a:gdLst/>
              <a:ahLst/>
              <a:cxnLst/>
              <a:rect l="l" t="t" r="r" b="b"/>
              <a:pathLst>
                <a:path w="9258300" h="5245100">
                  <a:moveTo>
                    <a:pt x="0" y="5245090"/>
                  </a:moveTo>
                  <a:lnTo>
                    <a:pt x="9258300" y="5245090"/>
                  </a:lnTo>
                  <a:lnTo>
                    <a:pt x="9258300" y="0"/>
                  </a:lnTo>
                  <a:lnTo>
                    <a:pt x="0" y="0"/>
                  </a:lnTo>
                  <a:lnTo>
                    <a:pt x="0" y="524509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Перетвори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кольорові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плями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веселих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гномів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9688" y="1379226"/>
            <a:ext cx="5588635" cy="4142740"/>
            <a:chOff x="299688" y="1379226"/>
            <a:chExt cx="5588635" cy="4142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099" y="1379226"/>
              <a:ext cx="5341869" cy="30788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442722"/>
              <a:ext cx="5163817" cy="29006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0574" y="1423683"/>
              <a:ext cx="5201920" cy="2939415"/>
            </a:xfrm>
            <a:custGeom>
              <a:avLst/>
              <a:gdLst/>
              <a:ahLst/>
              <a:cxnLst/>
              <a:rect l="l" t="t" r="r" b="b"/>
              <a:pathLst>
                <a:path w="5201920" h="2939415">
                  <a:moveTo>
                    <a:pt x="0" y="2938790"/>
                  </a:moveTo>
                  <a:lnTo>
                    <a:pt x="5201857" y="2938790"/>
                  </a:lnTo>
                  <a:lnTo>
                    <a:pt x="5201857" y="0"/>
                  </a:lnTo>
                  <a:lnTo>
                    <a:pt x="0" y="0"/>
                  </a:lnTo>
                  <a:lnTo>
                    <a:pt x="0" y="293879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6038" y="4494568"/>
              <a:ext cx="5469255" cy="1021080"/>
            </a:xfrm>
            <a:custGeom>
              <a:avLst/>
              <a:gdLst/>
              <a:ahLst/>
              <a:cxnLst/>
              <a:rect l="l" t="t" r="r" b="b"/>
              <a:pathLst>
                <a:path w="5469255" h="1021079">
                  <a:moveTo>
                    <a:pt x="5298447" y="0"/>
                  </a:moveTo>
                  <a:lnTo>
                    <a:pt x="170235" y="0"/>
                  </a:lnTo>
                  <a:lnTo>
                    <a:pt x="124982" y="6076"/>
                  </a:lnTo>
                  <a:lnTo>
                    <a:pt x="84316" y="23224"/>
                  </a:lnTo>
                  <a:lnTo>
                    <a:pt x="49862" y="49825"/>
                  </a:lnTo>
                  <a:lnTo>
                    <a:pt x="23243" y="84260"/>
                  </a:lnTo>
                  <a:lnTo>
                    <a:pt x="6081" y="124908"/>
                  </a:lnTo>
                  <a:lnTo>
                    <a:pt x="0" y="170151"/>
                  </a:lnTo>
                  <a:lnTo>
                    <a:pt x="0" y="850885"/>
                  </a:lnTo>
                  <a:lnTo>
                    <a:pt x="6081" y="896108"/>
                  </a:lnTo>
                  <a:lnTo>
                    <a:pt x="23243" y="936753"/>
                  </a:lnTo>
                  <a:lnTo>
                    <a:pt x="49862" y="971195"/>
                  </a:lnTo>
                  <a:lnTo>
                    <a:pt x="84316" y="997809"/>
                  </a:lnTo>
                  <a:lnTo>
                    <a:pt x="124982" y="1014969"/>
                  </a:lnTo>
                  <a:lnTo>
                    <a:pt x="170235" y="1021050"/>
                  </a:lnTo>
                  <a:lnTo>
                    <a:pt x="5298447" y="1021050"/>
                  </a:lnTo>
                  <a:lnTo>
                    <a:pt x="5343703" y="1014969"/>
                  </a:lnTo>
                  <a:lnTo>
                    <a:pt x="5384370" y="997809"/>
                  </a:lnTo>
                  <a:lnTo>
                    <a:pt x="5418825" y="971195"/>
                  </a:lnTo>
                  <a:lnTo>
                    <a:pt x="5445446" y="936753"/>
                  </a:lnTo>
                  <a:lnTo>
                    <a:pt x="5462608" y="896108"/>
                  </a:lnTo>
                  <a:lnTo>
                    <a:pt x="5468690" y="850885"/>
                  </a:lnTo>
                  <a:lnTo>
                    <a:pt x="5468690" y="170151"/>
                  </a:lnTo>
                  <a:lnTo>
                    <a:pt x="5462608" y="124908"/>
                  </a:lnTo>
                  <a:lnTo>
                    <a:pt x="5445446" y="84260"/>
                  </a:lnTo>
                  <a:lnTo>
                    <a:pt x="5418825" y="49825"/>
                  </a:lnTo>
                  <a:lnTo>
                    <a:pt x="5384370" y="23224"/>
                  </a:lnTo>
                  <a:lnTo>
                    <a:pt x="5343703" y="6076"/>
                  </a:lnTo>
                  <a:lnTo>
                    <a:pt x="5298447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038" y="4494568"/>
              <a:ext cx="5469255" cy="1021080"/>
            </a:xfrm>
            <a:custGeom>
              <a:avLst/>
              <a:gdLst/>
              <a:ahLst/>
              <a:cxnLst/>
              <a:rect l="l" t="t" r="r" b="b"/>
              <a:pathLst>
                <a:path w="5469255" h="1021079">
                  <a:moveTo>
                    <a:pt x="0" y="170151"/>
                  </a:moveTo>
                  <a:lnTo>
                    <a:pt x="6081" y="124908"/>
                  </a:lnTo>
                  <a:lnTo>
                    <a:pt x="23243" y="84260"/>
                  </a:lnTo>
                  <a:lnTo>
                    <a:pt x="49862" y="49825"/>
                  </a:lnTo>
                  <a:lnTo>
                    <a:pt x="84316" y="23224"/>
                  </a:lnTo>
                  <a:lnTo>
                    <a:pt x="124982" y="6076"/>
                  </a:lnTo>
                  <a:lnTo>
                    <a:pt x="170235" y="0"/>
                  </a:lnTo>
                  <a:lnTo>
                    <a:pt x="5298447" y="0"/>
                  </a:lnTo>
                  <a:lnTo>
                    <a:pt x="5343703" y="6076"/>
                  </a:lnTo>
                  <a:lnTo>
                    <a:pt x="5384370" y="23224"/>
                  </a:lnTo>
                  <a:lnTo>
                    <a:pt x="5418825" y="49825"/>
                  </a:lnTo>
                  <a:lnTo>
                    <a:pt x="5445446" y="84260"/>
                  </a:lnTo>
                  <a:lnTo>
                    <a:pt x="5462608" y="124908"/>
                  </a:lnTo>
                  <a:lnTo>
                    <a:pt x="5468690" y="170151"/>
                  </a:lnTo>
                  <a:lnTo>
                    <a:pt x="5468690" y="850885"/>
                  </a:lnTo>
                  <a:lnTo>
                    <a:pt x="5462608" y="896108"/>
                  </a:lnTo>
                  <a:lnTo>
                    <a:pt x="5445446" y="936753"/>
                  </a:lnTo>
                  <a:lnTo>
                    <a:pt x="5418825" y="971195"/>
                  </a:lnTo>
                  <a:lnTo>
                    <a:pt x="5384370" y="997809"/>
                  </a:lnTo>
                  <a:lnTo>
                    <a:pt x="5343703" y="1014969"/>
                  </a:lnTo>
                  <a:lnTo>
                    <a:pt x="5298447" y="1021050"/>
                  </a:lnTo>
                  <a:lnTo>
                    <a:pt x="170235" y="1021050"/>
                  </a:lnTo>
                  <a:lnTo>
                    <a:pt x="124982" y="1014969"/>
                  </a:lnTo>
                  <a:lnTo>
                    <a:pt x="84316" y="997809"/>
                  </a:lnTo>
                  <a:lnTo>
                    <a:pt x="49862" y="971195"/>
                  </a:lnTo>
                  <a:lnTo>
                    <a:pt x="23243" y="936753"/>
                  </a:lnTo>
                  <a:lnTo>
                    <a:pt x="6081" y="896108"/>
                  </a:lnTo>
                  <a:lnTo>
                    <a:pt x="0" y="850885"/>
                  </a:lnTo>
                  <a:lnTo>
                    <a:pt x="0" y="170151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187430" y="1379226"/>
            <a:ext cx="5654040" cy="4142740"/>
            <a:chOff x="6187430" y="1379226"/>
            <a:chExt cx="5654040" cy="41427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5248" y="1379226"/>
              <a:ext cx="5341869" cy="30788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8744" y="1442722"/>
              <a:ext cx="5163817" cy="290067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09651" y="1423683"/>
              <a:ext cx="5202555" cy="2939415"/>
            </a:xfrm>
            <a:custGeom>
              <a:avLst/>
              <a:gdLst/>
              <a:ahLst/>
              <a:cxnLst/>
              <a:rect l="l" t="t" r="r" b="b"/>
              <a:pathLst>
                <a:path w="5202555" h="2939415">
                  <a:moveTo>
                    <a:pt x="0" y="2938790"/>
                  </a:moveTo>
                  <a:lnTo>
                    <a:pt x="5201930" y="2938790"/>
                  </a:lnTo>
                  <a:lnTo>
                    <a:pt x="5201930" y="0"/>
                  </a:lnTo>
                  <a:lnTo>
                    <a:pt x="0" y="0"/>
                  </a:lnTo>
                  <a:lnTo>
                    <a:pt x="0" y="293879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93780" y="4476774"/>
              <a:ext cx="5641340" cy="1038860"/>
            </a:xfrm>
            <a:custGeom>
              <a:avLst/>
              <a:gdLst/>
              <a:ahLst/>
              <a:cxnLst/>
              <a:rect l="l" t="t" r="r" b="b"/>
              <a:pathLst>
                <a:path w="5641340" h="1038860">
                  <a:moveTo>
                    <a:pt x="5468258" y="0"/>
                  </a:moveTo>
                  <a:lnTo>
                    <a:pt x="173095" y="0"/>
                  </a:lnTo>
                  <a:lnTo>
                    <a:pt x="127082" y="6178"/>
                  </a:lnTo>
                  <a:lnTo>
                    <a:pt x="85734" y="23617"/>
                  </a:lnTo>
                  <a:lnTo>
                    <a:pt x="50701" y="50673"/>
                  </a:lnTo>
                  <a:lnTo>
                    <a:pt x="23634" y="85701"/>
                  </a:lnTo>
                  <a:lnTo>
                    <a:pt x="6183" y="127057"/>
                  </a:lnTo>
                  <a:lnTo>
                    <a:pt x="0" y="173095"/>
                  </a:lnTo>
                  <a:lnTo>
                    <a:pt x="0" y="865750"/>
                  </a:lnTo>
                  <a:lnTo>
                    <a:pt x="6183" y="911760"/>
                  </a:lnTo>
                  <a:lnTo>
                    <a:pt x="23634" y="953108"/>
                  </a:lnTo>
                  <a:lnTo>
                    <a:pt x="50701" y="988141"/>
                  </a:lnTo>
                  <a:lnTo>
                    <a:pt x="85734" y="1015209"/>
                  </a:lnTo>
                  <a:lnTo>
                    <a:pt x="127082" y="1032660"/>
                  </a:lnTo>
                  <a:lnTo>
                    <a:pt x="173095" y="1038844"/>
                  </a:lnTo>
                  <a:lnTo>
                    <a:pt x="5468258" y="1038844"/>
                  </a:lnTo>
                  <a:lnTo>
                    <a:pt x="5514289" y="1032660"/>
                  </a:lnTo>
                  <a:lnTo>
                    <a:pt x="5555639" y="1015209"/>
                  </a:lnTo>
                  <a:lnTo>
                    <a:pt x="5590664" y="988141"/>
                  </a:lnTo>
                  <a:lnTo>
                    <a:pt x="5617718" y="953108"/>
                  </a:lnTo>
                  <a:lnTo>
                    <a:pt x="5635157" y="911760"/>
                  </a:lnTo>
                  <a:lnTo>
                    <a:pt x="5641336" y="865750"/>
                  </a:lnTo>
                  <a:lnTo>
                    <a:pt x="5641336" y="173095"/>
                  </a:lnTo>
                  <a:lnTo>
                    <a:pt x="5635157" y="127057"/>
                  </a:lnTo>
                  <a:lnTo>
                    <a:pt x="5617718" y="85701"/>
                  </a:lnTo>
                  <a:lnTo>
                    <a:pt x="5590664" y="50673"/>
                  </a:lnTo>
                  <a:lnTo>
                    <a:pt x="5555639" y="23617"/>
                  </a:lnTo>
                  <a:lnTo>
                    <a:pt x="5514289" y="6178"/>
                  </a:lnTo>
                  <a:lnTo>
                    <a:pt x="5468258" y="0"/>
                  </a:lnTo>
                  <a:close/>
                </a:path>
              </a:pathLst>
            </a:custGeom>
            <a:solidFill>
              <a:srgbClr val="ED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93780" y="4476774"/>
              <a:ext cx="5641340" cy="1038860"/>
            </a:xfrm>
            <a:custGeom>
              <a:avLst/>
              <a:gdLst/>
              <a:ahLst/>
              <a:cxnLst/>
              <a:rect l="l" t="t" r="r" b="b"/>
              <a:pathLst>
                <a:path w="5641340" h="1038860">
                  <a:moveTo>
                    <a:pt x="0" y="173095"/>
                  </a:moveTo>
                  <a:lnTo>
                    <a:pt x="6183" y="127057"/>
                  </a:lnTo>
                  <a:lnTo>
                    <a:pt x="23634" y="85701"/>
                  </a:lnTo>
                  <a:lnTo>
                    <a:pt x="50701" y="50673"/>
                  </a:lnTo>
                  <a:lnTo>
                    <a:pt x="85734" y="23617"/>
                  </a:lnTo>
                  <a:lnTo>
                    <a:pt x="127082" y="6178"/>
                  </a:lnTo>
                  <a:lnTo>
                    <a:pt x="173095" y="0"/>
                  </a:lnTo>
                  <a:lnTo>
                    <a:pt x="5468258" y="0"/>
                  </a:lnTo>
                  <a:lnTo>
                    <a:pt x="5514289" y="6178"/>
                  </a:lnTo>
                  <a:lnTo>
                    <a:pt x="5555639" y="23617"/>
                  </a:lnTo>
                  <a:lnTo>
                    <a:pt x="5590664" y="50673"/>
                  </a:lnTo>
                  <a:lnTo>
                    <a:pt x="5617718" y="85701"/>
                  </a:lnTo>
                  <a:lnTo>
                    <a:pt x="5635157" y="127057"/>
                  </a:lnTo>
                  <a:lnTo>
                    <a:pt x="5641336" y="173095"/>
                  </a:lnTo>
                  <a:lnTo>
                    <a:pt x="5641336" y="865750"/>
                  </a:lnTo>
                  <a:lnTo>
                    <a:pt x="5635157" y="911760"/>
                  </a:lnTo>
                  <a:lnTo>
                    <a:pt x="5617718" y="953108"/>
                  </a:lnTo>
                  <a:lnTo>
                    <a:pt x="5590664" y="988141"/>
                  </a:lnTo>
                  <a:lnTo>
                    <a:pt x="5555639" y="1015209"/>
                  </a:lnTo>
                  <a:lnTo>
                    <a:pt x="5514289" y="1032660"/>
                  </a:lnTo>
                  <a:lnTo>
                    <a:pt x="5468258" y="1038844"/>
                  </a:lnTo>
                  <a:lnTo>
                    <a:pt x="173095" y="1038844"/>
                  </a:lnTo>
                  <a:lnTo>
                    <a:pt x="127082" y="1032660"/>
                  </a:lnTo>
                  <a:lnTo>
                    <a:pt x="85734" y="1015209"/>
                  </a:lnTo>
                  <a:lnTo>
                    <a:pt x="50701" y="988141"/>
                  </a:lnTo>
                  <a:lnTo>
                    <a:pt x="23634" y="953108"/>
                  </a:lnTo>
                  <a:lnTo>
                    <a:pt x="6183" y="911760"/>
                  </a:lnTo>
                  <a:lnTo>
                    <a:pt x="0" y="865750"/>
                  </a:lnTo>
                  <a:lnTo>
                    <a:pt x="0" y="173095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7369" y="4606900"/>
            <a:ext cx="4980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1)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Змочіть</a:t>
            </a:r>
            <a:r>
              <a:rPr sz="24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аркуш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паперу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торкніться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до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його</a:t>
            </a:r>
            <a:r>
              <a:rPr sz="24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поверхні</a:t>
            </a:r>
            <a:r>
              <a:rPr sz="2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пензлем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із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фарбою.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41865" y="5633711"/>
            <a:ext cx="6972300" cy="1031875"/>
            <a:chOff x="2341865" y="5633711"/>
            <a:chExt cx="6972300" cy="1031875"/>
          </a:xfrm>
        </p:grpSpPr>
        <p:sp>
          <p:nvSpPr>
            <p:cNvPr id="17" name="object 17"/>
            <p:cNvSpPr/>
            <p:nvPr/>
          </p:nvSpPr>
          <p:spPr>
            <a:xfrm>
              <a:off x="2348215" y="5640061"/>
              <a:ext cx="6959600" cy="1019175"/>
            </a:xfrm>
            <a:custGeom>
              <a:avLst/>
              <a:gdLst/>
              <a:ahLst/>
              <a:cxnLst/>
              <a:rect l="l" t="t" r="r" b="b"/>
              <a:pathLst>
                <a:path w="6959600" h="1019175">
                  <a:moveTo>
                    <a:pt x="6789786" y="0"/>
                  </a:moveTo>
                  <a:lnTo>
                    <a:pt x="169822" y="0"/>
                  </a:lnTo>
                  <a:lnTo>
                    <a:pt x="124648" y="6064"/>
                  </a:lnTo>
                  <a:lnTo>
                    <a:pt x="84073" y="23177"/>
                  </a:lnTo>
                  <a:lnTo>
                    <a:pt x="49709" y="49720"/>
                  </a:lnTo>
                  <a:lnTo>
                    <a:pt x="23167" y="84074"/>
                  </a:lnTo>
                  <a:lnTo>
                    <a:pt x="6060" y="124619"/>
                  </a:lnTo>
                  <a:lnTo>
                    <a:pt x="0" y="169736"/>
                  </a:lnTo>
                  <a:lnTo>
                    <a:pt x="0" y="848821"/>
                  </a:lnTo>
                  <a:lnTo>
                    <a:pt x="6060" y="893937"/>
                  </a:lnTo>
                  <a:lnTo>
                    <a:pt x="23167" y="934482"/>
                  </a:lnTo>
                  <a:lnTo>
                    <a:pt x="49709" y="968836"/>
                  </a:lnTo>
                  <a:lnTo>
                    <a:pt x="84073" y="995379"/>
                  </a:lnTo>
                  <a:lnTo>
                    <a:pt x="124648" y="1012493"/>
                  </a:lnTo>
                  <a:lnTo>
                    <a:pt x="169822" y="1018557"/>
                  </a:lnTo>
                  <a:lnTo>
                    <a:pt x="6789786" y="1018557"/>
                  </a:lnTo>
                  <a:lnTo>
                    <a:pt x="6834958" y="1012493"/>
                  </a:lnTo>
                  <a:lnTo>
                    <a:pt x="6875530" y="995379"/>
                  </a:lnTo>
                  <a:lnTo>
                    <a:pt x="6909890" y="968836"/>
                  </a:lnTo>
                  <a:lnTo>
                    <a:pt x="6936427" y="934482"/>
                  </a:lnTo>
                  <a:lnTo>
                    <a:pt x="6953530" y="893937"/>
                  </a:lnTo>
                  <a:lnTo>
                    <a:pt x="6959590" y="848821"/>
                  </a:lnTo>
                  <a:lnTo>
                    <a:pt x="6959590" y="169736"/>
                  </a:lnTo>
                  <a:lnTo>
                    <a:pt x="6953530" y="124619"/>
                  </a:lnTo>
                  <a:lnTo>
                    <a:pt x="6936427" y="84074"/>
                  </a:lnTo>
                  <a:lnTo>
                    <a:pt x="6909890" y="49720"/>
                  </a:lnTo>
                  <a:lnTo>
                    <a:pt x="6875530" y="23177"/>
                  </a:lnTo>
                  <a:lnTo>
                    <a:pt x="6834958" y="6064"/>
                  </a:lnTo>
                  <a:lnTo>
                    <a:pt x="6789786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48215" y="5640061"/>
              <a:ext cx="6959600" cy="1019175"/>
            </a:xfrm>
            <a:custGeom>
              <a:avLst/>
              <a:gdLst/>
              <a:ahLst/>
              <a:cxnLst/>
              <a:rect l="l" t="t" r="r" b="b"/>
              <a:pathLst>
                <a:path w="6959600" h="1019175">
                  <a:moveTo>
                    <a:pt x="0" y="169736"/>
                  </a:moveTo>
                  <a:lnTo>
                    <a:pt x="6060" y="124619"/>
                  </a:lnTo>
                  <a:lnTo>
                    <a:pt x="23167" y="84074"/>
                  </a:lnTo>
                  <a:lnTo>
                    <a:pt x="49709" y="49720"/>
                  </a:lnTo>
                  <a:lnTo>
                    <a:pt x="84073" y="23177"/>
                  </a:lnTo>
                  <a:lnTo>
                    <a:pt x="124648" y="6064"/>
                  </a:lnTo>
                  <a:lnTo>
                    <a:pt x="169822" y="0"/>
                  </a:lnTo>
                  <a:lnTo>
                    <a:pt x="6789786" y="0"/>
                  </a:lnTo>
                  <a:lnTo>
                    <a:pt x="6834958" y="6064"/>
                  </a:lnTo>
                  <a:lnTo>
                    <a:pt x="6875530" y="23177"/>
                  </a:lnTo>
                  <a:lnTo>
                    <a:pt x="6909890" y="49720"/>
                  </a:lnTo>
                  <a:lnTo>
                    <a:pt x="6936427" y="84074"/>
                  </a:lnTo>
                  <a:lnTo>
                    <a:pt x="6953530" y="124619"/>
                  </a:lnTo>
                  <a:lnTo>
                    <a:pt x="6959590" y="169736"/>
                  </a:lnTo>
                  <a:lnTo>
                    <a:pt x="6959590" y="848821"/>
                  </a:lnTo>
                  <a:lnTo>
                    <a:pt x="6953530" y="893937"/>
                  </a:lnTo>
                  <a:lnTo>
                    <a:pt x="6936427" y="934482"/>
                  </a:lnTo>
                  <a:lnTo>
                    <a:pt x="6909890" y="968836"/>
                  </a:lnTo>
                  <a:lnTo>
                    <a:pt x="6875530" y="995379"/>
                  </a:lnTo>
                  <a:lnTo>
                    <a:pt x="6834958" y="1012493"/>
                  </a:lnTo>
                  <a:lnTo>
                    <a:pt x="6789786" y="1018557"/>
                  </a:lnTo>
                  <a:lnTo>
                    <a:pt x="169822" y="1018557"/>
                  </a:lnTo>
                  <a:lnTo>
                    <a:pt x="124648" y="1012493"/>
                  </a:lnTo>
                  <a:lnTo>
                    <a:pt x="84073" y="995379"/>
                  </a:lnTo>
                  <a:lnTo>
                    <a:pt x="49709" y="968836"/>
                  </a:lnTo>
                  <a:lnTo>
                    <a:pt x="23167" y="934482"/>
                  </a:lnTo>
                  <a:lnTo>
                    <a:pt x="6060" y="893937"/>
                  </a:lnTo>
                  <a:lnTo>
                    <a:pt x="0" y="848821"/>
                  </a:lnTo>
                  <a:lnTo>
                    <a:pt x="0" y="169736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78504" y="5750870"/>
            <a:ext cx="609219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2)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Уважно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роздивіться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пляму,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що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утворилась.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Який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предмет</a:t>
            </a:r>
            <a:r>
              <a:rPr sz="2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вона</a:t>
            </a:r>
            <a:r>
              <a:rPr sz="2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вам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нагадує?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9759" y="4597109"/>
            <a:ext cx="4847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3)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Перетворіть</a:t>
            </a:r>
            <a:r>
              <a:rPr sz="2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плями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допомогою</a:t>
            </a:r>
            <a:endParaRPr sz="24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фломастерів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веселих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гномів.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6245860"/>
            <a:ext cx="408939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Продемонструйте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власні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малюнки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2017" y="1318264"/>
            <a:ext cx="7759708" cy="54127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Пригадайте,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які</a:t>
            </a:r>
            <a:r>
              <a:rPr sz="2000" i="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сім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кольорів</a:t>
            </a:r>
            <a:r>
              <a:rPr sz="2000" i="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має</a:t>
            </a: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веселка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61531" y="1168338"/>
            <a:ext cx="7783195" cy="5641975"/>
            <a:chOff x="2161531" y="1168338"/>
            <a:chExt cx="7783195" cy="5641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1531" y="1168338"/>
              <a:ext cx="7782933" cy="5641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5046" y="1231900"/>
              <a:ext cx="7604753" cy="54635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05990" y="1212866"/>
              <a:ext cx="7643495" cy="5501640"/>
            </a:xfrm>
            <a:custGeom>
              <a:avLst/>
              <a:gdLst/>
              <a:ahLst/>
              <a:cxnLst/>
              <a:rect l="l" t="t" r="r" b="b"/>
              <a:pathLst>
                <a:path w="7643495" h="5501640">
                  <a:moveTo>
                    <a:pt x="0" y="5501615"/>
                  </a:moveTo>
                  <a:lnTo>
                    <a:pt x="7642884" y="5501615"/>
                  </a:lnTo>
                  <a:lnTo>
                    <a:pt x="7642884" y="0"/>
                  </a:lnTo>
                  <a:lnTo>
                    <a:pt x="0" y="0"/>
                  </a:lnTo>
                  <a:lnTo>
                    <a:pt x="0" y="550161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Прослухайте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вірш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та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налаштуймося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роботу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2731" y="2120889"/>
            <a:ext cx="4849495" cy="3129915"/>
            <a:chOff x="332731" y="2120889"/>
            <a:chExt cx="4849495" cy="3129915"/>
          </a:xfrm>
        </p:grpSpPr>
        <p:sp>
          <p:nvSpPr>
            <p:cNvPr id="4" name="object 4"/>
            <p:cNvSpPr/>
            <p:nvPr/>
          </p:nvSpPr>
          <p:spPr>
            <a:xfrm>
              <a:off x="336541" y="2124699"/>
              <a:ext cx="4841875" cy="3122295"/>
            </a:xfrm>
            <a:custGeom>
              <a:avLst/>
              <a:gdLst/>
              <a:ahLst/>
              <a:cxnLst/>
              <a:rect l="l" t="t" r="r" b="b"/>
              <a:pathLst>
                <a:path w="4841875" h="3122295">
                  <a:moveTo>
                    <a:pt x="4320900" y="0"/>
                  </a:moveTo>
                  <a:lnTo>
                    <a:pt x="520280" y="0"/>
                  </a:lnTo>
                  <a:lnTo>
                    <a:pt x="472927" y="2126"/>
                  </a:lnTo>
                  <a:lnTo>
                    <a:pt x="426765" y="8383"/>
                  </a:lnTo>
                  <a:lnTo>
                    <a:pt x="381976" y="18586"/>
                  </a:lnTo>
                  <a:lnTo>
                    <a:pt x="338746" y="32552"/>
                  </a:lnTo>
                  <a:lnTo>
                    <a:pt x="297257" y="50098"/>
                  </a:lnTo>
                  <a:lnTo>
                    <a:pt x="257694" y="71039"/>
                  </a:lnTo>
                  <a:lnTo>
                    <a:pt x="220240" y="95192"/>
                  </a:lnTo>
                  <a:lnTo>
                    <a:pt x="185078" y="122374"/>
                  </a:lnTo>
                  <a:lnTo>
                    <a:pt x="152394" y="152400"/>
                  </a:lnTo>
                  <a:lnTo>
                    <a:pt x="122370" y="185088"/>
                  </a:lnTo>
                  <a:lnTo>
                    <a:pt x="95190" y="220253"/>
                  </a:lnTo>
                  <a:lnTo>
                    <a:pt x="71038" y="257711"/>
                  </a:lnTo>
                  <a:lnTo>
                    <a:pt x="50097" y="297280"/>
                  </a:lnTo>
                  <a:lnTo>
                    <a:pt x="32552" y="338775"/>
                  </a:lnTo>
                  <a:lnTo>
                    <a:pt x="18586" y="382013"/>
                  </a:lnTo>
                  <a:lnTo>
                    <a:pt x="8383" y="426811"/>
                  </a:lnTo>
                  <a:lnTo>
                    <a:pt x="2126" y="472983"/>
                  </a:lnTo>
                  <a:lnTo>
                    <a:pt x="0" y="520348"/>
                  </a:lnTo>
                  <a:lnTo>
                    <a:pt x="0" y="2601321"/>
                  </a:lnTo>
                  <a:lnTo>
                    <a:pt x="2126" y="2648697"/>
                  </a:lnTo>
                  <a:lnTo>
                    <a:pt x="8383" y="2694878"/>
                  </a:lnTo>
                  <a:lnTo>
                    <a:pt x="18586" y="2739681"/>
                  </a:lnTo>
                  <a:lnTo>
                    <a:pt x="32552" y="2782923"/>
                  </a:lnTo>
                  <a:lnTo>
                    <a:pt x="50097" y="2824421"/>
                  </a:lnTo>
                  <a:lnTo>
                    <a:pt x="71038" y="2863990"/>
                  </a:lnTo>
                  <a:lnTo>
                    <a:pt x="95190" y="2901449"/>
                  </a:lnTo>
                  <a:lnTo>
                    <a:pt x="122370" y="2936612"/>
                  </a:lnTo>
                  <a:lnTo>
                    <a:pt x="152394" y="2969296"/>
                  </a:lnTo>
                  <a:lnTo>
                    <a:pt x="185078" y="2999319"/>
                  </a:lnTo>
                  <a:lnTo>
                    <a:pt x="220240" y="3026497"/>
                  </a:lnTo>
                  <a:lnTo>
                    <a:pt x="257694" y="3050647"/>
                  </a:lnTo>
                  <a:lnTo>
                    <a:pt x="297257" y="3071584"/>
                  </a:lnTo>
                  <a:lnTo>
                    <a:pt x="338746" y="3089126"/>
                  </a:lnTo>
                  <a:lnTo>
                    <a:pt x="381976" y="3103089"/>
                  </a:lnTo>
                  <a:lnTo>
                    <a:pt x="426765" y="3113289"/>
                  </a:lnTo>
                  <a:lnTo>
                    <a:pt x="472927" y="3119544"/>
                  </a:lnTo>
                  <a:lnTo>
                    <a:pt x="520280" y="3121670"/>
                  </a:lnTo>
                  <a:lnTo>
                    <a:pt x="4320900" y="3121670"/>
                  </a:lnTo>
                  <a:lnTo>
                    <a:pt x="4368275" y="3119544"/>
                  </a:lnTo>
                  <a:lnTo>
                    <a:pt x="4414457" y="3113289"/>
                  </a:lnTo>
                  <a:lnTo>
                    <a:pt x="4459260" y="3103089"/>
                  </a:lnTo>
                  <a:lnTo>
                    <a:pt x="4502502" y="3089126"/>
                  </a:lnTo>
                  <a:lnTo>
                    <a:pt x="4544000" y="3071584"/>
                  </a:lnTo>
                  <a:lnTo>
                    <a:pt x="4583569" y="3050647"/>
                  </a:lnTo>
                  <a:lnTo>
                    <a:pt x="4621027" y="3026497"/>
                  </a:lnTo>
                  <a:lnTo>
                    <a:pt x="4656190" y="2999319"/>
                  </a:lnTo>
                  <a:lnTo>
                    <a:pt x="4688875" y="2969296"/>
                  </a:lnTo>
                  <a:lnTo>
                    <a:pt x="4718898" y="2936612"/>
                  </a:lnTo>
                  <a:lnTo>
                    <a:pt x="4746076" y="2901449"/>
                  </a:lnTo>
                  <a:lnTo>
                    <a:pt x="4770225" y="2863990"/>
                  </a:lnTo>
                  <a:lnTo>
                    <a:pt x="4791163" y="2824421"/>
                  </a:lnTo>
                  <a:lnTo>
                    <a:pt x="4808704" y="2782923"/>
                  </a:lnTo>
                  <a:lnTo>
                    <a:pt x="4822667" y="2739681"/>
                  </a:lnTo>
                  <a:lnTo>
                    <a:pt x="4832868" y="2694878"/>
                  </a:lnTo>
                  <a:lnTo>
                    <a:pt x="4839123" y="2648697"/>
                  </a:lnTo>
                  <a:lnTo>
                    <a:pt x="4841248" y="2601321"/>
                  </a:lnTo>
                  <a:lnTo>
                    <a:pt x="4841248" y="520348"/>
                  </a:lnTo>
                  <a:lnTo>
                    <a:pt x="4839123" y="472983"/>
                  </a:lnTo>
                  <a:lnTo>
                    <a:pt x="4832868" y="426811"/>
                  </a:lnTo>
                  <a:lnTo>
                    <a:pt x="4822667" y="382013"/>
                  </a:lnTo>
                  <a:lnTo>
                    <a:pt x="4808704" y="338775"/>
                  </a:lnTo>
                  <a:lnTo>
                    <a:pt x="4791163" y="297280"/>
                  </a:lnTo>
                  <a:lnTo>
                    <a:pt x="4770225" y="257711"/>
                  </a:lnTo>
                  <a:lnTo>
                    <a:pt x="4746076" y="220253"/>
                  </a:lnTo>
                  <a:lnTo>
                    <a:pt x="4718898" y="185088"/>
                  </a:lnTo>
                  <a:lnTo>
                    <a:pt x="4688875" y="152400"/>
                  </a:lnTo>
                  <a:lnTo>
                    <a:pt x="4656190" y="122374"/>
                  </a:lnTo>
                  <a:lnTo>
                    <a:pt x="4621027" y="95192"/>
                  </a:lnTo>
                  <a:lnTo>
                    <a:pt x="4583569" y="71039"/>
                  </a:lnTo>
                  <a:lnTo>
                    <a:pt x="4544000" y="50098"/>
                  </a:lnTo>
                  <a:lnTo>
                    <a:pt x="4502502" y="32552"/>
                  </a:lnTo>
                  <a:lnTo>
                    <a:pt x="4459260" y="18586"/>
                  </a:lnTo>
                  <a:lnTo>
                    <a:pt x="4414457" y="8383"/>
                  </a:lnTo>
                  <a:lnTo>
                    <a:pt x="4368275" y="2126"/>
                  </a:lnTo>
                  <a:lnTo>
                    <a:pt x="43209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541" y="2124699"/>
              <a:ext cx="4841875" cy="3122295"/>
            </a:xfrm>
            <a:custGeom>
              <a:avLst/>
              <a:gdLst/>
              <a:ahLst/>
              <a:cxnLst/>
              <a:rect l="l" t="t" r="r" b="b"/>
              <a:pathLst>
                <a:path w="4841875" h="3122295">
                  <a:moveTo>
                    <a:pt x="0" y="520348"/>
                  </a:moveTo>
                  <a:lnTo>
                    <a:pt x="2126" y="472983"/>
                  </a:lnTo>
                  <a:lnTo>
                    <a:pt x="8383" y="426811"/>
                  </a:lnTo>
                  <a:lnTo>
                    <a:pt x="18586" y="382013"/>
                  </a:lnTo>
                  <a:lnTo>
                    <a:pt x="32552" y="338775"/>
                  </a:lnTo>
                  <a:lnTo>
                    <a:pt x="50097" y="297280"/>
                  </a:lnTo>
                  <a:lnTo>
                    <a:pt x="71038" y="257711"/>
                  </a:lnTo>
                  <a:lnTo>
                    <a:pt x="95190" y="220253"/>
                  </a:lnTo>
                  <a:lnTo>
                    <a:pt x="122370" y="185088"/>
                  </a:lnTo>
                  <a:lnTo>
                    <a:pt x="152394" y="152400"/>
                  </a:lnTo>
                  <a:lnTo>
                    <a:pt x="185078" y="122374"/>
                  </a:lnTo>
                  <a:lnTo>
                    <a:pt x="220240" y="95192"/>
                  </a:lnTo>
                  <a:lnTo>
                    <a:pt x="257694" y="71039"/>
                  </a:lnTo>
                  <a:lnTo>
                    <a:pt x="297257" y="50098"/>
                  </a:lnTo>
                  <a:lnTo>
                    <a:pt x="338746" y="32552"/>
                  </a:lnTo>
                  <a:lnTo>
                    <a:pt x="381976" y="18586"/>
                  </a:lnTo>
                  <a:lnTo>
                    <a:pt x="426765" y="8383"/>
                  </a:lnTo>
                  <a:lnTo>
                    <a:pt x="472927" y="2126"/>
                  </a:lnTo>
                  <a:lnTo>
                    <a:pt x="520280" y="0"/>
                  </a:lnTo>
                  <a:lnTo>
                    <a:pt x="4320900" y="0"/>
                  </a:lnTo>
                  <a:lnTo>
                    <a:pt x="4368275" y="2126"/>
                  </a:lnTo>
                  <a:lnTo>
                    <a:pt x="4414457" y="8383"/>
                  </a:lnTo>
                  <a:lnTo>
                    <a:pt x="4459260" y="18586"/>
                  </a:lnTo>
                  <a:lnTo>
                    <a:pt x="4502502" y="32552"/>
                  </a:lnTo>
                  <a:lnTo>
                    <a:pt x="4544000" y="50098"/>
                  </a:lnTo>
                  <a:lnTo>
                    <a:pt x="4583569" y="71039"/>
                  </a:lnTo>
                  <a:lnTo>
                    <a:pt x="4621027" y="95192"/>
                  </a:lnTo>
                  <a:lnTo>
                    <a:pt x="4656190" y="122374"/>
                  </a:lnTo>
                  <a:lnTo>
                    <a:pt x="4688875" y="152400"/>
                  </a:lnTo>
                  <a:lnTo>
                    <a:pt x="4718898" y="185088"/>
                  </a:lnTo>
                  <a:lnTo>
                    <a:pt x="4746076" y="220253"/>
                  </a:lnTo>
                  <a:lnTo>
                    <a:pt x="4770225" y="257711"/>
                  </a:lnTo>
                  <a:lnTo>
                    <a:pt x="4791163" y="297280"/>
                  </a:lnTo>
                  <a:lnTo>
                    <a:pt x="4808704" y="338775"/>
                  </a:lnTo>
                  <a:lnTo>
                    <a:pt x="4822667" y="382013"/>
                  </a:lnTo>
                  <a:lnTo>
                    <a:pt x="4832868" y="426811"/>
                  </a:lnTo>
                  <a:lnTo>
                    <a:pt x="4839123" y="472983"/>
                  </a:lnTo>
                  <a:lnTo>
                    <a:pt x="4841248" y="520348"/>
                  </a:lnTo>
                  <a:lnTo>
                    <a:pt x="4841248" y="2601321"/>
                  </a:lnTo>
                  <a:lnTo>
                    <a:pt x="4839123" y="2648697"/>
                  </a:lnTo>
                  <a:lnTo>
                    <a:pt x="4832868" y="2694878"/>
                  </a:lnTo>
                  <a:lnTo>
                    <a:pt x="4822667" y="2739681"/>
                  </a:lnTo>
                  <a:lnTo>
                    <a:pt x="4808704" y="2782923"/>
                  </a:lnTo>
                  <a:lnTo>
                    <a:pt x="4791163" y="2824421"/>
                  </a:lnTo>
                  <a:lnTo>
                    <a:pt x="4770225" y="2863990"/>
                  </a:lnTo>
                  <a:lnTo>
                    <a:pt x="4746076" y="2901449"/>
                  </a:lnTo>
                  <a:lnTo>
                    <a:pt x="4718898" y="2936612"/>
                  </a:lnTo>
                  <a:lnTo>
                    <a:pt x="4688875" y="2969296"/>
                  </a:lnTo>
                  <a:lnTo>
                    <a:pt x="4656190" y="2999319"/>
                  </a:lnTo>
                  <a:lnTo>
                    <a:pt x="4621027" y="3026497"/>
                  </a:lnTo>
                  <a:lnTo>
                    <a:pt x="4583569" y="3050647"/>
                  </a:lnTo>
                  <a:lnTo>
                    <a:pt x="4544000" y="3071584"/>
                  </a:lnTo>
                  <a:lnTo>
                    <a:pt x="4502502" y="3089126"/>
                  </a:lnTo>
                  <a:lnTo>
                    <a:pt x="4459260" y="3103089"/>
                  </a:lnTo>
                  <a:lnTo>
                    <a:pt x="4414457" y="3113289"/>
                  </a:lnTo>
                  <a:lnTo>
                    <a:pt x="4368275" y="3119544"/>
                  </a:lnTo>
                  <a:lnTo>
                    <a:pt x="4320900" y="3121670"/>
                  </a:lnTo>
                  <a:lnTo>
                    <a:pt x="520280" y="3121670"/>
                  </a:lnTo>
                  <a:lnTo>
                    <a:pt x="472927" y="3119544"/>
                  </a:lnTo>
                  <a:lnTo>
                    <a:pt x="426765" y="3113289"/>
                  </a:lnTo>
                  <a:lnTo>
                    <a:pt x="381976" y="3103089"/>
                  </a:lnTo>
                  <a:lnTo>
                    <a:pt x="338746" y="3089126"/>
                  </a:lnTo>
                  <a:lnTo>
                    <a:pt x="297257" y="3071584"/>
                  </a:lnTo>
                  <a:lnTo>
                    <a:pt x="257694" y="3050647"/>
                  </a:lnTo>
                  <a:lnTo>
                    <a:pt x="220240" y="3026497"/>
                  </a:lnTo>
                  <a:lnTo>
                    <a:pt x="185078" y="2999319"/>
                  </a:lnTo>
                  <a:lnTo>
                    <a:pt x="152394" y="2969296"/>
                  </a:lnTo>
                  <a:lnTo>
                    <a:pt x="122370" y="2936612"/>
                  </a:lnTo>
                  <a:lnTo>
                    <a:pt x="95190" y="2901449"/>
                  </a:lnTo>
                  <a:lnTo>
                    <a:pt x="71038" y="2863990"/>
                  </a:lnTo>
                  <a:lnTo>
                    <a:pt x="50097" y="2824421"/>
                  </a:lnTo>
                  <a:lnTo>
                    <a:pt x="32552" y="2782923"/>
                  </a:lnTo>
                  <a:lnTo>
                    <a:pt x="18586" y="2739681"/>
                  </a:lnTo>
                  <a:lnTo>
                    <a:pt x="8383" y="2694878"/>
                  </a:lnTo>
                  <a:lnTo>
                    <a:pt x="2126" y="2648697"/>
                  </a:lnTo>
                  <a:lnTo>
                    <a:pt x="0" y="2601321"/>
                  </a:lnTo>
                  <a:lnTo>
                    <a:pt x="0" y="520348"/>
                  </a:lnTo>
                  <a:close/>
                </a:path>
              </a:pathLst>
            </a:custGeom>
            <a:ln w="7620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5443" y="2427938"/>
            <a:ext cx="433768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Любі</a:t>
            </a:r>
            <a:r>
              <a:rPr sz="32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діти,</a:t>
            </a:r>
            <a:r>
              <a:rPr sz="32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добрий</a:t>
            </a:r>
            <a:r>
              <a:rPr sz="3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день!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Зичу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праці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та</a:t>
            </a:r>
            <a:r>
              <a:rPr sz="3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старання!</a:t>
            </a:r>
            <a:endParaRPr sz="3200">
              <a:latin typeface="Carlito"/>
              <a:cs typeface="Carlito"/>
            </a:endParaRPr>
          </a:p>
          <a:p>
            <a:pPr marL="12700" marR="79375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А</a:t>
            </a:r>
            <a:r>
              <a:rPr sz="3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ще,</a:t>
            </a:r>
            <a:r>
              <a:rPr sz="3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друзі,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всім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бажаю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Сил,</a:t>
            </a:r>
            <a:r>
              <a:rPr sz="32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натхнення</a:t>
            </a:r>
            <a:r>
              <a:rPr sz="32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32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Carlito"/>
                <a:cs typeface="Carlito"/>
              </a:rPr>
              <a:t>весь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день!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9896" y="1483286"/>
            <a:ext cx="6419215" cy="4831715"/>
            <a:chOff x="5549896" y="1483286"/>
            <a:chExt cx="6419215" cy="48317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9896" y="1483286"/>
              <a:ext cx="6418831" cy="48314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3392" y="1546868"/>
              <a:ext cx="6240780" cy="46532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4336" y="1527839"/>
              <a:ext cx="6278880" cy="4691380"/>
            </a:xfrm>
            <a:custGeom>
              <a:avLst/>
              <a:gdLst/>
              <a:ahLst/>
              <a:cxnLst/>
              <a:rect l="l" t="t" r="r" b="b"/>
              <a:pathLst>
                <a:path w="6278880" h="4691380">
                  <a:moveTo>
                    <a:pt x="0" y="4691365"/>
                  </a:moveTo>
                  <a:lnTo>
                    <a:pt x="6278855" y="4691365"/>
                  </a:lnTo>
                  <a:lnTo>
                    <a:pt x="6278855" y="0"/>
                  </a:lnTo>
                  <a:lnTo>
                    <a:pt x="0" y="0"/>
                  </a:lnTo>
                  <a:lnTo>
                    <a:pt x="0" y="469136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Рефлексія.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Оберіть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відповідну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цеглинку</a:t>
            </a:r>
            <a:r>
              <a:rPr sz="2000" i="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лего</a:t>
            </a:r>
            <a:r>
              <a:rPr sz="2000" i="0" spc="-10" dirty="0">
                <a:solidFill>
                  <a:srgbClr val="FFFFFF"/>
                </a:solidFill>
                <a:latin typeface="Trebuchet MS"/>
                <a:cs typeface="Trebuchet MS"/>
              </a:rPr>
              <a:t>...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7980" y="1186177"/>
            <a:ext cx="11389995" cy="5349240"/>
            <a:chOff x="347980" y="1186177"/>
            <a:chExt cx="11389995" cy="534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751" y="2867649"/>
              <a:ext cx="5181593" cy="18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700" y="1186177"/>
              <a:ext cx="4993648" cy="1831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80" y="4754879"/>
              <a:ext cx="4859011" cy="1780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4820" y="1107113"/>
            <a:ext cx="65316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i="0" spc="-235" dirty="0">
                <a:solidFill>
                  <a:srgbClr val="295FFF"/>
                </a:solidFill>
                <a:latin typeface="Trebuchet MS"/>
                <a:cs typeface="Trebuchet MS"/>
              </a:rPr>
              <a:t>Переглянь</a:t>
            </a:r>
            <a:r>
              <a:rPr sz="4400" b="0" i="0" spc="-29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185" dirty="0">
                <a:solidFill>
                  <a:srgbClr val="295FFF"/>
                </a:solidFill>
                <a:latin typeface="Trebuchet MS"/>
                <a:cs typeface="Trebuchet MS"/>
              </a:rPr>
              <a:t>відео</a:t>
            </a:r>
            <a:r>
              <a:rPr sz="4400" b="0" i="0" spc="-245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110" dirty="0">
                <a:solidFill>
                  <a:srgbClr val="295FFF"/>
                </a:solidFill>
                <a:latin typeface="Trebuchet MS"/>
                <a:cs typeface="Trebuchet MS"/>
              </a:rPr>
              <a:t>про</a:t>
            </a:r>
            <a:r>
              <a:rPr sz="4400" b="0" i="0" spc="-31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125" dirty="0">
                <a:solidFill>
                  <a:srgbClr val="295FFF"/>
                </a:solidFill>
                <a:latin typeface="Trebuchet MS"/>
                <a:cs typeface="Trebuchet MS"/>
              </a:rPr>
              <a:t>балет</a:t>
            </a:r>
            <a:r>
              <a:rPr sz="4400" b="0" i="0" spc="-125" dirty="0">
                <a:solidFill>
                  <a:srgbClr val="295FFF"/>
                </a:solidFill>
                <a:latin typeface="Carlito"/>
                <a:cs typeface="Carlito"/>
              </a:rPr>
              <a:t>: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041" y="2041159"/>
            <a:ext cx="668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3"/>
              </a:rPr>
              <a:t>https://www.youtube.com/watch?v=CMHopMpmQhs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pc="-235" dirty="0"/>
              <a:t>Переглянь</a:t>
            </a:r>
            <a:r>
              <a:rPr spc="-240" dirty="0"/>
              <a:t> </a:t>
            </a:r>
            <a:r>
              <a:rPr spc="-200" dirty="0"/>
              <a:t>послідовність</a:t>
            </a:r>
            <a:r>
              <a:rPr spc="-225" dirty="0"/>
              <a:t> </a:t>
            </a:r>
            <a:r>
              <a:rPr spc="-170" dirty="0"/>
              <a:t>виконання</a:t>
            </a:r>
            <a:r>
              <a:rPr spc="-254" dirty="0"/>
              <a:t> </a:t>
            </a:r>
            <a:r>
              <a:rPr spc="-110" dirty="0"/>
              <a:t>роботи:</a:t>
            </a:r>
          </a:p>
          <a:p>
            <a:pPr marL="59690">
              <a:lnSpc>
                <a:spcPct val="100000"/>
              </a:lnSpc>
              <a:spcBef>
                <a:spcPts val="1620"/>
              </a:spcBef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4"/>
              </a:rPr>
              <a:t>https://www.youtube.com/watch?v=8W_IADq5J_g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205"/>
              </a:spcBef>
            </a:pPr>
            <a:r>
              <a:rPr b="1" spc="-325" dirty="0">
                <a:latin typeface="Lato"/>
                <a:cs typeface="Lato"/>
              </a:rPr>
              <a:t>Використані</a:t>
            </a:r>
            <a:r>
              <a:rPr b="1" spc="-175" dirty="0">
                <a:latin typeface="Lato"/>
                <a:cs typeface="Lato"/>
              </a:rPr>
              <a:t> </a:t>
            </a:r>
            <a:r>
              <a:rPr b="1" spc="-335" dirty="0">
                <a:latin typeface="Lato"/>
                <a:cs typeface="Lato"/>
              </a:rPr>
              <a:t>джерела:</a:t>
            </a:r>
          </a:p>
          <a:p>
            <a:pPr marL="59690" marR="1846580">
              <a:lnSpc>
                <a:spcPct val="100000"/>
              </a:lnSpc>
              <a:spcBef>
                <a:spcPts val="595"/>
              </a:spcBef>
            </a:pPr>
            <a:r>
              <a:rPr sz="3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https://vsimpptx.com/author/rozrobki-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urokiv-</a:t>
            </a:r>
            <a:r>
              <a:rPr sz="3200" u="none" spc="-10" dirty="0">
                <a:solidFill>
                  <a:srgbClr val="0462C1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32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obrazotvorchogo-</a:t>
            </a:r>
            <a:r>
              <a:rPr sz="3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mistectva-</a:t>
            </a:r>
            <a:r>
              <a:rPr sz="32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dlya-</a:t>
            </a:r>
            <a:r>
              <a:rPr sz="3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1-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klasu-</a:t>
            </a:r>
            <a:r>
              <a:rPr sz="32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za-</a:t>
            </a:r>
            <a:r>
              <a:rPr sz="3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5"/>
              </a:rPr>
              <a:t>lmmasol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Гра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«Скажи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який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колір»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4868" y="1089177"/>
            <a:ext cx="5954118" cy="30138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15413" y="1566853"/>
            <a:ext cx="32486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Привіт,</a:t>
            </a:r>
            <a:r>
              <a:rPr sz="24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першокласники!</a:t>
            </a:r>
            <a:endParaRPr sz="2400">
              <a:latin typeface="Carlito"/>
              <a:cs typeface="Carlito"/>
            </a:endParaRPr>
          </a:p>
          <a:p>
            <a:pPr marL="243840" marR="234315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2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пам’ятаєте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ви,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які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кольори</a:t>
            </a:r>
            <a:r>
              <a:rPr sz="24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називають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теплими,</a:t>
            </a:r>
            <a:r>
              <a:rPr sz="2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а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які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–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холодними?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0360" y="1082039"/>
            <a:ext cx="3929377" cy="5600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Гра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«Скажи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який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колір»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5008" y="998219"/>
            <a:ext cx="10297160" cy="5600700"/>
            <a:chOff x="475008" y="998219"/>
            <a:chExt cx="10297160" cy="5600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0223" y="998219"/>
              <a:ext cx="3931919" cy="56007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1358" y="1327142"/>
              <a:ext cx="6363335" cy="3135630"/>
            </a:xfrm>
            <a:custGeom>
              <a:avLst/>
              <a:gdLst/>
              <a:ahLst/>
              <a:cxnLst/>
              <a:rect l="l" t="t" r="r" b="b"/>
              <a:pathLst>
                <a:path w="6363334" h="3135629">
                  <a:moveTo>
                    <a:pt x="3873715" y="0"/>
                  </a:moveTo>
                  <a:lnTo>
                    <a:pt x="3824150" y="1804"/>
                  </a:lnTo>
                  <a:lnTo>
                    <a:pt x="3775114" y="6156"/>
                  </a:lnTo>
                  <a:lnTo>
                    <a:pt x="3726828" y="13006"/>
                  </a:lnTo>
                  <a:lnTo>
                    <a:pt x="3679513" y="22303"/>
                  </a:lnTo>
                  <a:lnTo>
                    <a:pt x="3633392" y="33998"/>
                  </a:lnTo>
                  <a:lnTo>
                    <a:pt x="3588685" y="48041"/>
                  </a:lnTo>
                  <a:lnTo>
                    <a:pt x="3545614" y="64381"/>
                  </a:lnTo>
                  <a:lnTo>
                    <a:pt x="3504400" y="82970"/>
                  </a:lnTo>
                  <a:lnTo>
                    <a:pt x="3465266" y="103756"/>
                  </a:lnTo>
                  <a:lnTo>
                    <a:pt x="3428433" y="126691"/>
                  </a:lnTo>
                  <a:lnTo>
                    <a:pt x="3394121" y="151724"/>
                  </a:lnTo>
                  <a:lnTo>
                    <a:pt x="3362554" y="178805"/>
                  </a:lnTo>
                  <a:lnTo>
                    <a:pt x="3333952" y="207885"/>
                  </a:lnTo>
                  <a:lnTo>
                    <a:pt x="3308537" y="238913"/>
                  </a:lnTo>
                  <a:lnTo>
                    <a:pt x="3266642" y="213086"/>
                  </a:lnTo>
                  <a:lnTo>
                    <a:pt x="3222183" y="189444"/>
                  </a:lnTo>
                  <a:lnTo>
                    <a:pt x="3175328" y="168051"/>
                  </a:lnTo>
                  <a:lnTo>
                    <a:pt x="3126242" y="148973"/>
                  </a:lnTo>
                  <a:lnTo>
                    <a:pt x="3077951" y="133105"/>
                  </a:lnTo>
                  <a:lnTo>
                    <a:pt x="3028856" y="119647"/>
                  </a:lnTo>
                  <a:lnTo>
                    <a:pt x="2979116" y="108567"/>
                  </a:lnTo>
                  <a:lnTo>
                    <a:pt x="2928889" y="99831"/>
                  </a:lnTo>
                  <a:lnTo>
                    <a:pt x="2878332" y="93407"/>
                  </a:lnTo>
                  <a:lnTo>
                    <a:pt x="2827604" y="89263"/>
                  </a:lnTo>
                  <a:lnTo>
                    <a:pt x="2776863" y="87365"/>
                  </a:lnTo>
                  <a:lnTo>
                    <a:pt x="2726267" y="87681"/>
                  </a:lnTo>
                  <a:lnTo>
                    <a:pt x="2675974" y="90180"/>
                  </a:lnTo>
                  <a:lnTo>
                    <a:pt x="2626142" y="94827"/>
                  </a:lnTo>
                  <a:lnTo>
                    <a:pt x="2576928" y="101590"/>
                  </a:lnTo>
                  <a:lnTo>
                    <a:pt x="2528492" y="110438"/>
                  </a:lnTo>
                  <a:lnTo>
                    <a:pt x="2480991" y="121336"/>
                  </a:lnTo>
                  <a:lnTo>
                    <a:pt x="2434582" y="134253"/>
                  </a:lnTo>
                  <a:lnTo>
                    <a:pt x="2389425" y="149156"/>
                  </a:lnTo>
                  <a:lnTo>
                    <a:pt x="2345678" y="166013"/>
                  </a:lnTo>
                  <a:lnTo>
                    <a:pt x="2303497" y="184790"/>
                  </a:lnTo>
                  <a:lnTo>
                    <a:pt x="2263042" y="205456"/>
                  </a:lnTo>
                  <a:lnTo>
                    <a:pt x="2224470" y="227977"/>
                  </a:lnTo>
                  <a:lnTo>
                    <a:pt x="2187939" y="252321"/>
                  </a:lnTo>
                  <a:lnTo>
                    <a:pt x="2153608" y="278456"/>
                  </a:lnTo>
                  <a:lnTo>
                    <a:pt x="2121634" y="306349"/>
                  </a:lnTo>
                  <a:lnTo>
                    <a:pt x="2092176" y="335966"/>
                  </a:lnTo>
                  <a:lnTo>
                    <a:pt x="2065392" y="367277"/>
                  </a:lnTo>
                  <a:lnTo>
                    <a:pt x="2020559" y="350675"/>
                  </a:lnTo>
                  <a:lnTo>
                    <a:pt x="1974685" y="335698"/>
                  </a:lnTo>
                  <a:lnTo>
                    <a:pt x="1927867" y="322358"/>
                  </a:lnTo>
                  <a:lnTo>
                    <a:pt x="1880204" y="310669"/>
                  </a:lnTo>
                  <a:lnTo>
                    <a:pt x="1831791" y="300643"/>
                  </a:lnTo>
                  <a:lnTo>
                    <a:pt x="1782727" y="292294"/>
                  </a:lnTo>
                  <a:lnTo>
                    <a:pt x="1733110" y="285635"/>
                  </a:lnTo>
                  <a:lnTo>
                    <a:pt x="1683037" y="280679"/>
                  </a:lnTo>
                  <a:lnTo>
                    <a:pt x="1632605" y="277439"/>
                  </a:lnTo>
                  <a:lnTo>
                    <a:pt x="1581912" y="275929"/>
                  </a:lnTo>
                  <a:lnTo>
                    <a:pt x="1531056" y="276162"/>
                  </a:lnTo>
                  <a:lnTo>
                    <a:pt x="1480134" y="278151"/>
                  </a:lnTo>
                  <a:lnTo>
                    <a:pt x="1429244" y="281908"/>
                  </a:lnTo>
                  <a:lnTo>
                    <a:pt x="1371625" y="288305"/>
                  </a:lnTo>
                  <a:lnTo>
                    <a:pt x="1315334" y="296823"/>
                  </a:lnTo>
                  <a:lnTo>
                    <a:pt x="1260451" y="307393"/>
                  </a:lnTo>
                  <a:lnTo>
                    <a:pt x="1207053" y="319944"/>
                  </a:lnTo>
                  <a:lnTo>
                    <a:pt x="1155223" y="334406"/>
                  </a:lnTo>
                  <a:lnTo>
                    <a:pt x="1105038" y="350708"/>
                  </a:lnTo>
                  <a:lnTo>
                    <a:pt x="1056580" y="368780"/>
                  </a:lnTo>
                  <a:lnTo>
                    <a:pt x="1009927" y="388552"/>
                  </a:lnTo>
                  <a:lnTo>
                    <a:pt x="965159" y="409953"/>
                  </a:lnTo>
                  <a:lnTo>
                    <a:pt x="922356" y="432913"/>
                  </a:lnTo>
                  <a:lnTo>
                    <a:pt x="881598" y="457361"/>
                  </a:lnTo>
                  <a:lnTo>
                    <a:pt x="842964" y="483227"/>
                  </a:lnTo>
                  <a:lnTo>
                    <a:pt x="806534" y="510441"/>
                  </a:lnTo>
                  <a:lnTo>
                    <a:pt x="772388" y="538932"/>
                  </a:lnTo>
                  <a:lnTo>
                    <a:pt x="740606" y="568630"/>
                  </a:lnTo>
                  <a:lnTo>
                    <a:pt x="711267" y="599465"/>
                  </a:lnTo>
                  <a:lnTo>
                    <a:pt x="684450" y="631365"/>
                  </a:lnTo>
                  <a:lnTo>
                    <a:pt x="660236" y="664262"/>
                  </a:lnTo>
                  <a:lnTo>
                    <a:pt x="638705" y="698083"/>
                  </a:lnTo>
                  <a:lnTo>
                    <a:pt x="619935" y="732760"/>
                  </a:lnTo>
                  <a:lnTo>
                    <a:pt x="604008" y="768221"/>
                  </a:lnTo>
                  <a:lnTo>
                    <a:pt x="591001" y="804396"/>
                  </a:lnTo>
                  <a:lnTo>
                    <a:pt x="580996" y="841215"/>
                  </a:lnTo>
                  <a:lnTo>
                    <a:pt x="570307" y="916503"/>
                  </a:lnTo>
                  <a:lnTo>
                    <a:pt x="569783" y="954831"/>
                  </a:lnTo>
                  <a:lnTo>
                    <a:pt x="572579" y="993521"/>
                  </a:lnTo>
                  <a:lnTo>
                    <a:pt x="578775" y="1032503"/>
                  </a:lnTo>
                  <a:lnTo>
                    <a:pt x="573416" y="1042159"/>
                  </a:lnTo>
                  <a:lnTo>
                    <a:pt x="518752" y="1047590"/>
                  </a:lnTo>
                  <a:lnTo>
                    <a:pt x="465432" y="1056102"/>
                  </a:lnTo>
                  <a:lnTo>
                    <a:pt x="413709" y="1067584"/>
                  </a:lnTo>
                  <a:lnTo>
                    <a:pt x="363831" y="1081930"/>
                  </a:lnTo>
                  <a:lnTo>
                    <a:pt x="316050" y="1099030"/>
                  </a:lnTo>
                  <a:lnTo>
                    <a:pt x="270617" y="1118775"/>
                  </a:lnTo>
                  <a:lnTo>
                    <a:pt x="227781" y="1141057"/>
                  </a:lnTo>
                  <a:lnTo>
                    <a:pt x="187794" y="1165768"/>
                  </a:lnTo>
                  <a:lnTo>
                    <a:pt x="150905" y="1192799"/>
                  </a:lnTo>
                  <a:lnTo>
                    <a:pt x="117366" y="1222040"/>
                  </a:lnTo>
                  <a:lnTo>
                    <a:pt x="87427" y="1253385"/>
                  </a:lnTo>
                  <a:lnTo>
                    <a:pt x="58846" y="1290213"/>
                  </a:lnTo>
                  <a:lnTo>
                    <a:pt x="35997" y="1328016"/>
                  </a:lnTo>
                  <a:lnTo>
                    <a:pt x="18783" y="1366545"/>
                  </a:lnTo>
                  <a:lnTo>
                    <a:pt x="7109" y="1405552"/>
                  </a:lnTo>
                  <a:lnTo>
                    <a:pt x="880" y="1444791"/>
                  </a:lnTo>
                  <a:lnTo>
                    <a:pt x="0" y="1484014"/>
                  </a:lnTo>
                  <a:lnTo>
                    <a:pt x="4372" y="1522972"/>
                  </a:lnTo>
                  <a:lnTo>
                    <a:pt x="13902" y="1561418"/>
                  </a:lnTo>
                  <a:lnTo>
                    <a:pt x="28493" y="1599105"/>
                  </a:lnTo>
                  <a:lnTo>
                    <a:pt x="48050" y="1635785"/>
                  </a:lnTo>
                  <a:lnTo>
                    <a:pt x="72477" y="1671210"/>
                  </a:lnTo>
                  <a:lnTo>
                    <a:pt x="101679" y="1705132"/>
                  </a:lnTo>
                  <a:lnTo>
                    <a:pt x="135560" y="1737305"/>
                  </a:lnTo>
                  <a:lnTo>
                    <a:pt x="174024" y="1767479"/>
                  </a:lnTo>
                  <a:lnTo>
                    <a:pt x="216975" y="1795408"/>
                  </a:lnTo>
                  <a:lnTo>
                    <a:pt x="264317" y="1820844"/>
                  </a:lnTo>
                  <a:lnTo>
                    <a:pt x="315956" y="1843539"/>
                  </a:lnTo>
                  <a:lnTo>
                    <a:pt x="270761" y="1879628"/>
                  </a:lnTo>
                  <a:lnTo>
                    <a:pt x="232068" y="1918462"/>
                  </a:lnTo>
                  <a:lnTo>
                    <a:pt x="200069" y="1959646"/>
                  </a:lnTo>
                  <a:lnTo>
                    <a:pt x="174956" y="2002782"/>
                  </a:lnTo>
                  <a:lnTo>
                    <a:pt x="156922" y="2047474"/>
                  </a:lnTo>
                  <a:lnTo>
                    <a:pt x="146160" y="2093328"/>
                  </a:lnTo>
                  <a:lnTo>
                    <a:pt x="142862" y="2139946"/>
                  </a:lnTo>
                  <a:lnTo>
                    <a:pt x="147220" y="2186933"/>
                  </a:lnTo>
                  <a:lnTo>
                    <a:pt x="169195" y="2258954"/>
                  </a:lnTo>
                  <a:lnTo>
                    <a:pt x="186564" y="2293009"/>
                  </a:lnTo>
                  <a:lnTo>
                    <a:pt x="207902" y="2325611"/>
                  </a:lnTo>
                  <a:lnTo>
                    <a:pt x="232997" y="2356646"/>
                  </a:lnTo>
                  <a:lnTo>
                    <a:pt x="261633" y="2386001"/>
                  </a:lnTo>
                  <a:lnTo>
                    <a:pt x="293598" y="2413563"/>
                  </a:lnTo>
                  <a:lnTo>
                    <a:pt x="328677" y="2439219"/>
                  </a:lnTo>
                  <a:lnTo>
                    <a:pt x="366658" y="2462856"/>
                  </a:lnTo>
                  <a:lnTo>
                    <a:pt x="407326" y="2484362"/>
                  </a:lnTo>
                  <a:lnTo>
                    <a:pt x="450468" y="2503623"/>
                  </a:lnTo>
                  <a:lnTo>
                    <a:pt x="495871" y="2520526"/>
                  </a:lnTo>
                  <a:lnTo>
                    <a:pt x="543319" y="2534958"/>
                  </a:lnTo>
                  <a:lnTo>
                    <a:pt x="592601" y="2546806"/>
                  </a:lnTo>
                  <a:lnTo>
                    <a:pt x="643502" y="2555958"/>
                  </a:lnTo>
                  <a:lnTo>
                    <a:pt x="695808" y="2562300"/>
                  </a:lnTo>
                  <a:lnTo>
                    <a:pt x="749306" y="2565719"/>
                  </a:lnTo>
                  <a:lnTo>
                    <a:pt x="803783" y="2566102"/>
                  </a:lnTo>
                  <a:lnTo>
                    <a:pt x="859024" y="2563336"/>
                  </a:lnTo>
                  <a:lnTo>
                    <a:pt x="862952" y="2567908"/>
                  </a:lnTo>
                  <a:lnTo>
                    <a:pt x="899690" y="2607489"/>
                  </a:lnTo>
                  <a:lnTo>
                    <a:pt x="930045" y="2636713"/>
                  </a:lnTo>
                  <a:lnTo>
                    <a:pt x="962085" y="2664712"/>
                  </a:lnTo>
                  <a:lnTo>
                    <a:pt x="995736" y="2691472"/>
                  </a:lnTo>
                  <a:lnTo>
                    <a:pt x="1030923" y="2716983"/>
                  </a:lnTo>
                  <a:lnTo>
                    <a:pt x="1067571" y="2741230"/>
                  </a:lnTo>
                  <a:lnTo>
                    <a:pt x="1105606" y="2764202"/>
                  </a:lnTo>
                  <a:lnTo>
                    <a:pt x="1144951" y="2785886"/>
                  </a:lnTo>
                  <a:lnTo>
                    <a:pt x="1185533" y="2806269"/>
                  </a:lnTo>
                  <a:lnTo>
                    <a:pt x="1227277" y="2825339"/>
                  </a:lnTo>
                  <a:lnTo>
                    <a:pt x="1270108" y="2843084"/>
                  </a:lnTo>
                  <a:lnTo>
                    <a:pt x="1313950" y="2859490"/>
                  </a:lnTo>
                  <a:lnTo>
                    <a:pt x="1358730" y="2874545"/>
                  </a:lnTo>
                  <a:lnTo>
                    <a:pt x="1404372" y="2888236"/>
                  </a:lnTo>
                  <a:lnTo>
                    <a:pt x="1450802" y="2900552"/>
                  </a:lnTo>
                  <a:lnTo>
                    <a:pt x="1497944" y="2911480"/>
                  </a:lnTo>
                  <a:lnTo>
                    <a:pt x="1545724" y="2921006"/>
                  </a:lnTo>
                  <a:lnTo>
                    <a:pt x="1594067" y="2929119"/>
                  </a:lnTo>
                  <a:lnTo>
                    <a:pt x="1642898" y="2935805"/>
                  </a:lnTo>
                  <a:lnTo>
                    <a:pt x="1692142" y="2941053"/>
                  </a:lnTo>
                  <a:lnTo>
                    <a:pt x="1741725" y="2944850"/>
                  </a:lnTo>
                  <a:lnTo>
                    <a:pt x="1791571" y="2947182"/>
                  </a:lnTo>
                  <a:lnTo>
                    <a:pt x="1841606" y="2948039"/>
                  </a:lnTo>
                  <a:lnTo>
                    <a:pt x="1891755" y="2947406"/>
                  </a:lnTo>
                  <a:lnTo>
                    <a:pt x="1941943" y="2945272"/>
                  </a:lnTo>
                  <a:lnTo>
                    <a:pt x="1992095" y="2941624"/>
                  </a:lnTo>
                  <a:lnTo>
                    <a:pt x="2042137" y="2936449"/>
                  </a:lnTo>
                  <a:lnTo>
                    <a:pt x="2091993" y="2929736"/>
                  </a:lnTo>
                  <a:lnTo>
                    <a:pt x="2141589" y="2921470"/>
                  </a:lnTo>
                  <a:lnTo>
                    <a:pt x="2190849" y="2911640"/>
                  </a:lnTo>
                  <a:lnTo>
                    <a:pt x="2239700" y="2900234"/>
                  </a:lnTo>
                  <a:lnTo>
                    <a:pt x="2288066" y="2887238"/>
                  </a:lnTo>
                  <a:lnTo>
                    <a:pt x="2335872" y="2872640"/>
                  </a:lnTo>
                  <a:lnTo>
                    <a:pt x="2383044" y="2856428"/>
                  </a:lnTo>
                  <a:lnTo>
                    <a:pt x="2429506" y="2838589"/>
                  </a:lnTo>
                  <a:lnTo>
                    <a:pt x="2462717" y="2870040"/>
                  </a:lnTo>
                  <a:lnTo>
                    <a:pt x="2498416" y="2900027"/>
                  </a:lnTo>
                  <a:lnTo>
                    <a:pt x="2536487" y="2928493"/>
                  </a:lnTo>
                  <a:lnTo>
                    <a:pt x="2576820" y="2955382"/>
                  </a:lnTo>
                  <a:lnTo>
                    <a:pt x="2619302" y="2980636"/>
                  </a:lnTo>
                  <a:lnTo>
                    <a:pt x="2663819" y="3004201"/>
                  </a:lnTo>
                  <a:lnTo>
                    <a:pt x="2710258" y="3026017"/>
                  </a:lnTo>
                  <a:lnTo>
                    <a:pt x="2758508" y="3046030"/>
                  </a:lnTo>
                  <a:lnTo>
                    <a:pt x="2808456" y="3064183"/>
                  </a:lnTo>
                  <a:lnTo>
                    <a:pt x="2859988" y="3080418"/>
                  </a:lnTo>
                  <a:lnTo>
                    <a:pt x="2912992" y="3094680"/>
                  </a:lnTo>
                  <a:lnTo>
                    <a:pt x="2967356" y="3106911"/>
                  </a:lnTo>
                  <a:lnTo>
                    <a:pt x="3019952" y="3116601"/>
                  </a:lnTo>
                  <a:lnTo>
                    <a:pt x="3072648" y="3124280"/>
                  </a:lnTo>
                  <a:lnTo>
                    <a:pt x="3125351" y="3129982"/>
                  </a:lnTo>
                  <a:lnTo>
                    <a:pt x="3177966" y="3133741"/>
                  </a:lnTo>
                  <a:lnTo>
                    <a:pt x="3230399" y="3135590"/>
                  </a:lnTo>
                  <a:lnTo>
                    <a:pt x="3282555" y="3135565"/>
                  </a:lnTo>
                  <a:lnTo>
                    <a:pt x="3334339" y="3133697"/>
                  </a:lnTo>
                  <a:lnTo>
                    <a:pt x="3385658" y="3130023"/>
                  </a:lnTo>
                  <a:lnTo>
                    <a:pt x="3436417" y="3124575"/>
                  </a:lnTo>
                  <a:lnTo>
                    <a:pt x="3486522" y="3117388"/>
                  </a:lnTo>
                  <a:lnTo>
                    <a:pt x="3535877" y="3108496"/>
                  </a:lnTo>
                  <a:lnTo>
                    <a:pt x="3584390" y="3097932"/>
                  </a:lnTo>
                  <a:lnTo>
                    <a:pt x="3631965" y="3085732"/>
                  </a:lnTo>
                  <a:lnTo>
                    <a:pt x="3678507" y="3071928"/>
                  </a:lnTo>
                  <a:lnTo>
                    <a:pt x="3723924" y="3056554"/>
                  </a:lnTo>
                  <a:lnTo>
                    <a:pt x="3768119" y="3039646"/>
                  </a:lnTo>
                  <a:lnTo>
                    <a:pt x="3810999" y="3021236"/>
                  </a:lnTo>
                  <a:lnTo>
                    <a:pt x="3852470" y="3001360"/>
                  </a:lnTo>
                  <a:lnTo>
                    <a:pt x="3892436" y="2980050"/>
                  </a:lnTo>
                  <a:lnTo>
                    <a:pt x="3930804" y="2957340"/>
                  </a:lnTo>
                  <a:lnTo>
                    <a:pt x="3967480" y="2933266"/>
                  </a:lnTo>
                  <a:lnTo>
                    <a:pt x="4002367" y="2907860"/>
                  </a:lnTo>
                  <a:lnTo>
                    <a:pt x="4035374" y="2881158"/>
                  </a:lnTo>
                  <a:lnTo>
                    <a:pt x="4066404" y="2853192"/>
                  </a:lnTo>
                  <a:lnTo>
                    <a:pt x="4095364" y="2823997"/>
                  </a:lnTo>
                  <a:lnTo>
                    <a:pt x="4122158" y="2793607"/>
                  </a:lnTo>
                  <a:lnTo>
                    <a:pt x="4146694" y="2762055"/>
                  </a:lnTo>
                  <a:lnTo>
                    <a:pt x="4168876" y="2729377"/>
                  </a:lnTo>
                  <a:lnTo>
                    <a:pt x="4188610" y="2695605"/>
                  </a:lnTo>
                  <a:lnTo>
                    <a:pt x="4205801" y="2660775"/>
                  </a:lnTo>
                  <a:lnTo>
                    <a:pt x="4250944" y="2678392"/>
                  </a:lnTo>
                  <a:lnTo>
                    <a:pt x="4297459" y="2694077"/>
                  </a:lnTo>
                  <a:lnTo>
                    <a:pt x="4345206" y="2707800"/>
                  </a:lnTo>
                  <a:lnTo>
                    <a:pt x="4394046" y="2719534"/>
                  </a:lnTo>
                  <a:lnTo>
                    <a:pt x="4443837" y="2729249"/>
                  </a:lnTo>
                  <a:lnTo>
                    <a:pt x="4494438" y="2736919"/>
                  </a:lnTo>
                  <a:lnTo>
                    <a:pt x="4545711" y="2742514"/>
                  </a:lnTo>
                  <a:lnTo>
                    <a:pt x="4597513" y="2746007"/>
                  </a:lnTo>
                  <a:lnTo>
                    <a:pt x="4649706" y="2747368"/>
                  </a:lnTo>
                  <a:lnTo>
                    <a:pt x="4705674" y="2746459"/>
                  </a:lnTo>
                  <a:lnTo>
                    <a:pt x="4760705" y="2743167"/>
                  </a:lnTo>
                  <a:lnTo>
                    <a:pt x="4814685" y="2737566"/>
                  </a:lnTo>
                  <a:lnTo>
                    <a:pt x="4867500" y="2729731"/>
                  </a:lnTo>
                  <a:lnTo>
                    <a:pt x="4919038" y="2719737"/>
                  </a:lnTo>
                  <a:lnTo>
                    <a:pt x="4969186" y="2707658"/>
                  </a:lnTo>
                  <a:lnTo>
                    <a:pt x="5017831" y="2693568"/>
                  </a:lnTo>
                  <a:lnTo>
                    <a:pt x="5064860" y="2677543"/>
                  </a:lnTo>
                  <a:lnTo>
                    <a:pt x="5110160" y="2659657"/>
                  </a:lnTo>
                  <a:lnTo>
                    <a:pt x="5153618" y="2639984"/>
                  </a:lnTo>
                  <a:lnTo>
                    <a:pt x="5195120" y="2618600"/>
                  </a:lnTo>
                  <a:lnTo>
                    <a:pt x="5234555" y="2595578"/>
                  </a:lnTo>
                  <a:lnTo>
                    <a:pt x="5271808" y="2570993"/>
                  </a:lnTo>
                  <a:lnTo>
                    <a:pt x="5306768" y="2544920"/>
                  </a:lnTo>
                  <a:lnTo>
                    <a:pt x="5339320" y="2517433"/>
                  </a:lnTo>
                  <a:lnTo>
                    <a:pt x="5369352" y="2488608"/>
                  </a:lnTo>
                  <a:lnTo>
                    <a:pt x="5396751" y="2458518"/>
                  </a:lnTo>
                  <a:lnTo>
                    <a:pt x="5421404" y="2427238"/>
                  </a:lnTo>
                  <a:lnTo>
                    <a:pt x="5443199" y="2394843"/>
                  </a:lnTo>
                  <a:lnTo>
                    <a:pt x="5462021" y="2361407"/>
                  </a:lnTo>
                  <a:lnTo>
                    <a:pt x="5490297" y="2291711"/>
                  </a:lnTo>
                  <a:lnTo>
                    <a:pt x="5505329" y="2218748"/>
                  </a:lnTo>
                  <a:lnTo>
                    <a:pt x="5507596" y="2181227"/>
                  </a:lnTo>
                  <a:lnTo>
                    <a:pt x="5558169" y="2175491"/>
                  </a:lnTo>
                  <a:lnTo>
                    <a:pt x="5608107" y="2168033"/>
                  </a:lnTo>
                  <a:lnTo>
                    <a:pt x="5657317" y="2158881"/>
                  </a:lnTo>
                  <a:lnTo>
                    <a:pt x="5705704" y="2148059"/>
                  </a:lnTo>
                  <a:lnTo>
                    <a:pt x="5753176" y="2135596"/>
                  </a:lnTo>
                  <a:lnTo>
                    <a:pt x="5799639" y="2121517"/>
                  </a:lnTo>
                  <a:lnTo>
                    <a:pt x="5844998" y="2105848"/>
                  </a:lnTo>
                  <a:lnTo>
                    <a:pt x="5889160" y="2088617"/>
                  </a:lnTo>
                  <a:lnTo>
                    <a:pt x="5932032" y="2069849"/>
                  </a:lnTo>
                  <a:lnTo>
                    <a:pt x="5973519" y="2049571"/>
                  </a:lnTo>
                  <a:lnTo>
                    <a:pt x="6020563" y="2023774"/>
                  </a:lnTo>
                  <a:lnTo>
                    <a:pt x="6064671" y="1996471"/>
                  </a:lnTo>
                  <a:lnTo>
                    <a:pt x="6105824" y="1967760"/>
                  </a:lnTo>
                  <a:lnTo>
                    <a:pt x="6144002" y="1937739"/>
                  </a:lnTo>
                  <a:lnTo>
                    <a:pt x="6179187" y="1906507"/>
                  </a:lnTo>
                  <a:lnTo>
                    <a:pt x="6211358" y="1874162"/>
                  </a:lnTo>
                  <a:lnTo>
                    <a:pt x="6240497" y="1840802"/>
                  </a:lnTo>
                  <a:lnTo>
                    <a:pt x="6266585" y="1806524"/>
                  </a:lnTo>
                  <a:lnTo>
                    <a:pt x="6289602" y="1771428"/>
                  </a:lnTo>
                  <a:lnTo>
                    <a:pt x="6309528" y="1735611"/>
                  </a:lnTo>
                  <a:lnTo>
                    <a:pt x="6326346" y="1699171"/>
                  </a:lnTo>
                  <a:lnTo>
                    <a:pt x="6340035" y="1662207"/>
                  </a:lnTo>
                  <a:lnTo>
                    <a:pt x="6350577" y="1624816"/>
                  </a:lnTo>
                  <a:lnTo>
                    <a:pt x="6357952" y="1587097"/>
                  </a:lnTo>
                  <a:lnTo>
                    <a:pt x="6362141" y="1549148"/>
                  </a:lnTo>
                  <a:lnTo>
                    <a:pt x="6363124" y="1511067"/>
                  </a:lnTo>
                  <a:lnTo>
                    <a:pt x="6360883" y="1472952"/>
                  </a:lnTo>
                  <a:lnTo>
                    <a:pt x="6355398" y="1434901"/>
                  </a:lnTo>
                  <a:lnTo>
                    <a:pt x="6346651" y="1397012"/>
                  </a:lnTo>
                  <a:lnTo>
                    <a:pt x="6334620" y="1359385"/>
                  </a:lnTo>
                  <a:lnTo>
                    <a:pt x="6319289" y="1322115"/>
                  </a:lnTo>
                  <a:lnTo>
                    <a:pt x="6300637" y="1285303"/>
                  </a:lnTo>
                  <a:lnTo>
                    <a:pt x="6278645" y="1249045"/>
                  </a:lnTo>
                  <a:lnTo>
                    <a:pt x="6253294" y="1213440"/>
                  </a:lnTo>
                  <a:lnTo>
                    <a:pt x="6224564" y="1178586"/>
                  </a:lnTo>
                  <a:lnTo>
                    <a:pt x="6192437" y="1144582"/>
                  </a:lnTo>
                  <a:lnTo>
                    <a:pt x="6156893" y="1111525"/>
                  </a:lnTo>
                  <a:lnTo>
                    <a:pt x="6167218" y="1094514"/>
                  </a:lnTo>
                  <a:lnTo>
                    <a:pt x="6185200" y="1059807"/>
                  </a:lnTo>
                  <a:lnTo>
                    <a:pt x="6206195" y="1003782"/>
                  </a:lnTo>
                  <a:lnTo>
                    <a:pt x="6215128" y="965421"/>
                  </a:lnTo>
                  <a:lnTo>
                    <a:pt x="6219807" y="927201"/>
                  </a:lnTo>
                  <a:lnTo>
                    <a:pt x="6220338" y="889246"/>
                  </a:lnTo>
                  <a:lnTo>
                    <a:pt x="6216828" y="851684"/>
                  </a:lnTo>
                  <a:lnTo>
                    <a:pt x="6198110" y="778235"/>
                  </a:lnTo>
                  <a:lnTo>
                    <a:pt x="6183115" y="742599"/>
                  </a:lnTo>
                  <a:lnTo>
                    <a:pt x="6164505" y="707856"/>
                  </a:lnTo>
                  <a:lnTo>
                    <a:pt x="6142385" y="674132"/>
                  </a:lnTo>
                  <a:lnTo>
                    <a:pt x="6116863" y="641551"/>
                  </a:lnTo>
                  <a:lnTo>
                    <a:pt x="6088044" y="610239"/>
                  </a:lnTo>
                  <a:lnTo>
                    <a:pt x="6056036" y="580322"/>
                  </a:lnTo>
                  <a:lnTo>
                    <a:pt x="6020944" y="551925"/>
                  </a:lnTo>
                  <a:lnTo>
                    <a:pt x="5982875" y="525173"/>
                  </a:lnTo>
                  <a:lnTo>
                    <a:pt x="5941935" y="500192"/>
                  </a:lnTo>
                  <a:lnTo>
                    <a:pt x="5898232" y="477106"/>
                  </a:lnTo>
                  <a:lnTo>
                    <a:pt x="5851870" y="456042"/>
                  </a:lnTo>
                  <a:lnTo>
                    <a:pt x="5802958" y="437125"/>
                  </a:lnTo>
                  <a:lnTo>
                    <a:pt x="5751600" y="420480"/>
                  </a:lnTo>
                  <a:lnTo>
                    <a:pt x="5697904" y="406232"/>
                  </a:lnTo>
                  <a:lnTo>
                    <a:pt x="5641976" y="394507"/>
                  </a:lnTo>
                  <a:lnTo>
                    <a:pt x="5628372" y="354005"/>
                  </a:lnTo>
                  <a:lnTo>
                    <a:pt x="5609692" y="314667"/>
                  </a:lnTo>
                  <a:lnTo>
                    <a:pt x="5586111" y="276690"/>
                  </a:lnTo>
                  <a:lnTo>
                    <a:pt x="5557803" y="240273"/>
                  </a:lnTo>
                  <a:lnTo>
                    <a:pt x="5524944" y="205615"/>
                  </a:lnTo>
                  <a:lnTo>
                    <a:pt x="5487710" y="172913"/>
                  </a:lnTo>
                  <a:lnTo>
                    <a:pt x="5446274" y="142365"/>
                  </a:lnTo>
                  <a:lnTo>
                    <a:pt x="5400812" y="114171"/>
                  </a:lnTo>
                  <a:lnTo>
                    <a:pt x="5358865" y="92092"/>
                  </a:lnTo>
                  <a:lnTo>
                    <a:pt x="5315256" y="72428"/>
                  </a:lnTo>
                  <a:lnTo>
                    <a:pt x="5270178" y="55167"/>
                  </a:lnTo>
                  <a:lnTo>
                    <a:pt x="5223828" y="40301"/>
                  </a:lnTo>
                  <a:lnTo>
                    <a:pt x="5176398" y="27817"/>
                  </a:lnTo>
                  <a:lnTo>
                    <a:pt x="5128085" y="17705"/>
                  </a:lnTo>
                  <a:lnTo>
                    <a:pt x="5079082" y="9954"/>
                  </a:lnTo>
                  <a:lnTo>
                    <a:pt x="5029585" y="4554"/>
                  </a:lnTo>
                  <a:lnTo>
                    <a:pt x="4979787" y="1495"/>
                  </a:lnTo>
                  <a:lnTo>
                    <a:pt x="4929884" y="765"/>
                  </a:lnTo>
                  <a:lnTo>
                    <a:pt x="4880070" y="2353"/>
                  </a:lnTo>
                  <a:lnTo>
                    <a:pt x="4830541" y="6250"/>
                  </a:lnTo>
                  <a:lnTo>
                    <a:pt x="4781489" y="12444"/>
                  </a:lnTo>
                  <a:lnTo>
                    <a:pt x="4733111" y="20925"/>
                  </a:lnTo>
                  <a:lnTo>
                    <a:pt x="4685600" y="31682"/>
                  </a:lnTo>
                  <a:lnTo>
                    <a:pt x="4639152" y="44705"/>
                  </a:lnTo>
                  <a:lnTo>
                    <a:pt x="4593961" y="59983"/>
                  </a:lnTo>
                  <a:lnTo>
                    <a:pt x="4550222" y="77505"/>
                  </a:lnTo>
                  <a:lnTo>
                    <a:pt x="4508128" y="97260"/>
                  </a:lnTo>
                  <a:lnTo>
                    <a:pt x="4467876" y="119238"/>
                  </a:lnTo>
                  <a:lnTo>
                    <a:pt x="4429660" y="143429"/>
                  </a:lnTo>
                  <a:lnTo>
                    <a:pt x="4393674" y="169821"/>
                  </a:lnTo>
                  <a:lnTo>
                    <a:pt x="4356002" y="139544"/>
                  </a:lnTo>
                  <a:lnTo>
                    <a:pt x="4314499" y="111818"/>
                  </a:lnTo>
                  <a:lnTo>
                    <a:pt x="4269442" y="86796"/>
                  </a:lnTo>
                  <a:lnTo>
                    <a:pt x="4221113" y="64627"/>
                  </a:lnTo>
                  <a:lnTo>
                    <a:pt x="4169792" y="45463"/>
                  </a:lnTo>
                  <a:lnTo>
                    <a:pt x="4121709" y="30935"/>
                  </a:lnTo>
                  <a:lnTo>
                    <a:pt x="4072826" y="19253"/>
                  </a:lnTo>
                  <a:lnTo>
                    <a:pt x="4023363" y="10369"/>
                  </a:lnTo>
                  <a:lnTo>
                    <a:pt x="3973543" y="4232"/>
                  </a:lnTo>
                  <a:lnTo>
                    <a:pt x="3923586" y="792"/>
                  </a:lnTo>
                  <a:lnTo>
                    <a:pt x="3873715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6448" y="3400562"/>
              <a:ext cx="174101" cy="1741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918287" y="3086252"/>
              <a:ext cx="1054100" cy="522605"/>
            </a:xfrm>
            <a:custGeom>
              <a:avLst/>
              <a:gdLst/>
              <a:ahLst/>
              <a:cxnLst/>
              <a:rect l="l" t="t" r="r" b="b"/>
              <a:pathLst>
                <a:path w="1054100" h="522604">
                  <a:moveTo>
                    <a:pt x="522338" y="261239"/>
                  </a:moveTo>
                  <a:lnTo>
                    <a:pt x="518134" y="214274"/>
                  </a:lnTo>
                  <a:lnTo>
                    <a:pt x="506006" y="170078"/>
                  </a:lnTo>
                  <a:lnTo>
                    <a:pt x="486689" y="129374"/>
                  </a:lnTo>
                  <a:lnTo>
                    <a:pt x="460921" y="92913"/>
                  </a:lnTo>
                  <a:lnTo>
                    <a:pt x="429450" y="61429"/>
                  </a:lnTo>
                  <a:lnTo>
                    <a:pt x="393014" y="35661"/>
                  </a:lnTo>
                  <a:lnTo>
                    <a:pt x="352336" y="16344"/>
                  </a:lnTo>
                  <a:lnTo>
                    <a:pt x="308165" y="4203"/>
                  </a:lnTo>
                  <a:lnTo>
                    <a:pt x="261251" y="0"/>
                  </a:lnTo>
                  <a:lnTo>
                    <a:pt x="214299" y="4203"/>
                  </a:lnTo>
                  <a:lnTo>
                    <a:pt x="170103" y="16344"/>
                  </a:lnTo>
                  <a:lnTo>
                    <a:pt x="129413" y="35661"/>
                  </a:lnTo>
                  <a:lnTo>
                    <a:pt x="92951" y="61429"/>
                  </a:lnTo>
                  <a:lnTo>
                    <a:pt x="61455" y="92913"/>
                  </a:lnTo>
                  <a:lnTo>
                    <a:pt x="35674" y="129374"/>
                  </a:lnTo>
                  <a:lnTo>
                    <a:pt x="16357" y="170078"/>
                  </a:lnTo>
                  <a:lnTo>
                    <a:pt x="4216" y="214274"/>
                  </a:lnTo>
                  <a:lnTo>
                    <a:pt x="0" y="261239"/>
                  </a:lnTo>
                  <a:lnTo>
                    <a:pt x="4216" y="308190"/>
                  </a:lnTo>
                  <a:lnTo>
                    <a:pt x="16357" y="352361"/>
                  </a:lnTo>
                  <a:lnTo>
                    <a:pt x="35674" y="393039"/>
                  </a:lnTo>
                  <a:lnTo>
                    <a:pt x="61455" y="429475"/>
                  </a:lnTo>
                  <a:lnTo>
                    <a:pt x="92951" y="460946"/>
                  </a:lnTo>
                  <a:lnTo>
                    <a:pt x="129413" y="486702"/>
                  </a:lnTo>
                  <a:lnTo>
                    <a:pt x="170103" y="506006"/>
                  </a:lnTo>
                  <a:lnTo>
                    <a:pt x="214299" y="518134"/>
                  </a:lnTo>
                  <a:lnTo>
                    <a:pt x="261251" y="522338"/>
                  </a:lnTo>
                  <a:lnTo>
                    <a:pt x="308165" y="518134"/>
                  </a:lnTo>
                  <a:lnTo>
                    <a:pt x="352336" y="506006"/>
                  </a:lnTo>
                  <a:lnTo>
                    <a:pt x="393014" y="486702"/>
                  </a:lnTo>
                  <a:lnTo>
                    <a:pt x="429450" y="460946"/>
                  </a:lnTo>
                  <a:lnTo>
                    <a:pt x="460921" y="429475"/>
                  </a:lnTo>
                  <a:lnTo>
                    <a:pt x="486689" y="393039"/>
                  </a:lnTo>
                  <a:lnTo>
                    <a:pt x="506006" y="352361"/>
                  </a:lnTo>
                  <a:lnTo>
                    <a:pt x="518134" y="308190"/>
                  </a:lnTo>
                  <a:lnTo>
                    <a:pt x="522338" y="261239"/>
                  </a:lnTo>
                  <a:close/>
                </a:path>
                <a:path w="1054100" h="522604">
                  <a:moveTo>
                    <a:pt x="1053630" y="342607"/>
                  </a:moveTo>
                  <a:lnTo>
                    <a:pt x="1047419" y="296329"/>
                  </a:lnTo>
                  <a:lnTo>
                    <a:pt x="1029881" y="254736"/>
                  </a:lnTo>
                  <a:lnTo>
                    <a:pt x="1002665" y="219506"/>
                  </a:lnTo>
                  <a:lnTo>
                    <a:pt x="967435" y="192290"/>
                  </a:lnTo>
                  <a:lnTo>
                    <a:pt x="925842" y="174739"/>
                  </a:lnTo>
                  <a:lnTo>
                    <a:pt x="879551" y="168529"/>
                  </a:lnTo>
                  <a:lnTo>
                    <a:pt x="833259" y="174739"/>
                  </a:lnTo>
                  <a:lnTo>
                    <a:pt x="791654" y="192290"/>
                  </a:lnTo>
                  <a:lnTo>
                    <a:pt x="756399" y="219506"/>
                  </a:lnTo>
                  <a:lnTo>
                    <a:pt x="729157" y="254736"/>
                  </a:lnTo>
                  <a:lnTo>
                    <a:pt x="711593" y="296329"/>
                  </a:lnTo>
                  <a:lnTo>
                    <a:pt x="705370" y="342607"/>
                  </a:lnTo>
                  <a:lnTo>
                    <a:pt x="711593" y="388950"/>
                  </a:lnTo>
                  <a:lnTo>
                    <a:pt x="729157" y="430580"/>
                  </a:lnTo>
                  <a:lnTo>
                    <a:pt x="756399" y="465848"/>
                  </a:lnTo>
                  <a:lnTo>
                    <a:pt x="791654" y="493077"/>
                  </a:lnTo>
                  <a:lnTo>
                    <a:pt x="833259" y="510641"/>
                  </a:lnTo>
                  <a:lnTo>
                    <a:pt x="879551" y="516851"/>
                  </a:lnTo>
                  <a:lnTo>
                    <a:pt x="925842" y="510641"/>
                  </a:lnTo>
                  <a:lnTo>
                    <a:pt x="967435" y="493077"/>
                  </a:lnTo>
                  <a:lnTo>
                    <a:pt x="1002665" y="465848"/>
                  </a:lnTo>
                  <a:lnTo>
                    <a:pt x="1029881" y="430580"/>
                  </a:lnTo>
                  <a:lnTo>
                    <a:pt x="1047419" y="388950"/>
                  </a:lnTo>
                  <a:lnTo>
                    <a:pt x="1053630" y="342607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358" y="1327142"/>
              <a:ext cx="6363335" cy="3135630"/>
            </a:xfrm>
            <a:custGeom>
              <a:avLst/>
              <a:gdLst/>
              <a:ahLst/>
              <a:cxnLst/>
              <a:rect l="l" t="t" r="r" b="b"/>
              <a:pathLst>
                <a:path w="6363334" h="3135629">
                  <a:moveTo>
                    <a:pt x="578775" y="1032503"/>
                  </a:moveTo>
                  <a:lnTo>
                    <a:pt x="572579" y="993521"/>
                  </a:lnTo>
                  <a:lnTo>
                    <a:pt x="569783" y="954831"/>
                  </a:lnTo>
                  <a:lnTo>
                    <a:pt x="570307" y="916503"/>
                  </a:lnTo>
                  <a:lnTo>
                    <a:pt x="580996" y="841215"/>
                  </a:lnTo>
                  <a:lnTo>
                    <a:pt x="591001" y="804396"/>
                  </a:lnTo>
                  <a:lnTo>
                    <a:pt x="604008" y="768221"/>
                  </a:lnTo>
                  <a:lnTo>
                    <a:pt x="619935" y="732760"/>
                  </a:lnTo>
                  <a:lnTo>
                    <a:pt x="638705" y="698083"/>
                  </a:lnTo>
                  <a:lnTo>
                    <a:pt x="660236" y="664262"/>
                  </a:lnTo>
                  <a:lnTo>
                    <a:pt x="684450" y="631365"/>
                  </a:lnTo>
                  <a:lnTo>
                    <a:pt x="711267" y="599465"/>
                  </a:lnTo>
                  <a:lnTo>
                    <a:pt x="740606" y="568630"/>
                  </a:lnTo>
                  <a:lnTo>
                    <a:pt x="772388" y="538932"/>
                  </a:lnTo>
                  <a:lnTo>
                    <a:pt x="806534" y="510441"/>
                  </a:lnTo>
                  <a:lnTo>
                    <a:pt x="842964" y="483227"/>
                  </a:lnTo>
                  <a:lnTo>
                    <a:pt x="881598" y="457361"/>
                  </a:lnTo>
                  <a:lnTo>
                    <a:pt x="922356" y="432913"/>
                  </a:lnTo>
                  <a:lnTo>
                    <a:pt x="965159" y="409953"/>
                  </a:lnTo>
                  <a:lnTo>
                    <a:pt x="1009927" y="388552"/>
                  </a:lnTo>
                  <a:lnTo>
                    <a:pt x="1056580" y="368780"/>
                  </a:lnTo>
                  <a:lnTo>
                    <a:pt x="1105038" y="350708"/>
                  </a:lnTo>
                  <a:lnTo>
                    <a:pt x="1155223" y="334406"/>
                  </a:lnTo>
                  <a:lnTo>
                    <a:pt x="1207053" y="319944"/>
                  </a:lnTo>
                  <a:lnTo>
                    <a:pt x="1260451" y="307393"/>
                  </a:lnTo>
                  <a:lnTo>
                    <a:pt x="1315334" y="296823"/>
                  </a:lnTo>
                  <a:lnTo>
                    <a:pt x="1371625" y="288305"/>
                  </a:lnTo>
                  <a:lnTo>
                    <a:pt x="1429244" y="281908"/>
                  </a:lnTo>
                  <a:lnTo>
                    <a:pt x="1480134" y="278151"/>
                  </a:lnTo>
                  <a:lnTo>
                    <a:pt x="1531056" y="276162"/>
                  </a:lnTo>
                  <a:lnTo>
                    <a:pt x="1581912" y="275929"/>
                  </a:lnTo>
                  <a:lnTo>
                    <a:pt x="1632605" y="277439"/>
                  </a:lnTo>
                  <a:lnTo>
                    <a:pt x="1683037" y="280679"/>
                  </a:lnTo>
                  <a:lnTo>
                    <a:pt x="1733110" y="285635"/>
                  </a:lnTo>
                  <a:lnTo>
                    <a:pt x="1782727" y="292294"/>
                  </a:lnTo>
                  <a:lnTo>
                    <a:pt x="1831791" y="300643"/>
                  </a:lnTo>
                  <a:lnTo>
                    <a:pt x="1880204" y="310669"/>
                  </a:lnTo>
                  <a:lnTo>
                    <a:pt x="1927867" y="322358"/>
                  </a:lnTo>
                  <a:lnTo>
                    <a:pt x="1974685" y="335698"/>
                  </a:lnTo>
                  <a:lnTo>
                    <a:pt x="2020559" y="350675"/>
                  </a:lnTo>
                  <a:lnTo>
                    <a:pt x="2065392" y="367277"/>
                  </a:lnTo>
                  <a:lnTo>
                    <a:pt x="2092176" y="335966"/>
                  </a:lnTo>
                  <a:lnTo>
                    <a:pt x="2121634" y="306349"/>
                  </a:lnTo>
                  <a:lnTo>
                    <a:pt x="2153608" y="278456"/>
                  </a:lnTo>
                  <a:lnTo>
                    <a:pt x="2187939" y="252321"/>
                  </a:lnTo>
                  <a:lnTo>
                    <a:pt x="2224470" y="227977"/>
                  </a:lnTo>
                  <a:lnTo>
                    <a:pt x="2263042" y="205456"/>
                  </a:lnTo>
                  <a:lnTo>
                    <a:pt x="2303497" y="184790"/>
                  </a:lnTo>
                  <a:lnTo>
                    <a:pt x="2345678" y="166013"/>
                  </a:lnTo>
                  <a:lnTo>
                    <a:pt x="2389425" y="149156"/>
                  </a:lnTo>
                  <a:lnTo>
                    <a:pt x="2434582" y="134253"/>
                  </a:lnTo>
                  <a:lnTo>
                    <a:pt x="2480991" y="121336"/>
                  </a:lnTo>
                  <a:lnTo>
                    <a:pt x="2528492" y="110438"/>
                  </a:lnTo>
                  <a:lnTo>
                    <a:pt x="2576928" y="101590"/>
                  </a:lnTo>
                  <a:lnTo>
                    <a:pt x="2626142" y="94827"/>
                  </a:lnTo>
                  <a:lnTo>
                    <a:pt x="2675974" y="90180"/>
                  </a:lnTo>
                  <a:lnTo>
                    <a:pt x="2726267" y="87681"/>
                  </a:lnTo>
                  <a:lnTo>
                    <a:pt x="2776863" y="87365"/>
                  </a:lnTo>
                  <a:lnTo>
                    <a:pt x="2827604" y="89263"/>
                  </a:lnTo>
                  <a:lnTo>
                    <a:pt x="2878332" y="93407"/>
                  </a:lnTo>
                  <a:lnTo>
                    <a:pt x="2928889" y="99831"/>
                  </a:lnTo>
                  <a:lnTo>
                    <a:pt x="2979116" y="108567"/>
                  </a:lnTo>
                  <a:lnTo>
                    <a:pt x="3028856" y="119647"/>
                  </a:lnTo>
                  <a:lnTo>
                    <a:pt x="3077951" y="133105"/>
                  </a:lnTo>
                  <a:lnTo>
                    <a:pt x="3126242" y="148973"/>
                  </a:lnTo>
                  <a:lnTo>
                    <a:pt x="3175328" y="168051"/>
                  </a:lnTo>
                  <a:lnTo>
                    <a:pt x="3222183" y="189444"/>
                  </a:lnTo>
                  <a:lnTo>
                    <a:pt x="3266642" y="213086"/>
                  </a:lnTo>
                  <a:lnTo>
                    <a:pt x="3308537" y="238913"/>
                  </a:lnTo>
                  <a:lnTo>
                    <a:pt x="3333952" y="207885"/>
                  </a:lnTo>
                  <a:lnTo>
                    <a:pt x="3362554" y="178805"/>
                  </a:lnTo>
                  <a:lnTo>
                    <a:pt x="3394121" y="151724"/>
                  </a:lnTo>
                  <a:lnTo>
                    <a:pt x="3428433" y="126691"/>
                  </a:lnTo>
                  <a:lnTo>
                    <a:pt x="3465266" y="103756"/>
                  </a:lnTo>
                  <a:lnTo>
                    <a:pt x="3504400" y="82970"/>
                  </a:lnTo>
                  <a:lnTo>
                    <a:pt x="3545614" y="64381"/>
                  </a:lnTo>
                  <a:lnTo>
                    <a:pt x="3588685" y="48041"/>
                  </a:lnTo>
                  <a:lnTo>
                    <a:pt x="3633392" y="33998"/>
                  </a:lnTo>
                  <a:lnTo>
                    <a:pt x="3679513" y="22303"/>
                  </a:lnTo>
                  <a:lnTo>
                    <a:pt x="3726828" y="13006"/>
                  </a:lnTo>
                  <a:lnTo>
                    <a:pt x="3775114" y="6156"/>
                  </a:lnTo>
                  <a:lnTo>
                    <a:pt x="3824150" y="1804"/>
                  </a:lnTo>
                  <a:lnTo>
                    <a:pt x="3873715" y="0"/>
                  </a:lnTo>
                  <a:lnTo>
                    <a:pt x="3923586" y="792"/>
                  </a:lnTo>
                  <a:lnTo>
                    <a:pt x="3973543" y="4232"/>
                  </a:lnTo>
                  <a:lnTo>
                    <a:pt x="4023363" y="10369"/>
                  </a:lnTo>
                  <a:lnTo>
                    <a:pt x="4072826" y="19253"/>
                  </a:lnTo>
                  <a:lnTo>
                    <a:pt x="4121709" y="30935"/>
                  </a:lnTo>
                  <a:lnTo>
                    <a:pt x="4169792" y="45463"/>
                  </a:lnTo>
                  <a:lnTo>
                    <a:pt x="4221113" y="64627"/>
                  </a:lnTo>
                  <a:lnTo>
                    <a:pt x="4269442" y="86796"/>
                  </a:lnTo>
                  <a:lnTo>
                    <a:pt x="4314499" y="111818"/>
                  </a:lnTo>
                  <a:lnTo>
                    <a:pt x="4356002" y="139544"/>
                  </a:lnTo>
                  <a:lnTo>
                    <a:pt x="4393674" y="169821"/>
                  </a:lnTo>
                  <a:lnTo>
                    <a:pt x="4429660" y="143429"/>
                  </a:lnTo>
                  <a:lnTo>
                    <a:pt x="4467876" y="119238"/>
                  </a:lnTo>
                  <a:lnTo>
                    <a:pt x="4508128" y="97260"/>
                  </a:lnTo>
                  <a:lnTo>
                    <a:pt x="4550222" y="77505"/>
                  </a:lnTo>
                  <a:lnTo>
                    <a:pt x="4593961" y="59983"/>
                  </a:lnTo>
                  <a:lnTo>
                    <a:pt x="4639152" y="44705"/>
                  </a:lnTo>
                  <a:lnTo>
                    <a:pt x="4685600" y="31682"/>
                  </a:lnTo>
                  <a:lnTo>
                    <a:pt x="4733111" y="20925"/>
                  </a:lnTo>
                  <a:lnTo>
                    <a:pt x="4781489" y="12444"/>
                  </a:lnTo>
                  <a:lnTo>
                    <a:pt x="4830541" y="6250"/>
                  </a:lnTo>
                  <a:lnTo>
                    <a:pt x="4880070" y="2353"/>
                  </a:lnTo>
                  <a:lnTo>
                    <a:pt x="4929884" y="765"/>
                  </a:lnTo>
                  <a:lnTo>
                    <a:pt x="4979787" y="1495"/>
                  </a:lnTo>
                  <a:lnTo>
                    <a:pt x="5029585" y="4554"/>
                  </a:lnTo>
                  <a:lnTo>
                    <a:pt x="5079082" y="9954"/>
                  </a:lnTo>
                  <a:lnTo>
                    <a:pt x="5128085" y="17705"/>
                  </a:lnTo>
                  <a:lnTo>
                    <a:pt x="5176398" y="27817"/>
                  </a:lnTo>
                  <a:lnTo>
                    <a:pt x="5223828" y="40301"/>
                  </a:lnTo>
                  <a:lnTo>
                    <a:pt x="5270178" y="55167"/>
                  </a:lnTo>
                  <a:lnTo>
                    <a:pt x="5315256" y="72428"/>
                  </a:lnTo>
                  <a:lnTo>
                    <a:pt x="5358865" y="92092"/>
                  </a:lnTo>
                  <a:lnTo>
                    <a:pt x="5400812" y="114171"/>
                  </a:lnTo>
                  <a:lnTo>
                    <a:pt x="5446274" y="142365"/>
                  </a:lnTo>
                  <a:lnTo>
                    <a:pt x="5487710" y="172913"/>
                  </a:lnTo>
                  <a:lnTo>
                    <a:pt x="5524944" y="205615"/>
                  </a:lnTo>
                  <a:lnTo>
                    <a:pt x="5557803" y="240273"/>
                  </a:lnTo>
                  <a:lnTo>
                    <a:pt x="5586111" y="276690"/>
                  </a:lnTo>
                  <a:lnTo>
                    <a:pt x="5609692" y="314667"/>
                  </a:lnTo>
                  <a:lnTo>
                    <a:pt x="5628372" y="354005"/>
                  </a:lnTo>
                  <a:lnTo>
                    <a:pt x="5641976" y="394507"/>
                  </a:lnTo>
                  <a:lnTo>
                    <a:pt x="5697904" y="406232"/>
                  </a:lnTo>
                  <a:lnTo>
                    <a:pt x="5751600" y="420480"/>
                  </a:lnTo>
                  <a:lnTo>
                    <a:pt x="5802958" y="437125"/>
                  </a:lnTo>
                  <a:lnTo>
                    <a:pt x="5851870" y="456042"/>
                  </a:lnTo>
                  <a:lnTo>
                    <a:pt x="5898232" y="477106"/>
                  </a:lnTo>
                  <a:lnTo>
                    <a:pt x="5941935" y="500192"/>
                  </a:lnTo>
                  <a:lnTo>
                    <a:pt x="5982875" y="525173"/>
                  </a:lnTo>
                  <a:lnTo>
                    <a:pt x="6020944" y="551925"/>
                  </a:lnTo>
                  <a:lnTo>
                    <a:pt x="6056036" y="580322"/>
                  </a:lnTo>
                  <a:lnTo>
                    <a:pt x="6088044" y="610239"/>
                  </a:lnTo>
                  <a:lnTo>
                    <a:pt x="6116863" y="641551"/>
                  </a:lnTo>
                  <a:lnTo>
                    <a:pt x="6142385" y="674132"/>
                  </a:lnTo>
                  <a:lnTo>
                    <a:pt x="6164505" y="707856"/>
                  </a:lnTo>
                  <a:lnTo>
                    <a:pt x="6183115" y="742599"/>
                  </a:lnTo>
                  <a:lnTo>
                    <a:pt x="6198110" y="778235"/>
                  </a:lnTo>
                  <a:lnTo>
                    <a:pt x="6209384" y="814638"/>
                  </a:lnTo>
                  <a:lnTo>
                    <a:pt x="6220338" y="889246"/>
                  </a:lnTo>
                  <a:lnTo>
                    <a:pt x="6219807" y="927201"/>
                  </a:lnTo>
                  <a:lnTo>
                    <a:pt x="6215128" y="965421"/>
                  </a:lnTo>
                  <a:lnTo>
                    <a:pt x="6206195" y="1003782"/>
                  </a:lnTo>
                  <a:lnTo>
                    <a:pt x="6192902" y="1042159"/>
                  </a:lnTo>
                  <a:lnTo>
                    <a:pt x="6176646" y="1077267"/>
                  </a:lnTo>
                  <a:lnTo>
                    <a:pt x="6156893" y="1111525"/>
                  </a:lnTo>
                  <a:lnTo>
                    <a:pt x="6192437" y="1144582"/>
                  </a:lnTo>
                  <a:lnTo>
                    <a:pt x="6224564" y="1178586"/>
                  </a:lnTo>
                  <a:lnTo>
                    <a:pt x="6253294" y="1213440"/>
                  </a:lnTo>
                  <a:lnTo>
                    <a:pt x="6278645" y="1249045"/>
                  </a:lnTo>
                  <a:lnTo>
                    <a:pt x="6300637" y="1285303"/>
                  </a:lnTo>
                  <a:lnTo>
                    <a:pt x="6319289" y="1322115"/>
                  </a:lnTo>
                  <a:lnTo>
                    <a:pt x="6334620" y="1359385"/>
                  </a:lnTo>
                  <a:lnTo>
                    <a:pt x="6346651" y="1397012"/>
                  </a:lnTo>
                  <a:lnTo>
                    <a:pt x="6355398" y="1434901"/>
                  </a:lnTo>
                  <a:lnTo>
                    <a:pt x="6360883" y="1472952"/>
                  </a:lnTo>
                  <a:lnTo>
                    <a:pt x="6363124" y="1511067"/>
                  </a:lnTo>
                  <a:lnTo>
                    <a:pt x="6362141" y="1549148"/>
                  </a:lnTo>
                  <a:lnTo>
                    <a:pt x="6357952" y="1587097"/>
                  </a:lnTo>
                  <a:lnTo>
                    <a:pt x="6350577" y="1624816"/>
                  </a:lnTo>
                  <a:lnTo>
                    <a:pt x="6340035" y="1662207"/>
                  </a:lnTo>
                  <a:lnTo>
                    <a:pt x="6326346" y="1699171"/>
                  </a:lnTo>
                  <a:lnTo>
                    <a:pt x="6309528" y="1735611"/>
                  </a:lnTo>
                  <a:lnTo>
                    <a:pt x="6289602" y="1771428"/>
                  </a:lnTo>
                  <a:lnTo>
                    <a:pt x="6266585" y="1806524"/>
                  </a:lnTo>
                  <a:lnTo>
                    <a:pt x="6240497" y="1840802"/>
                  </a:lnTo>
                  <a:lnTo>
                    <a:pt x="6211358" y="1874162"/>
                  </a:lnTo>
                  <a:lnTo>
                    <a:pt x="6179187" y="1906507"/>
                  </a:lnTo>
                  <a:lnTo>
                    <a:pt x="6144002" y="1937739"/>
                  </a:lnTo>
                  <a:lnTo>
                    <a:pt x="6105824" y="1967760"/>
                  </a:lnTo>
                  <a:lnTo>
                    <a:pt x="6064671" y="1996471"/>
                  </a:lnTo>
                  <a:lnTo>
                    <a:pt x="6020563" y="2023774"/>
                  </a:lnTo>
                  <a:lnTo>
                    <a:pt x="5973519" y="2049571"/>
                  </a:lnTo>
                  <a:lnTo>
                    <a:pt x="5932032" y="2069849"/>
                  </a:lnTo>
                  <a:lnTo>
                    <a:pt x="5889160" y="2088617"/>
                  </a:lnTo>
                  <a:lnTo>
                    <a:pt x="5844998" y="2105848"/>
                  </a:lnTo>
                  <a:lnTo>
                    <a:pt x="5799639" y="2121517"/>
                  </a:lnTo>
                  <a:lnTo>
                    <a:pt x="5753176" y="2135596"/>
                  </a:lnTo>
                  <a:lnTo>
                    <a:pt x="5705704" y="2148059"/>
                  </a:lnTo>
                  <a:lnTo>
                    <a:pt x="5657317" y="2158881"/>
                  </a:lnTo>
                  <a:lnTo>
                    <a:pt x="5608107" y="2168033"/>
                  </a:lnTo>
                  <a:lnTo>
                    <a:pt x="5558169" y="2175491"/>
                  </a:lnTo>
                  <a:lnTo>
                    <a:pt x="5507596" y="2181227"/>
                  </a:lnTo>
                  <a:lnTo>
                    <a:pt x="5505329" y="2218748"/>
                  </a:lnTo>
                  <a:lnTo>
                    <a:pt x="5490297" y="2291711"/>
                  </a:lnTo>
                  <a:lnTo>
                    <a:pt x="5462021" y="2361407"/>
                  </a:lnTo>
                  <a:lnTo>
                    <a:pt x="5443199" y="2394843"/>
                  </a:lnTo>
                  <a:lnTo>
                    <a:pt x="5421404" y="2427238"/>
                  </a:lnTo>
                  <a:lnTo>
                    <a:pt x="5396751" y="2458518"/>
                  </a:lnTo>
                  <a:lnTo>
                    <a:pt x="5369352" y="2488608"/>
                  </a:lnTo>
                  <a:lnTo>
                    <a:pt x="5339320" y="2517433"/>
                  </a:lnTo>
                  <a:lnTo>
                    <a:pt x="5306768" y="2544920"/>
                  </a:lnTo>
                  <a:lnTo>
                    <a:pt x="5271808" y="2570993"/>
                  </a:lnTo>
                  <a:lnTo>
                    <a:pt x="5234555" y="2595578"/>
                  </a:lnTo>
                  <a:lnTo>
                    <a:pt x="5195120" y="2618600"/>
                  </a:lnTo>
                  <a:lnTo>
                    <a:pt x="5153618" y="2639984"/>
                  </a:lnTo>
                  <a:lnTo>
                    <a:pt x="5110160" y="2659657"/>
                  </a:lnTo>
                  <a:lnTo>
                    <a:pt x="5064860" y="2677543"/>
                  </a:lnTo>
                  <a:lnTo>
                    <a:pt x="5017831" y="2693568"/>
                  </a:lnTo>
                  <a:lnTo>
                    <a:pt x="4969186" y="2707658"/>
                  </a:lnTo>
                  <a:lnTo>
                    <a:pt x="4919038" y="2719737"/>
                  </a:lnTo>
                  <a:lnTo>
                    <a:pt x="4867500" y="2729731"/>
                  </a:lnTo>
                  <a:lnTo>
                    <a:pt x="4814685" y="2737566"/>
                  </a:lnTo>
                  <a:lnTo>
                    <a:pt x="4760705" y="2743167"/>
                  </a:lnTo>
                  <a:lnTo>
                    <a:pt x="4705674" y="2746459"/>
                  </a:lnTo>
                  <a:lnTo>
                    <a:pt x="4649706" y="2747368"/>
                  </a:lnTo>
                  <a:lnTo>
                    <a:pt x="4597513" y="2746007"/>
                  </a:lnTo>
                  <a:lnTo>
                    <a:pt x="4545711" y="2742514"/>
                  </a:lnTo>
                  <a:lnTo>
                    <a:pt x="4494438" y="2736919"/>
                  </a:lnTo>
                  <a:lnTo>
                    <a:pt x="4443837" y="2729249"/>
                  </a:lnTo>
                  <a:lnTo>
                    <a:pt x="4394046" y="2719534"/>
                  </a:lnTo>
                  <a:lnTo>
                    <a:pt x="4345206" y="2707800"/>
                  </a:lnTo>
                  <a:lnTo>
                    <a:pt x="4297459" y="2694077"/>
                  </a:lnTo>
                  <a:lnTo>
                    <a:pt x="4250944" y="2678392"/>
                  </a:lnTo>
                  <a:lnTo>
                    <a:pt x="4205801" y="2660775"/>
                  </a:lnTo>
                  <a:lnTo>
                    <a:pt x="4188610" y="2695605"/>
                  </a:lnTo>
                  <a:lnTo>
                    <a:pt x="4168876" y="2729377"/>
                  </a:lnTo>
                  <a:lnTo>
                    <a:pt x="4146694" y="2762055"/>
                  </a:lnTo>
                  <a:lnTo>
                    <a:pt x="4122158" y="2793607"/>
                  </a:lnTo>
                  <a:lnTo>
                    <a:pt x="4095364" y="2823997"/>
                  </a:lnTo>
                  <a:lnTo>
                    <a:pt x="4066404" y="2853192"/>
                  </a:lnTo>
                  <a:lnTo>
                    <a:pt x="4035374" y="2881158"/>
                  </a:lnTo>
                  <a:lnTo>
                    <a:pt x="4002367" y="2907860"/>
                  </a:lnTo>
                  <a:lnTo>
                    <a:pt x="3967480" y="2933266"/>
                  </a:lnTo>
                  <a:lnTo>
                    <a:pt x="3930804" y="2957340"/>
                  </a:lnTo>
                  <a:lnTo>
                    <a:pt x="3892436" y="2980050"/>
                  </a:lnTo>
                  <a:lnTo>
                    <a:pt x="3852470" y="3001360"/>
                  </a:lnTo>
                  <a:lnTo>
                    <a:pt x="3810999" y="3021236"/>
                  </a:lnTo>
                  <a:lnTo>
                    <a:pt x="3768119" y="3039646"/>
                  </a:lnTo>
                  <a:lnTo>
                    <a:pt x="3723924" y="3056554"/>
                  </a:lnTo>
                  <a:lnTo>
                    <a:pt x="3678507" y="3071928"/>
                  </a:lnTo>
                  <a:lnTo>
                    <a:pt x="3631965" y="3085732"/>
                  </a:lnTo>
                  <a:lnTo>
                    <a:pt x="3584390" y="3097932"/>
                  </a:lnTo>
                  <a:lnTo>
                    <a:pt x="3535877" y="3108496"/>
                  </a:lnTo>
                  <a:lnTo>
                    <a:pt x="3486522" y="3117388"/>
                  </a:lnTo>
                  <a:lnTo>
                    <a:pt x="3436417" y="3124575"/>
                  </a:lnTo>
                  <a:lnTo>
                    <a:pt x="3385658" y="3130023"/>
                  </a:lnTo>
                  <a:lnTo>
                    <a:pt x="3334339" y="3133697"/>
                  </a:lnTo>
                  <a:lnTo>
                    <a:pt x="3282555" y="3135565"/>
                  </a:lnTo>
                  <a:lnTo>
                    <a:pt x="3230399" y="3135590"/>
                  </a:lnTo>
                  <a:lnTo>
                    <a:pt x="3177966" y="3133741"/>
                  </a:lnTo>
                  <a:lnTo>
                    <a:pt x="3125351" y="3129982"/>
                  </a:lnTo>
                  <a:lnTo>
                    <a:pt x="3072648" y="3124280"/>
                  </a:lnTo>
                  <a:lnTo>
                    <a:pt x="3019952" y="3116601"/>
                  </a:lnTo>
                  <a:lnTo>
                    <a:pt x="2967356" y="3106911"/>
                  </a:lnTo>
                  <a:lnTo>
                    <a:pt x="2912992" y="3094680"/>
                  </a:lnTo>
                  <a:lnTo>
                    <a:pt x="2859988" y="3080418"/>
                  </a:lnTo>
                  <a:lnTo>
                    <a:pt x="2808456" y="3064183"/>
                  </a:lnTo>
                  <a:lnTo>
                    <a:pt x="2758508" y="3046030"/>
                  </a:lnTo>
                  <a:lnTo>
                    <a:pt x="2710258" y="3026017"/>
                  </a:lnTo>
                  <a:lnTo>
                    <a:pt x="2663819" y="3004201"/>
                  </a:lnTo>
                  <a:lnTo>
                    <a:pt x="2619302" y="2980636"/>
                  </a:lnTo>
                  <a:lnTo>
                    <a:pt x="2576820" y="2955382"/>
                  </a:lnTo>
                  <a:lnTo>
                    <a:pt x="2536487" y="2928493"/>
                  </a:lnTo>
                  <a:lnTo>
                    <a:pt x="2498416" y="2900027"/>
                  </a:lnTo>
                  <a:lnTo>
                    <a:pt x="2462717" y="2870040"/>
                  </a:lnTo>
                  <a:lnTo>
                    <a:pt x="2429506" y="2838589"/>
                  </a:lnTo>
                  <a:lnTo>
                    <a:pt x="2383044" y="2856428"/>
                  </a:lnTo>
                  <a:lnTo>
                    <a:pt x="2335872" y="2872640"/>
                  </a:lnTo>
                  <a:lnTo>
                    <a:pt x="2288066" y="2887238"/>
                  </a:lnTo>
                  <a:lnTo>
                    <a:pt x="2239700" y="2900234"/>
                  </a:lnTo>
                  <a:lnTo>
                    <a:pt x="2190849" y="2911640"/>
                  </a:lnTo>
                  <a:lnTo>
                    <a:pt x="2141589" y="2921470"/>
                  </a:lnTo>
                  <a:lnTo>
                    <a:pt x="2091993" y="2929736"/>
                  </a:lnTo>
                  <a:lnTo>
                    <a:pt x="2042137" y="2936449"/>
                  </a:lnTo>
                  <a:lnTo>
                    <a:pt x="1992095" y="2941624"/>
                  </a:lnTo>
                  <a:lnTo>
                    <a:pt x="1941943" y="2945272"/>
                  </a:lnTo>
                  <a:lnTo>
                    <a:pt x="1891755" y="2947406"/>
                  </a:lnTo>
                  <a:lnTo>
                    <a:pt x="1841606" y="2948039"/>
                  </a:lnTo>
                  <a:lnTo>
                    <a:pt x="1791571" y="2947182"/>
                  </a:lnTo>
                  <a:lnTo>
                    <a:pt x="1741725" y="2944850"/>
                  </a:lnTo>
                  <a:lnTo>
                    <a:pt x="1692142" y="2941053"/>
                  </a:lnTo>
                  <a:lnTo>
                    <a:pt x="1642898" y="2935805"/>
                  </a:lnTo>
                  <a:lnTo>
                    <a:pt x="1594067" y="2929119"/>
                  </a:lnTo>
                  <a:lnTo>
                    <a:pt x="1545724" y="2921006"/>
                  </a:lnTo>
                  <a:lnTo>
                    <a:pt x="1497944" y="2911480"/>
                  </a:lnTo>
                  <a:lnTo>
                    <a:pt x="1450802" y="2900552"/>
                  </a:lnTo>
                  <a:lnTo>
                    <a:pt x="1404372" y="2888236"/>
                  </a:lnTo>
                  <a:lnTo>
                    <a:pt x="1358730" y="2874545"/>
                  </a:lnTo>
                  <a:lnTo>
                    <a:pt x="1313950" y="2859490"/>
                  </a:lnTo>
                  <a:lnTo>
                    <a:pt x="1270108" y="2843084"/>
                  </a:lnTo>
                  <a:lnTo>
                    <a:pt x="1227277" y="2825339"/>
                  </a:lnTo>
                  <a:lnTo>
                    <a:pt x="1185533" y="2806269"/>
                  </a:lnTo>
                  <a:lnTo>
                    <a:pt x="1144951" y="2785886"/>
                  </a:lnTo>
                  <a:lnTo>
                    <a:pt x="1105606" y="2764202"/>
                  </a:lnTo>
                  <a:lnTo>
                    <a:pt x="1067571" y="2741230"/>
                  </a:lnTo>
                  <a:lnTo>
                    <a:pt x="1030923" y="2716983"/>
                  </a:lnTo>
                  <a:lnTo>
                    <a:pt x="995736" y="2691472"/>
                  </a:lnTo>
                  <a:lnTo>
                    <a:pt x="962085" y="2664712"/>
                  </a:lnTo>
                  <a:lnTo>
                    <a:pt x="930045" y="2636713"/>
                  </a:lnTo>
                  <a:lnTo>
                    <a:pt x="899690" y="2607489"/>
                  </a:lnTo>
                  <a:lnTo>
                    <a:pt x="871096" y="2577052"/>
                  </a:lnTo>
                  <a:lnTo>
                    <a:pt x="867025" y="2572480"/>
                  </a:lnTo>
                  <a:lnTo>
                    <a:pt x="862952" y="2567908"/>
                  </a:lnTo>
                  <a:lnTo>
                    <a:pt x="859024" y="2563336"/>
                  </a:lnTo>
                  <a:lnTo>
                    <a:pt x="803783" y="2566102"/>
                  </a:lnTo>
                  <a:lnTo>
                    <a:pt x="749306" y="2565719"/>
                  </a:lnTo>
                  <a:lnTo>
                    <a:pt x="695808" y="2562300"/>
                  </a:lnTo>
                  <a:lnTo>
                    <a:pt x="643502" y="2555958"/>
                  </a:lnTo>
                  <a:lnTo>
                    <a:pt x="592601" y="2546806"/>
                  </a:lnTo>
                  <a:lnTo>
                    <a:pt x="543319" y="2534958"/>
                  </a:lnTo>
                  <a:lnTo>
                    <a:pt x="495871" y="2520526"/>
                  </a:lnTo>
                  <a:lnTo>
                    <a:pt x="450468" y="2503623"/>
                  </a:lnTo>
                  <a:lnTo>
                    <a:pt x="407326" y="2484362"/>
                  </a:lnTo>
                  <a:lnTo>
                    <a:pt x="366658" y="2462856"/>
                  </a:lnTo>
                  <a:lnTo>
                    <a:pt x="328677" y="2439219"/>
                  </a:lnTo>
                  <a:lnTo>
                    <a:pt x="293598" y="2413563"/>
                  </a:lnTo>
                  <a:lnTo>
                    <a:pt x="261633" y="2386001"/>
                  </a:lnTo>
                  <a:lnTo>
                    <a:pt x="232997" y="2356646"/>
                  </a:lnTo>
                  <a:lnTo>
                    <a:pt x="207902" y="2325611"/>
                  </a:lnTo>
                  <a:lnTo>
                    <a:pt x="186564" y="2293009"/>
                  </a:lnTo>
                  <a:lnTo>
                    <a:pt x="169195" y="2258954"/>
                  </a:lnTo>
                  <a:lnTo>
                    <a:pt x="147220" y="2186933"/>
                  </a:lnTo>
                  <a:lnTo>
                    <a:pt x="142862" y="2139946"/>
                  </a:lnTo>
                  <a:lnTo>
                    <a:pt x="146160" y="2093328"/>
                  </a:lnTo>
                  <a:lnTo>
                    <a:pt x="156922" y="2047474"/>
                  </a:lnTo>
                  <a:lnTo>
                    <a:pt x="174956" y="2002782"/>
                  </a:lnTo>
                  <a:lnTo>
                    <a:pt x="200069" y="1959646"/>
                  </a:lnTo>
                  <a:lnTo>
                    <a:pt x="232068" y="1918462"/>
                  </a:lnTo>
                  <a:lnTo>
                    <a:pt x="270761" y="1879628"/>
                  </a:lnTo>
                  <a:lnTo>
                    <a:pt x="315956" y="1843539"/>
                  </a:lnTo>
                  <a:lnTo>
                    <a:pt x="264317" y="1820844"/>
                  </a:lnTo>
                  <a:lnTo>
                    <a:pt x="216975" y="1795408"/>
                  </a:lnTo>
                  <a:lnTo>
                    <a:pt x="174024" y="1767479"/>
                  </a:lnTo>
                  <a:lnTo>
                    <a:pt x="135560" y="1737305"/>
                  </a:lnTo>
                  <a:lnTo>
                    <a:pt x="101679" y="1705132"/>
                  </a:lnTo>
                  <a:lnTo>
                    <a:pt x="72477" y="1671210"/>
                  </a:lnTo>
                  <a:lnTo>
                    <a:pt x="48050" y="1635785"/>
                  </a:lnTo>
                  <a:lnTo>
                    <a:pt x="28493" y="1599105"/>
                  </a:lnTo>
                  <a:lnTo>
                    <a:pt x="13902" y="1561418"/>
                  </a:lnTo>
                  <a:lnTo>
                    <a:pt x="4372" y="1522972"/>
                  </a:lnTo>
                  <a:lnTo>
                    <a:pt x="0" y="1484014"/>
                  </a:lnTo>
                  <a:lnTo>
                    <a:pt x="880" y="1444791"/>
                  </a:lnTo>
                  <a:lnTo>
                    <a:pt x="7109" y="1405552"/>
                  </a:lnTo>
                  <a:lnTo>
                    <a:pt x="18783" y="1366545"/>
                  </a:lnTo>
                  <a:lnTo>
                    <a:pt x="35997" y="1328016"/>
                  </a:lnTo>
                  <a:lnTo>
                    <a:pt x="58846" y="1290213"/>
                  </a:lnTo>
                  <a:lnTo>
                    <a:pt x="87427" y="1253385"/>
                  </a:lnTo>
                  <a:lnTo>
                    <a:pt x="117366" y="1222040"/>
                  </a:lnTo>
                  <a:lnTo>
                    <a:pt x="150905" y="1192799"/>
                  </a:lnTo>
                  <a:lnTo>
                    <a:pt x="187794" y="1165768"/>
                  </a:lnTo>
                  <a:lnTo>
                    <a:pt x="227781" y="1141057"/>
                  </a:lnTo>
                  <a:lnTo>
                    <a:pt x="270617" y="1118775"/>
                  </a:lnTo>
                  <a:lnTo>
                    <a:pt x="316050" y="1099030"/>
                  </a:lnTo>
                  <a:lnTo>
                    <a:pt x="363831" y="1081930"/>
                  </a:lnTo>
                  <a:lnTo>
                    <a:pt x="413709" y="1067584"/>
                  </a:lnTo>
                  <a:lnTo>
                    <a:pt x="465432" y="1056102"/>
                  </a:lnTo>
                  <a:lnTo>
                    <a:pt x="518752" y="1047590"/>
                  </a:lnTo>
                  <a:lnTo>
                    <a:pt x="573416" y="1042159"/>
                  </a:lnTo>
                  <a:lnTo>
                    <a:pt x="578775" y="1032503"/>
                  </a:lnTo>
                  <a:close/>
                </a:path>
              </a:pathLst>
            </a:custGeom>
            <a:ln w="12699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0098" y="3394212"/>
              <a:ext cx="186801" cy="1868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04172" y="2982443"/>
              <a:ext cx="7167880" cy="1170940"/>
            </a:xfrm>
            <a:custGeom>
              <a:avLst/>
              <a:gdLst/>
              <a:ahLst/>
              <a:cxnLst/>
              <a:rect l="l" t="t" r="r" b="b"/>
              <a:pathLst>
                <a:path w="7167880" h="1170939">
                  <a:moveTo>
                    <a:pt x="7167749" y="446410"/>
                  </a:moveTo>
                  <a:lnTo>
                    <a:pt x="7161536" y="492756"/>
                  </a:lnTo>
                  <a:lnTo>
                    <a:pt x="7143997" y="534387"/>
                  </a:lnTo>
                  <a:lnTo>
                    <a:pt x="7116787" y="569648"/>
                  </a:lnTo>
                  <a:lnTo>
                    <a:pt x="7081560" y="596883"/>
                  </a:lnTo>
                  <a:lnTo>
                    <a:pt x="7039968" y="614438"/>
                  </a:lnTo>
                  <a:lnTo>
                    <a:pt x="6993666" y="620658"/>
                  </a:lnTo>
                  <a:lnTo>
                    <a:pt x="6947376" y="614438"/>
                  </a:lnTo>
                  <a:lnTo>
                    <a:pt x="6905772" y="596883"/>
                  </a:lnTo>
                  <a:lnTo>
                    <a:pt x="6870519" y="569648"/>
                  </a:lnTo>
                  <a:lnTo>
                    <a:pt x="6843279" y="534387"/>
                  </a:lnTo>
                  <a:lnTo>
                    <a:pt x="6825715" y="492756"/>
                  </a:lnTo>
                  <a:lnTo>
                    <a:pt x="6819491" y="446410"/>
                  </a:lnTo>
                  <a:lnTo>
                    <a:pt x="6825715" y="400126"/>
                  </a:lnTo>
                  <a:lnTo>
                    <a:pt x="6843279" y="358540"/>
                  </a:lnTo>
                  <a:lnTo>
                    <a:pt x="6870519" y="323308"/>
                  </a:lnTo>
                  <a:lnTo>
                    <a:pt x="6905772" y="296090"/>
                  </a:lnTo>
                  <a:lnTo>
                    <a:pt x="6947376" y="278544"/>
                  </a:lnTo>
                  <a:lnTo>
                    <a:pt x="6993666" y="272326"/>
                  </a:lnTo>
                  <a:lnTo>
                    <a:pt x="7039968" y="278544"/>
                  </a:lnTo>
                  <a:lnTo>
                    <a:pt x="7081560" y="296090"/>
                  </a:lnTo>
                  <a:lnTo>
                    <a:pt x="7116787" y="323308"/>
                  </a:lnTo>
                  <a:lnTo>
                    <a:pt x="7143997" y="358540"/>
                  </a:lnTo>
                  <a:lnTo>
                    <a:pt x="7161536" y="400126"/>
                  </a:lnTo>
                  <a:lnTo>
                    <a:pt x="7167749" y="446410"/>
                  </a:lnTo>
                  <a:close/>
                </a:path>
                <a:path w="7167880" h="1170939">
                  <a:moveTo>
                    <a:pt x="6636464" y="365046"/>
                  </a:moveTo>
                  <a:lnTo>
                    <a:pt x="6632257" y="411989"/>
                  </a:lnTo>
                  <a:lnTo>
                    <a:pt x="6620125" y="456167"/>
                  </a:lnTo>
                  <a:lnTo>
                    <a:pt x="6600809" y="496844"/>
                  </a:lnTo>
                  <a:lnTo>
                    <a:pt x="6575046" y="533284"/>
                  </a:lnTo>
                  <a:lnTo>
                    <a:pt x="6543574" y="564749"/>
                  </a:lnTo>
                  <a:lnTo>
                    <a:pt x="6507132" y="590505"/>
                  </a:lnTo>
                  <a:lnTo>
                    <a:pt x="6466458" y="609813"/>
                  </a:lnTo>
                  <a:lnTo>
                    <a:pt x="6422290" y="621939"/>
                  </a:lnTo>
                  <a:lnTo>
                    <a:pt x="6375367" y="626144"/>
                  </a:lnTo>
                  <a:lnTo>
                    <a:pt x="6328419" y="621939"/>
                  </a:lnTo>
                  <a:lnTo>
                    <a:pt x="6284228" y="609813"/>
                  </a:lnTo>
                  <a:lnTo>
                    <a:pt x="6243531" y="590505"/>
                  </a:lnTo>
                  <a:lnTo>
                    <a:pt x="6207068" y="564749"/>
                  </a:lnTo>
                  <a:lnTo>
                    <a:pt x="6175578" y="533284"/>
                  </a:lnTo>
                  <a:lnTo>
                    <a:pt x="6149800" y="496844"/>
                  </a:lnTo>
                  <a:lnTo>
                    <a:pt x="6130472" y="456167"/>
                  </a:lnTo>
                  <a:lnTo>
                    <a:pt x="6118333" y="411989"/>
                  </a:lnTo>
                  <a:lnTo>
                    <a:pt x="6114123" y="365046"/>
                  </a:lnTo>
                  <a:lnTo>
                    <a:pt x="6118333" y="318080"/>
                  </a:lnTo>
                  <a:lnTo>
                    <a:pt x="6130472" y="273878"/>
                  </a:lnTo>
                  <a:lnTo>
                    <a:pt x="6149800" y="233178"/>
                  </a:lnTo>
                  <a:lnTo>
                    <a:pt x="6175578" y="196718"/>
                  </a:lnTo>
                  <a:lnTo>
                    <a:pt x="6207068" y="165234"/>
                  </a:lnTo>
                  <a:lnTo>
                    <a:pt x="6243531" y="139463"/>
                  </a:lnTo>
                  <a:lnTo>
                    <a:pt x="6284228" y="120143"/>
                  </a:lnTo>
                  <a:lnTo>
                    <a:pt x="6328419" y="108010"/>
                  </a:lnTo>
                  <a:lnTo>
                    <a:pt x="6375367" y="103802"/>
                  </a:lnTo>
                  <a:lnTo>
                    <a:pt x="6422290" y="108010"/>
                  </a:lnTo>
                  <a:lnTo>
                    <a:pt x="6466458" y="120143"/>
                  </a:lnTo>
                  <a:lnTo>
                    <a:pt x="6507132" y="139463"/>
                  </a:lnTo>
                  <a:lnTo>
                    <a:pt x="6543574" y="165234"/>
                  </a:lnTo>
                  <a:lnTo>
                    <a:pt x="6575046" y="196718"/>
                  </a:lnTo>
                  <a:lnTo>
                    <a:pt x="6600809" y="233178"/>
                  </a:lnTo>
                  <a:lnTo>
                    <a:pt x="6620125" y="273878"/>
                  </a:lnTo>
                  <a:lnTo>
                    <a:pt x="6632257" y="318080"/>
                  </a:lnTo>
                  <a:lnTo>
                    <a:pt x="6636464" y="365046"/>
                  </a:lnTo>
                  <a:close/>
                </a:path>
                <a:path w="7167880" h="1170939">
                  <a:moveTo>
                    <a:pt x="372618" y="233812"/>
                  </a:moveTo>
                  <a:lnTo>
                    <a:pt x="323892" y="235123"/>
                  </a:lnTo>
                  <a:lnTo>
                    <a:pt x="275367" y="233934"/>
                  </a:lnTo>
                  <a:lnTo>
                    <a:pt x="227249" y="230273"/>
                  </a:lnTo>
                  <a:lnTo>
                    <a:pt x="179745" y="224172"/>
                  </a:lnTo>
                  <a:lnTo>
                    <a:pt x="133061" y="215658"/>
                  </a:lnTo>
                  <a:lnTo>
                    <a:pt x="87404" y="204764"/>
                  </a:lnTo>
                  <a:lnTo>
                    <a:pt x="42981" y="191517"/>
                  </a:lnTo>
                  <a:lnTo>
                    <a:pt x="0" y="175948"/>
                  </a:lnTo>
                </a:path>
                <a:path w="7167880" h="1170939">
                  <a:moveTo>
                    <a:pt x="701443" y="866686"/>
                  </a:moveTo>
                  <a:lnTo>
                    <a:pt x="661745" y="876253"/>
                  </a:lnTo>
                  <a:lnTo>
                    <a:pt x="621264" y="884062"/>
                  </a:lnTo>
                  <a:lnTo>
                    <a:pt x="580100" y="890092"/>
                  </a:lnTo>
                  <a:lnTo>
                    <a:pt x="538353" y="894319"/>
                  </a:lnTo>
                </a:path>
                <a:path w="7167880" h="1170939">
                  <a:moveTo>
                    <a:pt x="2106271" y="1170724"/>
                  </a:moveTo>
                  <a:lnTo>
                    <a:pt x="2077965" y="1140501"/>
                  </a:lnTo>
                  <a:lnTo>
                    <a:pt x="2052129" y="1109345"/>
                  </a:lnTo>
                  <a:lnTo>
                    <a:pt x="2028789" y="1077318"/>
                  </a:lnTo>
                  <a:lnTo>
                    <a:pt x="2007973" y="1044482"/>
                  </a:lnTo>
                </a:path>
                <a:path w="7167880" h="1170939">
                  <a:moveTo>
                    <a:pt x="3922909" y="855896"/>
                  </a:moveTo>
                  <a:lnTo>
                    <a:pt x="3917226" y="891028"/>
                  </a:lnTo>
                  <a:lnTo>
                    <a:pt x="3908761" y="925873"/>
                  </a:lnTo>
                  <a:lnTo>
                    <a:pt x="3897549" y="960358"/>
                  </a:lnTo>
                  <a:lnTo>
                    <a:pt x="3883627" y="994410"/>
                  </a:lnTo>
                </a:path>
                <a:path w="7167880" h="1170939">
                  <a:moveTo>
                    <a:pt x="4702947" y="0"/>
                  </a:moveTo>
                  <a:lnTo>
                    <a:pt x="4756945" y="19267"/>
                  </a:lnTo>
                  <a:lnTo>
                    <a:pt x="4808273" y="40870"/>
                  </a:lnTo>
                  <a:lnTo>
                    <a:pt x="4856817" y="64682"/>
                  </a:lnTo>
                  <a:lnTo>
                    <a:pt x="4902458" y="90578"/>
                  </a:lnTo>
                  <a:lnTo>
                    <a:pt x="4945080" y="118429"/>
                  </a:lnTo>
                  <a:lnTo>
                    <a:pt x="4984565" y="148110"/>
                  </a:lnTo>
                  <a:lnTo>
                    <a:pt x="5020798" y="179495"/>
                  </a:lnTo>
                  <a:lnTo>
                    <a:pt x="5053661" y="212456"/>
                  </a:lnTo>
                  <a:lnTo>
                    <a:pt x="5083037" y="246867"/>
                  </a:lnTo>
                  <a:lnTo>
                    <a:pt x="5108809" y="282601"/>
                  </a:lnTo>
                  <a:lnTo>
                    <a:pt x="5130860" y="319533"/>
                  </a:lnTo>
                  <a:lnTo>
                    <a:pt x="5149074" y="357534"/>
                  </a:lnTo>
                  <a:lnTo>
                    <a:pt x="5163333" y="396480"/>
                  </a:lnTo>
                  <a:lnTo>
                    <a:pt x="5173521" y="436243"/>
                  </a:lnTo>
                  <a:lnTo>
                    <a:pt x="5179521" y="476697"/>
                  </a:lnTo>
                  <a:lnTo>
                    <a:pt x="5181215" y="517715"/>
                  </a:lnTo>
                </a:path>
              </a:pathLst>
            </a:custGeom>
            <a:ln w="12699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5883" y="2424673"/>
              <a:ext cx="225718" cy="2067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60133" y="1486759"/>
              <a:ext cx="5075555" cy="975994"/>
            </a:xfrm>
            <a:custGeom>
              <a:avLst/>
              <a:gdLst/>
              <a:ahLst/>
              <a:cxnLst/>
              <a:rect l="l" t="t" r="r" b="b"/>
              <a:pathLst>
                <a:path w="5075555" h="975994">
                  <a:moveTo>
                    <a:pt x="5064060" y="223954"/>
                  </a:moveTo>
                  <a:lnTo>
                    <a:pt x="5069347" y="246701"/>
                  </a:lnTo>
                  <a:lnTo>
                    <a:pt x="5072994" y="269592"/>
                  </a:lnTo>
                  <a:lnTo>
                    <a:pt x="5074995" y="292579"/>
                  </a:lnTo>
                  <a:lnTo>
                    <a:pt x="5075344" y="315614"/>
                  </a:lnTo>
                </a:path>
                <a:path w="5075555" h="975994">
                  <a:moveTo>
                    <a:pt x="3703890" y="117006"/>
                  </a:moveTo>
                  <a:lnTo>
                    <a:pt x="3726392" y="85857"/>
                  </a:lnTo>
                  <a:lnTo>
                    <a:pt x="3752139" y="55904"/>
                  </a:lnTo>
                  <a:lnTo>
                    <a:pt x="3781032" y="27249"/>
                  </a:lnTo>
                  <a:lnTo>
                    <a:pt x="3812978" y="0"/>
                  </a:lnTo>
                </a:path>
                <a:path w="5075555" h="975994">
                  <a:moveTo>
                    <a:pt x="2683475" y="172730"/>
                  </a:moveTo>
                  <a:lnTo>
                    <a:pt x="2693149" y="146713"/>
                  </a:lnTo>
                  <a:lnTo>
                    <a:pt x="2705210" y="121203"/>
                  </a:lnTo>
                  <a:lnTo>
                    <a:pt x="2719603" y="96256"/>
                  </a:lnTo>
                  <a:lnTo>
                    <a:pt x="2736272" y="71926"/>
                  </a:lnTo>
                </a:path>
                <a:path w="5075555" h="975994">
                  <a:moveTo>
                    <a:pt x="1485830" y="206873"/>
                  </a:moveTo>
                  <a:lnTo>
                    <a:pt x="1536868" y="228412"/>
                  </a:lnTo>
                  <a:lnTo>
                    <a:pt x="1585836" y="251942"/>
                  </a:lnTo>
                  <a:lnTo>
                    <a:pt x="1632592" y="277388"/>
                  </a:lnTo>
                  <a:lnTo>
                    <a:pt x="1676995" y="304678"/>
                  </a:lnTo>
                </a:path>
                <a:path w="5075555" h="975994">
                  <a:moveTo>
                    <a:pt x="33360" y="975756"/>
                  </a:moveTo>
                  <a:lnTo>
                    <a:pt x="22753" y="950380"/>
                  </a:lnTo>
                  <a:lnTo>
                    <a:pt x="13652" y="924753"/>
                  </a:lnTo>
                  <a:lnTo>
                    <a:pt x="6066" y="898909"/>
                  </a:lnTo>
                  <a:lnTo>
                    <a:pt x="0" y="872886"/>
                  </a:lnTo>
                </a:path>
              </a:pathLst>
            </a:custGeom>
            <a:ln w="12699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44624" y="1681153"/>
            <a:ext cx="3980179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Тоді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пограймо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у</a:t>
            </a:r>
            <a:r>
              <a:rPr sz="2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гру.</a:t>
            </a:r>
            <a:endParaRPr sz="2400">
              <a:latin typeface="Carlito"/>
              <a:cs typeface="Carlito"/>
            </a:endParaRPr>
          </a:p>
          <a:p>
            <a:pPr marL="12065" marR="5080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Стрілочка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вказуватиме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4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мій </a:t>
            </a:r>
            <a:r>
              <a:rPr sz="2400" b="1" spc="-20" dirty="0">
                <a:solidFill>
                  <a:srgbClr val="FFFFFF"/>
                </a:solidFill>
                <a:latin typeface="Carlito"/>
                <a:cs typeface="Carlito"/>
              </a:rPr>
              <a:t>одяг,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а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ви</a:t>
            </a:r>
            <a:r>
              <a:rPr sz="2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спробуйте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пригадати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до</a:t>
            </a:r>
            <a:r>
              <a:rPr sz="24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якого</a:t>
            </a:r>
            <a:r>
              <a:rPr sz="24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кольору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він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належить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теплого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Carlito"/>
                <a:cs typeface="Carlito"/>
              </a:rPr>
              <a:t>чи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холодного.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Шапка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теплого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2000" i="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холодного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кольору</a:t>
            </a:r>
            <a:r>
              <a:rPr sz="2000" i="0" spc="-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219" y="1211576"/>
            <a:ext cx="11447780" cy="5514340"/>
            <a:chOff x="744219" y="1211576"/>
            <a:chExt cx="11447780" cy="5514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219" y="1211576"/>
              <a:ext cx="3868424" cy="5514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69806" y="1741437"/>
              <a:ext cx="2155825" cy="1069340"/>
            </a:xfrm>
            <a:custGeom>
              <a:avLst/>
              <a:gdLst/>
              <a:ahLst/>
              <a:cxnLst/>
              <a:rect l="l" t="t" r="r" b="b"/>
              <a:pathLst>
                <a:path w="2155825" h="1069339">
                  <a:moveTo>
                    <a:pt x="2047817" y="0"/>
                  </a:moveTo>
                  <a:lnTo>
                    <a:pt x="285603" y="559923"/>
                  </a:lnTo>
                  <a:lnTo>
                    <a:pt x="231745" y="390119"/>
                  </a:lnTo>
                  <a:lnTo>
                    <a:pt x="0" y="837535"/>
                  </a:lnTo>
                  <a:lnTo>
                    <a:pt x="447470" y="1069335"/>
                  </a:lnTo>
                  <a:lnTo>
                    <a:pt x="393539" y="899531"/>
                  </a:lnTo>
                  <a:lnTo>
                    <a:pt x="2155698" y="339608"/>
                  </a:lnTo>
                  <a:lnTo>
                    <a:pt x="20478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69806" y="1741437"/>
              <a:ext cx="2155825" cy="1069340"/>
            </a:xfrm>
            <a:custGeom>
              <a:avLst/>
              <a:gdLst/>
              <a:ahLst/>
              <a:cxnLst/>
              <a:rect l="l" t="t" r="r" b="b"/>
              <a:pathLst>
                <a:path w="2155825" h="1069339">
                  <a:moveTo>
                    <a:pt x="2047817" y="0"/>
                  </a:moveTo>
                  <a:lnTo>
                    <a:pt x="285603" y="559923"/>
                  </a:lnTo>
                  <a:lnTo>
                    <a:pt x="231745" y="390119"/>
                  </a:lnTo>
                  <a:lnTo>
                    <a:pt x="0" y="837535"/>
                  </a:lnTo>
                  <a:lnTo>
                    <a:pt x="447470" y="1069335"/>
                  </a:lnTo>
                  <a:lnTo>
                    <a:pt x="393539" y="899531"/>
                  </a:lnTo>
                  <a:lnTo>
                    <a:pt x="2155698" y="339608"/>
                  </a:lnTo>
                  <a:lnTo>
                    <a:pt x="2047817" y="0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3116" y="1950727"/>
              <a:ext cx="3738871" cy="37388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5" y="1788164"/>
              <a:ext cx="4061453" cy="3858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Рубашка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теплого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холодного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кольору</a:t>
            </a:r>
            <a:r>
              <a:rPr sz="2000" i="0" spc="-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219" y="1211576"/>
            <a:ext cx="11447780" cy="5514340"/>
            <a:chOff x="744219" y="1211576"/>
            <a:chExt cx="11447780" cy="5514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219" y="1211576"/>
              <a:ext cx="3868424" cy="5514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63880" y="3817254"/>
              <a:ext cx="2156460" cy="1069975"/>
            </a:xfrm>
            <a:custGeom>
              <a:avLst/>
              <a:gdLst/>
              <a:ahLst/>
              <a:cxnLst/>
              <a:rect l="l" t="t" r="r" b="b"/>
              <a:pathLst>
                <a:path w="2156460" h="1069975">
                  <a:moveTo>
                    <a:pt x="2047908" y="0"/>
                  </a:moveTo>
                  <a:lnTo>
                    <a:pt x="285750" y="559942"/>
                  </a:lnTo>
                  <a:lnTo>
                    <a:pt x="231745" y="390119"/>
                  </a:lnTo>
                  <a:lnTo>
                    <a:pt x="0" y="837681"/>
                  </a:lnTo>
                  <a:lnTo>
                    <a:pt x="447562" y="1069354"/>
                  </a:lnTo>
                  <a:lnTo>
                    <a:pt x="393557" y="899550"/>
                  </a:lnTo>
                  <a:lnTo>
                    <a:pt x="2155844" y="339553"/>
                  </a:lnTo>
                  <a:lnTo>
                    <a:pt x="20479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3880" y="3817254"/>
              <a:ext cx="2156460" cy="1069975"/>
            </a:xfrm>
            <a:custGeom>
              <a:avLst/>
              <a:gdLst/>
              <a:ahLst/>
              <a:cxnLst/>
              <a:rect l="l" t="t" r="r" b="b"/>
              <a:pathLst>
                <a:path w="2156460" h="1069975">
                  <a:moveTo>
                    <a:pt x="2047908" y="0"/>
                  </a:moveTo>
                  <a:lnTo>
                    <a:pt x="285750" y="559942"/>
                  </a:lnTo>
                  <a:lnTo>
                    <a:pt x="231745" y="390119"/>
                  </a:lnTo>
                  <a:lnTo>
                    <a:pt x="0" y="837681"/>
                  </a:lnTo>
                  <a:lnTo>
                    <a:pt x="447562" y="1069354"/>
                  </a:lnTo>
                  <a:lnTo>
                    <a:pt x="393557" y="899550"/>
                  </a:lnTo>
                  <a:lnTo>
                    <a:pt x="2155844" y="339553"/>
                  </a:lnTo>
                  <a:lnTo>
                    <a:pt x="2047908" y="0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3116" y="1950727"/>
              <a:ext cx="3738871" cy="37388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5" y="1788164"/>
              <a:ext cx="4061453" cy="3858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Чобітки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теплого</a:t>
            </a:r>
            <a:r>
              <a:rPr sz="2000" i="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холодного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кольору</a:t>
            </a:r>
            <a:r>
              <a:rPr sz="2000" i="0" spc="-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219" y="1211576"/>
            <a:ext cx="11447780" cy="5514340"/>
            <a:chOff x="744219" y="1211576"/>
            <a:chExt cx="11447780" cy="5514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219" y="1211576"/>
              <a:ext cx="3868424" cy="5514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61441" y="5569482"/>
              <a:ext cx="2155825" cy="1069340"/>
            </a:xfrm>
            <a:custGeom>
              <a:avLst/>
              <a:gdLst/>
              <a:ahLst/>
              <a:cxnLst/>
              <a:rect l="l" t="t" r="r" b="b"/>
              <a:pathLst>
                <a:path w="2155825" h="1069340">
                  <a:moveTo>
                    <a:pt x="2047762" y="0"/>
                  </a:moveTo>
                  <a:lnTo>
                    <a:pt x="285603" y="559854"/>
                  </a:lnTo>
                  <a:lnTo>
                    <a:pt x="231672" y="390048"/>
                  </a:lnTo>
                  <a:lnTo>
                    <a:pt x="0" y="837603"/>
                  </a:lnTo>
                  <a:lnTo>
                    <a:pt x="447562" y="1069275"/>
                  </a:lnTo>
                  <a:lnTo>
                    <a:pt x="393630" y="899469"/>
                  </a:lnTo>
                  <a:lnTo>
                    <a:pt x="2155698" y="339542"/>
                  </a:lnTo>
                  <a:lnTo>
                    <a:pt x="20477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61441" y="5569482"/>
              <a:ext cx="2155825" cy="1069340"/>
            </a:xfrm>
            <a:custGeom>
              <a:avLst/>
              <a:gdLst/>
              <a:ahLst/>
              <a:cxnLst/>
              <a:rect l="l" t="t" r="r" b="b"/>
              <a:pathLst>
                <a:path w="2155825" h="1069340">
                  <a:moveTo>
                    <a:pt x="2047762" y="0"/>
                  </a:moveTo>
                  <a:lnTo>
                    <a:pt x="285603" y="559854"/>
                  </a:lnTo>
                  <a:lnTo>
                    <a:pt x="231672" y="390048"/>
                  </a:lnTo>
                  <a:lnTo>
                    <a:pt x="0" y="837603"/>
                  </a:lnTo>
                  <a:lnTo>
                    <a:pt x="447562" y="1069275"/>
                  </a:lnTo>
                  <a:lnTo>
                    <a:pt x="393630" y="899469"/>
                  </a:lnTo>
                  <a:lnTo>
                    <a:pt x="2155698" y="339542"/>
                  </a:lnTo>
                  <a:lnTo>
                    <a:pt x="2047762" y="0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3116" y="1950727"/>
              <a:ext cx="3738871" cy="37388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5" y="1788164"/>
              <a:ext cx="4061453" cy="3858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Штани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теплого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холодного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кольору</a:t>
            </a:r>
            <a:r>
              <a:rPr sz="2000" i="0" spc="-1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219" y="1211576"/>
            <a:ext cx="11447780" cy="5514340"/>
            <a:chOff x="744219" y="1211576"/>
            <a:chExt cx="11447780" cy="55143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219" y="1211576"/>
              <a:ext cx="3868424" cy="5514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63582" y="5060417"/>
              <a:ext cx="2155825" cy="1069975"/>
            </a:xfrm>
            <a:custGeom>
              <a:avLst/>
              <a:gdLst/>
              <a:ahLst/>
              <a:cxnLst/>
              <a:rect l="l" t="t" r="r" b="b"/>
              <a:pathLst>
                <a:path w="2155825" h="1069975">
                  <a:moveTo>
                    <a:pt x="2047670" y="0"/>
                  </a:moveTo>
                  <a:lnTo>
                    <a:pt x="285603" y="559998"/>
                  </a:lnTo>
                  <a:lnTo>
                    <a:pt x="231599" y="390192"/>
                  </a:lnTo>
                  <a:lnTo>
                    <a:pt x="0" y="837676"/>
                  </a:lnTo>
                  <a:lnTo>
                    <a:pt x="447470" y="1069420"/>
                  </a:lnTo>
                  <a:lnTo>
                    <a:pt x="393539" y="899612"/>
                  </a:lnTo>
                  <a:lnTo>
                    <a:pt x="2155698" y="339613"/>
                  </a:lnTo>
                  <a:lnTo>
                    <a:pt x="20476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63582" y="5060417"/>
              <a:ext cx="2155825" cy="1069975"/>
            </a:xfrm>
            <a:custGeom>
              <a:avLst/>
              <a:gdLst/>
              <a:ahLst/>
              <a:cxnLst/>
              <a:rect l="l" t="t" r="r" b="b"/>
              <a:pathLst>
                <a:path w="2155825" h="1069975">
                  <a:moveTo>
                    <a:pt x="2047670" y="0"/>
                  </a:moveTo>
                  <a:lnTo>
                    <a:pt x="285603" y="559998"/>
                  </a:lnTo>
                  <a:lnTo>
                    <a:pt x="231599" y="390192"/>
                  </a:lnTo>
                  <a:lnTo>
                    <a:pt x="0" y="837676"/>
                  </a:lnTo>
                  <a:lnTo>
                    <a:pt x="447470" y="1069420"/>
                  </a:lnTo>
                  <a:lnTo>
                    <a:pt x="393539" y="899612"/>
                  </a:lnTo>
                  <a:lnTo>
                    <a:pt x="2155698" y="339613"/>
                  </a:lnTo>
                  <a:lnTo>
                    <a:pt x="2047670" y="0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3116" y="1950727"/>
              <a:ext cx="3738871" cy="37388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365" y="1788164"/>
              <a:ext cx="4061453" cy="3858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8870" y="591734"/>
            <a:ext cx="14274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solidFill>
                  <a:srgbClr val="FFFFFF"/>
                </a:solidFill>
                <a:latin typeface="Trebuchet MS"/>
                <a:cs typeface="Trebuchet MS"/>
              </a:rPr>
              <a:t>02.02.2024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Пригадайте,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допомогою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чого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виконавці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балету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спілкуються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із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глядачами?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3500" y="1247204"/>
            <a:ext cx="9728835" cy="5550535"/>
            <a:chOff x="1333500" y="1247204"/>
            <a:chExt cx="9728835" cy="55505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1247204"/>
              <a:ext cx="9728575" cy="55501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7000" y="1310640"/>
              <a:ext cx="9550395" cy="5372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7958" y="1291590"/>
              <a:ext cx="9588500" cy="5410200"/>
            </a:xfrm>
            <a:custGeom>
              <a:avLst/>
              <a:gdLst/>
              <a:ahLst/>
              <a:cxnLst/>
              <a:rect l="l" t="t" r="r" b="b"/>
              <a:pathLst>
                <a:path w="9588500" h="5410200">
                  <a:moveTo>
                    <a:pt x="0" y="5410175"/>
                  </a:moveTo>
                  <a:lnTo>
                    <a:pt x="9588490" y="5410175"/>
                  </a:lnTo>
                  <a:lnTo>
                    <a:pt x="9588490" y="0"/>
                  </a:lnTo>
                  <a:lnTo>
                    <a:pt x="0" y="0"/>
                  </a:lnTo>
                  <a:lnTo>
                    <a:pt x="0" y="541017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Office PowerPoint</Application>
  <PresentationFormat>Широкоэкранный</PresentationFormat>
  <Paragraphs>57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Carlito</vt:lpstr>
      <vt:lpstr>Lato</vt:lpstr>
      <vt:lpstr>Times New Roman</vt:lpstr>
      <vt:lpstr>Trebuchet MS</vt:lpstr>
      <vt:lpstr>Office Theme</vt:lpstr>
      <vt:lpstr>Презентация PowerPoint</vt:lpstr>
      <vt:lpstr>Прослухайте вірш та налаштуймося на роботу</vt:lpstr>
      <vt:lpstr>Гра «Скажи який колір»</vt:lpstr>
      <vt:lpstr>Гра «Скажи який колір»</vt:lpstr>
      <vt:lpstr>Шапка теплого чи холодного кольору?</vt:lpstr>
      <vt:lpstr>Рубашка теплого чи холодного кольору?</vt:lpstr>
      <vt:lpstr>Чобітки теплого чи холодного кольору?</vt:lpstr>
      <vt:lpstr>Штани теплого чи холодного кольору?</vt:lpstr>
      <vt:lpstr>Пригадайте, за допомогою чого виконавці балету спілкуються із глядачами?</vt:lpstr>
      <vt:lpstr>Як ви гадаєте, за допомогою чого створюється диво в театрі?</vt:lpstr>
      <vt:lpstr>Сім веселих чоловічків Танцювали біля річки. Танцювали і співали Ще й красуню пильнували.</vt:lpstr>
      <vt:lpstr>Презентация PowerPoint</vt:lpstr>
      <vt:lpstr>Фізкультхвилинка</vt:lpstr>
      <vt:lpstr>Правила безпеки на уроці образотворчого мистецтва</vt:lpstr>
      <vt:lpstr>Презентация PowerPoint</vt:lpstr>
      <vt:lpstr>Перетвори кольорові плями на веселих гномів</vt:lpstr>
      <vt:lpstr>Презентация PowerPoint</vt:lpstr>
      <vt:lpstr>Продемонструйте власні малюнки</vt:lpstr>
      <vt:lpstr>Пригадайте, які сім кольорів має веселка</vt:lpstr>
      <vt:lpstr>Рефлексія. Оберіть відповідну цеглинку лего...</vt:lpstr>
      <vt:lpstr>Переглянь відео про балет: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1</cp:revision>
  <dcterms:created xsi:type="dcterms:W3CDTF">2024-09-13T12:48:58Z</dcterms:created>
  <dcterms:modified xsi:type="dcterms:W3CDTF">2024-09-13T12:52:46Z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2024-09-13T00:00:00Z</vt:filetime>
  </property>
  <property fmtid="{D5CDD505-2E9C-101B-9397-08002B2CF9AE}" pid="5" name="Producer">
    <vt:lpwstr>3-Heights(TM) PDF Security Shell 4.8.25.2 (http://www.pdf-tools.com)</vt:lpwstr>
  </property>
</Properties>
</file>