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4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rgbClr val="0462C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rgbClr val="0462C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5234" y="1166727"/>
            <a:ext cx="1037590" cy="1245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7528" y="2424220"/>
            <a:ext cx="10533380" cy="3794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rgbClr val="0462C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jpg"/><Relationship Id="rId5" Type="http://schemas.openxmlformats.org/officeDocument/2006/relationships/image" Target="../media/image30.png"/><Relationship Id="rId4" Type="http://schemas.openxmlformats.org/officeDocument/2006/relationships/image" Target="../media/image2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jpg"/><Relationship Id="rId3" Type="http://schemas.openxmlformats.org/officeDocument/2006/relationships/image" Target="../media/image39.png"/><Relationship Id="rId7" Type="http://schemas.openxmlformats.org/officeDocument/2006/relationships/image" Target="../media/image43.jp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jp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DBuua3uuAE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simpptx.com/author/rozrobki-urokiv-obrazotvorchogo-mistectva-dlya-1-klasu-za-lmmasol" TargetMode="External"/><Relationship Id="rId4" Type="http://schemas.openxmlformats.org/officeDocument/2006/relationships/hyperlink" Target="https://www.youtube.com/watch?v=e1oJUf6c8g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68182" y="385779"/>
            <a:ext cx="12185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Мистецтво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9380" y="2060005"/>
            <a:ext cx="6495415" cy="4796155"/>
            <a:chOff x="119380" y="2060005"/>
            <a:chExt cx="6495415" cy="47961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380" y="2060005"/>
              <a:ext cx="6495038" cy="47957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880" y="2123438"/>
              <a:ext cx="6316986" cy="46177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3806" y="2104406"/>
              <a:ext cx="6355080" cy="4655820"/>
            </a:xfrm>
            <a:custGeom>
              <a:avLst/>
              <a:gdLst/>
              <a:ahLst/>
              <a:cxnLst/>
              <a:rect l="l" t="t" r="r" b="b"/>
              <a:pathLst>
                <a:path w="6355080" h="4655820">
                  <a:moveTo>
                    <a:pt x="0" y="4655795"/>
                  </a:moveTo>
                  <a:lnTo>
                    <a:pt x="6355080" y="4655795"/>
                  </a:lnTo>
                  <a:lnTo>
                    <a:pt x="6355080" y="0"/>
                  </a:lnTo>
                  <a:lnTo>
                    <a:pt x="0" y="0"/>
                  </a:lnTo>
                  <a:lnTo>
                    <a:pt x="0" y="465579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672346" y="1321714"/>
            <a:ext cx="4129404" cy="6777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2000" b="1" dirty="0" err="1" smtClean="0">
                <a:latin typeface="Times New Roman"/>
                <a:cs typeface="Times New Roman"/>
              </a:rPr>
              <a:t>Клас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20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Б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b="1" dirty="0">
                <a:latin typeface="Times New Roman"/>
                <a:cs typeface="Times New Roman"/>
              </a:rPr>
              <a:t>Предмет: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i="1" spc="-10" dirty="0" err="1">
                <a:solidFill>
                  <a:srgbClr val="295FFF"/>
                </a:solidFill>
                <a:latin typeface="Times New Roman"/>
                <a:cs typeface="Times New Roman"/>
              </a:rPr>
              <a:t>Образотворче</a:t>
            </a:r>
            <a:r>
              <a:rPr sz="2000" b="1" i="1" spc="-70" dirty="0">
                <a:solidFill>
                  <a:srgbClr val="295FFF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 err="1" smtClean="0">
                <a:solidFill>
                  <a:srgbClr val="295FFF"/>
                </a:solidFill>
                <a:latin typeface="Times New Roman"/>
                <a:cs typeface="Times New Roman"/>
              </a:rPr>
              <a:t>мистецтво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72343" y="2631427"/>
            <a:ext cx="5171440" cy="40398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91135">
              <a:lnSpc>
                <a:spcPct val="107100"/>
              </a:lnSpc>
              <a:spcBef>
                <a:spcPts val="85"/>
              </a:spcBef>
              <a:tabLst>
                <a:tab pos="1066165" algn="l"/>
              </a:tabLst>
            </a:pP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Тема:</a:t>
            </a:r>
            <a:r>
              <a:rPr sz="2000" b="1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Декорації.</a:t>
            </a:r>
            <a:r>
              <a:rPr sz="2000" b="1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Розміщення</a:t>
            </a:r>
            <a:r>
              <a:rPr sz="2000" b="1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зображення (ближче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	–</a:t>
            </a:r>
            <a:r>
              <a:rPr sz="2000" b="1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далі).</a:t>
            </a:r>
            <a:r>
              <a:rPr sz="2000" b="1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Світлина</a:t>
            </a:r>
            <a:r>
              <a:rPr sz="2000" b="1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декорації</a:t>
            </a:r>
            <a:r>
              <a:rPr sz="2000" b="1" spc="-6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chemeClr val="tx1"/>
                </a:solidFill>
                <a:latin typeface="Times New Roman"/>
                <a:cs typeface="Times New Roman"/>
              </a:rPr>
              <a:t>до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лялькової</a:t>
            </a:r>
            <a:r>
              <a:rPr sz="2000" b="1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вистави</a:t>
            </a:r>
            <a:r>
              <a:rPr sz="2000" b="1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chemeClr val="tx1"/>
                </a:solidFill>
                <a:latin typeface="Times New Roman"/>
                <a:cs typeface="Times New Roman"/>
              </a:rPr>
              <a:t>«Колобок».</a:t>
            </a:r>
            <a:r>
              <a:rPr sz="2000" b="1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Створення</a:t>
            </a:r>
            <a:r>
              <a:rPr sz="2000" b="1" i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ескізу</a:t>
            </a:r>
            <a:r>
              <a:rPr sz="2000" b="1" i="1" u="sng" spc="-5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декорації</a:t>
            </a:r>
            <a:r>
              <a:rPr sz="2000" b="1" i="1" u="sng" spc="-75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до</a:t>
            </a:r>
            <a:r>
              <a:rPr sz="2000" b="1" i="1" u="sng" spc="-4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опери-</a:t>
            </a:r>
            <a:r>
              <a:rPr sz="2000" b="1" i="1" u="sng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казки</a:t>
            </a:r>
            <a:r>
              <a:rPr sz="2000" b="1" i="1" u="sng" spc="-65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i="1" u="sng" spc="-10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«Плескачик»</a:t>
            </a:r>
            <a:r>
              <a:rPr sz="2000" b="1" i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dirty="0">
                <a:solidFill>
                  <a:schemeClr val="tx1"/>
                </a:solidFill>
                <a:latin typeface="Times New Roman"/>
                <a:cs typeface="Times New Roman"/>
              </a:rPr>
              <a:t>(воскові</a:t>
            </a:r>
            <a:r>
              <a:rPr sz="2000" b="1" u="none" spc="-8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dirty="0">
                <a:solidFill>
                  <a:schemeClr val="tx1"/>
                </a:solidFill>
                <a:latin typeface="Times New Roman"/>
                <a:cs typeface="Times New Roman"/>
              </a:rPr>
              <a:t>олівці,</a:t>
            </a:r>
            <a:r>
              <a:rPr sz="2000" b="1" u="none" spc="-11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b="1" u="none" spc="-10" dirty="0">
                <a:solidFill>
                  <a:schemeClr val="tx1"/>
                </a:solidFill>
                <a:latin typeface="Times New Roman"/>
                <a:cs typeface="Times New Roman"/>
              </a:rPr>
              <a:t>акварель).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2000" b="1" dirty="0">
                <a:solidFill>
                  <a:schemeClr val="tx1"/>
                </a:solidFill>
                <a:latin typeface="Times New Roman"/>
                <a:cs typeface="Times New Roman"/>
              </a:rPr>
              <a:t>Мета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ознайомити</a:t>
            </a:r>
            <a:r>
              <a:rPr sz="20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учнів</a:t>
            </a:r>
            <a:r>
              <a:rPr sz="2000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із</a:t>
            </a:r>
            <a:r>
              <a:rPr sz="20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оперою</a:t>
            </a:r>
            <a:r>
              <a:rPr sz="20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20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поняттям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«Декорації»;</a:t>
            </a: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удосконалювати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навички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2700" marR="177165">
              <a:lnSpc>
                <a:spcPct val="106900"/>
              </a:lnSpc>
              <a:spcBef>
                <a:spcPts val="20"/>
              </a:spcBef>
            </a:pP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малювання;</a:t>
            </a:r>
            <a:r>
              <a:rPr sz="200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розвивати</a:t>
            </a:r>
            <a:r>
              <a:rPr sz="20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естетичне</a:t>
            </a:r>
            <a:r>
              <a:rPr sz="2000" spc="-6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сприйняття 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навколишнього</a:t>
            </a:r>
            <a:r>
              <a:rPr sz="200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світу;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розвивати</a:t>
            </a:r>
            <a:r>
              <a:rPr sz="200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образне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мислення</a:t>
            </a:r>
            <a:r>
              <a:rPr sz="200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та</a:t>
            </a:r>
            <a:r>
              <a:rPr sz="2000" spc="-4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дрібну</a:t>
            </a:r>
            <a:r>
              <a:rPr sz="2000" spc="-8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моторику</a:t>
            </a:r>
            <a:r>
              <a:rPr sz="2000" spc="-7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рук;</a:t>
            </a:r>
            <a:r>
              <a:rPr sz="200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chemeClr val="tx1"/>
                </a:solidFill>
                <a:latin typeface="Times New Roman"/>
                <a:cs typeface="Times New Roman"/>
              </a:rPr>
              <a:t>виховувати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інтерес</a:t>
            </a:r>
            <a:r>
              <a:rPr sz="2000" spc="-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до</a:t>
            </a:r>
            <a:r>
              <a:rPr sz="200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образотворчої</a:t>
            </a:r>
            <a:r>
              <a:rPr sz="200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chemeClr val="tx1"/>
                </a:solidFill>
                <a:latin typeface="Times New Roman"/>
                <a:cs typeface="Times New Roman"/>
              </a:rPr>
              <a:t>діяльності, </a:t>
            </a:r>
            <a:r>
              <a:rPr sz="2000" dirty="0">
                <a:solidFill>
                  <a:schemeClr val="tx1"/>
                </a:solidFill>
                <a:latin typeface="Times New Roman"/>
                <a:cs typeface="Times New Roman"/>
              </a:rPr>
              <a:t>естетичний</a:t>
            </a:r>
            <a:r>
              <a:rPr sz="2000" spc="-20" dirty="0">
                <a:solidFill>
                  <a:schemeClr val="tx1"/>
                </a:solidFill>
                <a:latin typeface="Times New Roman"/>
                <a:cs typeface="Times New Roman"/>
              </a:rPr>
              <a:t> смак.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12772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429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5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Відгадайте</a:t>
            </a:r>
            <a:r>
              <a:rPr sz="2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загадку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36251" y="2570465"/>
            <a:ext cx="4295140" cy="2377440"/>
            <a:chOff x="236251" y="2570465"/>
            <a:chExt cx="4295140" cy="2377440"/>
          </a:xfrm>
        </p:grpSpPr>
        <p:sp>
          <p:nvSpPr>
            <p:cNvPr id="4" name="object 4"/>
            <p:cNvSpPr/>
            <p:nvPr/>
          </p:nvSpPr>
          <p:spPr>
            <a:xfrm>
              <a:off x="242601" y="2576815"/>
              <a:ext cx="4282440" cy="2364740"/>
            </a:xfrm>
            <a:custGeom>
              <a:avLst/>
              <a:gdLst/>
              <a:ahLst/>
              <a:cxnLst/>
              <a:rect l="l" t="t" r="r" b="b"/>
              <a:pathLst>
                <a:path w="4282440" h="2364740">
                  <a:moveTo>
                    <a:pt x="3888347" y="0"/>
                  </a:moveTo>
                  <a:lnTo>
                    <a:pt x="394121" y="0"/>
                  </a:lnTo>
                  <a:lnTo>
                    <a:pt x="344682" y="3069"/>
                  </a:lnTo>
                  <a:lnTo>
                    <a:pt x="297077" y="12032"/>
                  </a:lnTo>
                  <a:lnTo>
                    <a:pt x="251673" y="26520"/>
                  </a:lnTo>
                  <a:lnTo>
                    <a:pt x="208841" y="46164"/>
                  </a:lnTo>
                  <a:lnTo>
                    <a:pt x="168950" y="70595"/>
                  </a:lnTo>
                  <a:lnTo>
                    <a:pt x="132368" y="99444"/>
                  </a:lnTo>
                  <a:lnTo>
                    <a:pt x="99466" y="132343"/>
                  </a:lnTo>
                  <a:lnTo>
                    <a:pt x="70612" y="168923"/>
                  </a:lnTo>
                  <a:lnTo>
                    <a:pt x="46177" y="208814"/>
                  </a:lnTo>
                  <a:lnTo>
                    <a:pt x="26528" y="251649"/>
                  </a:lnTo>
                  <a:lnTo>
                    <a:pt x="12036" y="297058"/>
                  </a:lnTo>
                  <a:lnTo>
                    <a:pt x="3070" y="344673"/>
                  </a:lnTo>
                  <a:lnTo>
                    <a:pt x="0" y="394124"/>
                  </a:lnTo>
                  <a:lnTo>
                    <a:pt x="0" y="1970678"/>
                  </a:lnTo>
                  <a:lnTo>
                    <a:pt x="3070" y="2020114"/>
                  </a:lnTo>
                  <a:lnTo>
                    <a:pt x="12036" y="2067715"/>
                  </a:lnTo>
                  <a:lnTo>
                    <a:pt x="26528" y="2113113"/>
                  </a:lnTo>
                  <a:lnTo>
                    <a:pt x="46177" y="2155939"/>
                  </a:lnTo>
                  <a:lnTo>
                    <a:pt x="70612" y="2195823"/>
                  </a:lnTo>
                  <a:lnTo>
                    <a:pt x="99466" y="2232397"/>
                  </a:lnTo>
                  <a:lnTo>
                    <a:pt x="132368" y="2265292"/>
                  </a:lnTo>
                  <a:lnTo>
                    <a:pt x="168950" y="2294138"/>
                  </a:lnTo>
                  <a:lnTo>
                    <a:pt x="208841" y="2318567"/>
                  </a:lnTo>
                  <a:lnTo>
                    <a:pt x="251673" y="2338210"/>
                  </a:lnTo>
                  <a:lnTo>
                    <a:pt x="297077" y="2352697"/>
                  </a:lnTo>
                  <a:lnTo>
                    <a:pt x="344682" y="2361660"/>
                  </a:lnTo>
                  <a:lnTo>
                    <a:pt x="394121" y="2364729"/>
                  </a:lnTo>
                  <a:lnTo>
                    <a:pt x="3888347" y="2364729"/>
                  </a:lnTo>
                  <a:lnTo>
                    <a:pt x="3937783" y="2361660"/>
                  </a:lnTo>
                  <a:lnTo>
                    <a:pt x="3985384" y="2352697"/>
                  </a:lnTo>
                  <a:lnTo>
                    <a:pt x="4030782" y="2338210"/>
                  </a:lnTo>
                  <a:lnTo>
                    <a:pt x="4073608" y="2318567"/>
                  </a:lnTo>
                  <a:lnTo>
                    <a:pt x="4113492" y="2294138"/>
                  </a:lnTo>
                  <a:lnTo>
                    <a:pt x="4150066" y="2265292"/>
                  </a:lnTo>
                  <a:lnTo>
                    <a:pt x="4182961" y="2232397"/>
                  </a:lnTo>
                  <a:lnTo>
                    <a:pt x="4211807" y="2195823"/>
                  </a:lnTo>
                  <a:lnTo>
                    <a:pt x="4236236" y="2155939"/>
                  </a:lnTo>
                  <a:lnTo>
                    <a:pt x="4255878" y="2113113"/>
                  </a:lnTo>
                  <a:lnTo>
                    <a:pt x="4270366" y="2067715"/>
                  </a:lnTo>
                  <a:lnTo>
                    <a:pt x="4279329" y="2020114"/>
                  </a:lnTo>
                  <a:lnTo>
                    <a:pt x="4282398" y="1970678"/>
                  </a:lnTo>
                  <a:lnTo>
                    <a:pt x="4282398" y="394124"/>
                  </a:lnTo>
                  <a:lnTo>
                    <a:pt x="4279329" y="344673"/>
                  </a:lnTo>
                  <a:lnTo>
                    <a:pt x="4270366" y="297058"/>
                  </a:lnTo>
                  <a:lnTo>
                    <a:pt x="4255878" y="251649"/>
                  </a:lnTo>
                  <a:lnTo>
                    <a:pt x="4236236" y="208814"/>
                  </a:lnTo>
                  <a:lnTo>
                    <a:pt x="4211807" y="168923"/>
                  </a:lnTo>
                  <a:lnTo>
                    <a:pt x="4182961" y="132343"/>
                  </a:lnTo>
                  <a:lnTo>
                    <a:pt x="4150066" y="99444"/>
                  </a:lnTo>
                  <a:lnTo>
                    <a:pt x="4113492" y="70595"/>
                  </a:lnTo>
                  <a:lnTo>
                    <a:pt x="4073608" y="46164"/>
                  </a:lnTo>
                  <a:lnTo>
                    <a:pt x="4030782" y="26520"/>
                  </a:lnTo>
                  <a:lnTo>
                    <a:pt x="3985384" y="12032"/>
                  </a:lnTo>
                  <a:lnTo>
                    <a:pt x="3937783" y="3069"/>
                  </a:lnTo>
                  <a:lnTo>
                    <a:pt x="3888347" y="0"/>
                  </a:lnTo>
                  <a:close/>
                </a:path>
              </a:pathLst>
            </a:custGeom>
            <a:solidFill>
              <a:srgbClr val="5B9A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601" y="2576815"/>
              <a:ext cx="4282440" cy="2364740"/>
            </a:xfrm>
            <a:custGeom>
              <a:avLst/>
              <a:gdLst/>
              <a:ahLst/>
              <a:cxnLst/>
              <a:rect l="l" t="t" r="r" b="b"/>
              <a:pathLst>
                <a:path w="4282440" h="2364740">
                  <a:moveTo>
                    <a:pt x="0" y="394124"/>
                  </a:moveTo>
                  <a:lnTo>
                    <a:pt x="3070" y="344673"/>
                  </a:lnTo>
                  <a:lnTo>
                    <a:pt x="12036" y="297058"/>
                  </a:lnTo>
                  <a:lnTo>
                    <a:pt x="26528" y="251649"/>
                  </a:lnTo>
                  <a:lnTo>
                    <a:pt x="46177" y="208814"/>
                  </a:lnTo>
                  <a:lnTo>
                    <a:pt x="70612" y="168923"/>
                  </a:lnTo>
                  <a:lnTo>
                    <a:pt x="99466" y="132343"/>
                  </a:lnTo>
                  <a:lnTo>
                    <a:pt x="132368" y="99444"/>
                  </a:lnTo>
                  <a:lnTo>
                    <a:pt x="168950" y="70595"/>
                  </a:lnTo>
                  <a:lnTo>
                    <a:pt x="208841" y="46164"/>
                  </a:lnTo>
                  <a:lnTo>
                    <a:pt x="251673" y="26520"/>
                  </a:lnTo>
                  <a:lnTo>
                    <a:pt x="297077" y="12032"/>
                  </a:lnTo>
                  <a:lnTo>
                    <a:pt x="344682" y="3069"/>
                  </a:lnTo>
                  <a:lnTo>
                    <a:pt x="394121" y="0"/>
                  </a:lnTo>
                  <a:lnTo>
                    <a:pt x="3888347" y="0"/>
                  </a:lnTo>
                  <a:lnTo>
                    <a:pt x="3937783" y="3069"/>
                  </a:lnTo>
                  <a:lnTo>
                    <a:pt x="3985384" y="12032"/>
                  </a:lnTo>
                  <a:lnTo>
                    <a:pt x="4030782" y="26520"/>
                  </a:lnTo>
                  <a:lnTo>
                    <a:pt x="4073608" y="46164"/>
                  </a:lnTo>
                  <a:lnTo>
                    <a:pt x="4113492" y="70595"/>
                  </a:lnTo>
                  <a:lnTo>
                    <a:pt x="4150066" y="99444"/>
                  </a:lnTo>
                  <a:lnTo>
                    <a:pt x="4182961" y="132343"/>
                  </a:lnTo>
                  <a:lnTo>
                    <a:pt x="4211807" y="168923"/>
                  </a:lnTo>
                  <a:lnTo>
                    <a:pt x="4236236" y="208814"/>
                  </a:lnTo>
                  <a:lnTo>
                    <a:pt x="4255878" y="251649"/>
                  </a:lnTo>
                  <a:lnTo>
                    <a:pt x="4270366" y="297058"/>
                  </a:lnTo>
                  <a:lnTo>
                    <a:pt x="4279329" y="344673"/>
                  </a:lnTo>
                  <a:lnTo>
                    <a:pt x="4282398" y="394124"/>
                  </a:lnTo>
                  <a:lnTo>
                    <a:pt x="4282398" y="1970678"/>
                  </a:lnTo>
                  <a:lnTo>
                    <a:pt x="4279329" y="2020114"/>
                  </a:lnTo>
                  <a:lnTo>
                    <a:pt x="4270366" y="2067715"/>
                  </a:lnTo>
                  <a:lnTo>
                    <a:pt x="4255878" y="2113113"/>
                  </a:lnTo>
                  <a:lnTo>
                    <a:pt x="4236236" y="2155939"/>
                  </a:lnTo>
                  <a:lnTo>
                    <a:pt x="4211807" y="2195823"/>
                  </a:lnTo>
                  <a:lnTo>
                    <a:pt x="4182961" y="2232397"/>
                  </a:lnTo>
                  <a:lnTo>
                    <a:pt x="4150066" y="2265292"/>
                  </a:lnTo>
                  <a:lnTo>
                    <a:pt x="4113492" y="2294138"/>
                  </a:lnTo>
                  <a:lnTo>
                    <a:pt x="4073608" y="2318567"/>
                  </a:lnTo>
                  <a:lnTo>
                    <a:pt x="4030782" y="2338210"/>
                  </a:lnTo>
                  <a:lnTo>
                    <a:pt x="3985384" y="2352697"/>
                  </a:lnTo>
                  <a:lnTo>
                    <a:pt x="3937783" y="2361660"/>
                  </a:lnTo>
                  <a:lnTo>
                    <a:pt x="3888347" y="2364729"/>
                  </a:lnTo>
                  <a:lnTo>
                    <a:pt x="394121" y="2364729"/>
                  </a:lnTo>
                  <a:lnTo>
                    <a:pt x="344682" y="2361660"/>
                  </a:lnTo>
                  <a:lnTo>
                    <a:pt x="297077" y="2352697"/>
                  </a:lnTo>
                  <a:lnTo>
                    <a:pt x="251673" y="2338210"/>
                  </a:lnTo>
                  <a:lnTo>
                    <a:pt x="208841" y="2318567"/>
                  </a:lnTo>
                  <a:lnTo>
                    <a:pt x="168950" y="2294138"/>
                  </a:lnTo>
                  <a:lnTo>
                    <a:pt x="132368" y="2265292"/>
                  </a:lnTo>
                  <a:lnTo>
                    <a:pt x="99466" y="2232397"/>
                  </a:lnTo>
                  <a:lnTo>
                    <a:pt x="70612" y="2195823"/>
                  </a:lnTo>
                  <a:lnTo>
                    <a:pt x="46177" y="2155939"/>
                  </a:lnTo>
                  <a:lnTo>
                    <a:pt x="26528" y="2113113"/>
                  </a:lnTo>
                  <a:lnTo>
                    <a:pt x="12036" y="2067715"/>
                  </a:lnTo>
                  <a:lnTo>
                    <a:pt x="3070" y="2020114"/>
                  </a:lnTo>
                  <a:lnTo>
                    <a:pt x="0" y="1970678"/>
                  </a:lnTo>
                  <a:lnTo>
                    <a:pt x="0" y="394124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48748" y="5168868"/>
            <a:ext cx="2837815" cy="564515"/>
            <a:chOff x="1348748" y="5168868"/>
            <a:chExt cx="2837815" cy="564515"/>
          </a:xfrm>
        </p:grpSpPr>
        <p:sp>
          <p:nvSpPr>
            <p:cNvPr id="7" name="object 7"/>
            <p:cNvSpPr/>
            <p:nvPr/>
          </p:nvSpPr>
          <p:spPr>
            <a:xfrm>
              <a:off x="1355098" y="5175218"/>
              <a:ext cx="2825115" cy="551815"/>
            </a:xfrm>
            <a:custGeom>
              <a:avLst/>
              <a:gdLst/>
              <a:ahLst/>
              <a:cxnLst/>
              <a:rect l="l" t="t" r="r" b="b"/>
              <a:pathLst>
                <a:path w="2825115" h="551814">
                  <a:moveTo>
                    <a:pt x="2732635" y="0"/>
                  </a:moveTo>
                  <a:lnTo>
                    <a:pt x="91796" y="0"/>
                  </a:lnTo>
                  <a:lnTo>
                    <a:pt x="56086" y="7221"/>
                  </a:lnTo>
                  <a:lnTo>
                    <a:pt x="26905" y="26913"/>
                  </a:lnTo>
                  <a:lnTo>
                    <a:pt x="7220" y="56116"/>
                  </a:lnTo>
                  <a:lnTo>
                    <a:pt x="0" y="91867"/>
                  </a:lnTo>
                  <a:lnTo>
                    <a:pt x="0" y="459343"/>
                  </a:lnTo>
                  <a:lnTo>
                    <a:pt x="7220" y="495095"/>
                  </a:lnTo>
                  <a:lnTo>
                    <a:pt x="26905" y="524297"/>
                  </a:lnTo>
                  <a:lnTo>
                    <a:pt x="56086" y="543989"/>
                  </a:lnTo>
                  <a:lnTo>
                    <a:pt x="91796" y="551211"/>
                  </a:lnTo>
                  <a:lnTo>
                    <a:pt x="2732635" y="551211"/>
                  </a:lnTo>
                  <a:lnTo>
                    <a:pt x="2768382" y="543989"/>
                  </a:lnTo>
                  <a:lnTo>
                    <a:pt x="2797582" y="524297"/>
                  </a:lnTo>
                  <a:lnTo>
                    <a:pt x="2817273" y="495095"/>
                  </a:lnTo>
                  <a:lnTo>
                    <a:pt x="2824495" y="459343"/>
                  </a:lnTo>
                  <a:lnTo>
                    <a:pt x="2824495" y="91867"/>
                  </a:lnTo>
                  <a:lnTo>
                    <a:pt x="2817273" y="56116"/>
                  </a:lnTo>
                  <a:lnTo>
                    <a:pt x="2797582" y="26913"/>
                  </a:lnTo>
                  <a:lnTo>
                    <a:pt x="2768382" y="7221"/>
                  </a:lnTo>
                  <a:lnTo>
                    <a:pt x="2732635" y="0"/>
                  </a:lnTo>
                  <a:close/>
                </a:path>
              </a:pathLst>
            </a:custGeom>
            <a:solidFill>
              <a:srgbClr val="2E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55098" y="5175218"/>
              <a:ext cx="2825115" cy="551815"/>
            </a:xfrm>
            <a:custGeom>
              <a:avLst/>
              <a:gdLst/>
              <a:ahLst/>
              <a:cxnLst/>
              <a:rect l="l" t="t" r="r" b="b"/>
              <a:pathLst>
                <a:path w="2825115" h="551814">
                  <a:moveTo>
                    <a:pt x="0" y="91867"/>
                  </a:moveTo>
                  <a:lnTo>
                    <a:pt x="7220" y="56116"/>
                  </a:lnTo>
                  <a:lnTo>
                    <a:pt x="26905" y="26913"/>
                  </a:lnTo>
                  <a:lnTo>
                    <a:pt x="56086" y="7221"/>
                  </a:lnTo>
                  <a:lnTo>
                    <a:pt x="91796" y="0"/>
                  </a:lnTo>
                  <a:lnTo>
                    <a:pt x="2732635" y="0"/>
                  </a:lnTo>
                  <a:lnTo>
                    <a:pt x="2768382" y="7221"/>
                  </a:lnTo>
                  <a:lnTo>
                    <a:pt x="2797582" y="26913"/>
                  </a:lnTo>
                  <a:lnTo>
                    <a:pt x="2817273" y="56116"/>
                  </a:lnTo>
                  <a:lnTo>
                    <a:pt x="2824495" y="91867"/>
                  </a:lnTo>
                  <a:lnTo>
                    <a:pt x="2824495" y="459343"/>
                  </a:lnTo>
                  <a:lnTo>
                    <a:pt x="2817273" y="495095"/>
                  </a:lnTo>
                  <a:lnTo>
                    <a:pt x="2797582" y="524297"/>
                  </a:lnTo>
                  <a:lnTo>
                    <a:pt x="2768382" y="543989"/>
                  </a:lnTo>
                  <a:lnTo>
                    <a:pt x="2732635" y="551211"/>
                  </a:lnTo>
                  <a:lnTo>
                    <a:pt x="91796" y="551211"/>
                  </a:lnTo>
                  <a:lnTo>
                    <a:pt x="56086" y="543989"/>
                  </a:lnTo>
                  <a:lnTo>
                    <a:pt x="26905" y="524297"/>
                  </a:lnTo>
                  <a:lnTo>
                    <a:pt x="7220" y="495095"/>
                  </a:lnTo>
                  <a:lnTo>
                    <a:pt x="0" y="459343"/>
                  </a:lnTo>
                  <a:lnTo>
                    <a:pt x="0" y="91867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35641" y="2870824"/>
            <a:ext cx="3802379" cy="2811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Ой,</a:t>
            </a:r>
            <a:r>
              <a:rPr sz="2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набридло</a:t>
            </a:r>
            <a:r>
              <a:rPr sz="2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віконці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Все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сонечку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сидіть.</a:t>
            </a:r>
            <a:endParaRPr sz="2800">
              <a:latin typeface="Carlito"/>
              <a:cs typeface="Carlito"/>
            </a:endParaRPr>
          </a:p>
          <a:p>
            <a:pPr marL="12700" marR="64135">
              <a:lnSpc>
                <a:spcPct val="100000"/>
              </a:lnSpc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Я</a:t>
            </a:r>
            <a:r>
              <a:rPr sz="28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візьму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покочуся,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Щоб</a:t>
            </a:r>
            <a:r>
              <a:rPr sz="28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побачити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весь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світ.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235"/>
              </a:spcBef>
            </a:pPr>
            <a:endParaRPr sz="2800">
              <a:latin typeface="Carlito"/>
              <a:cs typeface="Carlito"/>
            </a:endParaRPr>
          </a:p>
          <a:p>
            <a:pPr marL="1430655">
              <a:lnSpc>
                <a:spcPct val="100000"/>
              </a:lnSpc>
            </a:pPr>
            <a:r>
              <a:rPr sz="3200" i="1" spc="-75" dirty="0">
                <a:solidFill>
                  <a:srgbClr val="FFFFFF"/>
                </a:solidFill>
                <a:latin typeface="Arial"/>
                <a:cs typeface="Arial"/>
              </a:rPr>
              <a:t>Плескачик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32954" y="1074472"/>
            <a:ext cx="7206615" cy="5723255"/>
            <a:chOff x="4632954" y="1074472"/>
            <a:chExt cx="7206615" cy="57232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2954" y="1074472"/>
              <a:ext cx="7206240" cy="572288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6468" y="1137928"/>
              <a:ext cx="7028188" cy="55448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677448" y="1118860"/>
              <a:ext cx="7066280" cy="5582920"/>
            </a:xfrm>
            <a:custGeom>
              <a:avLst/>
              <a:gdLst/>
              <a:ahLst/>
              <a:cxnLst/>
              <a:rect l="l" t="t" r="r" b="b"/>
              <a:pathLst>
                <a:path w="7066280" h="5582920">
                  <a:moveTo>
                    <a:pt x="0" y="5582905"/>
                  </a:moveTo>
                  <a:lnTo>
                    <a:pt x="7066245" y="5582905"/>
                  </a:lnTo>
                  <a:lnTo>
                    <a:pt x="7066245" y="0"/>
                  </a:lnTo>
                  <a:lnTo>
                    <a:pt x="0" y="0"/>
                  </a:lnTo>
                  <a:lnTo>
                    <a:pt x="0" y="558290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3103" y="980448"/>
            <a:ext cx="4818375" cy="442467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Правила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безпеки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уроці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 образотворчого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мистецтва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1611" y="5405111"/>
            <a:ext cx="4909820" cy="1250315"/>
            <a:chOff x="261611" y="5405111"/>
            <a:chExt cx="4909820" cy="1250315"/>
          </a:xfrm>
        </p:grpSpPr>
        <p:sp>
          <p:nvSpPr>
            <p:cNvPr id="5" name="object 5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4691013" y="0"/>
                  </a:moveTo>
                  <a:lnTo>
                    <a:pt x="206169" y="0"/>
                  </a:lnTo>
                  <a:lnTo>
                    <a:pt x="158894" y="5448"/>
                  </a:lnTo>
                  <a:lnTo>
                    <a:pt x="115498" y="20966"/>
                  </a:lnTo>
                  <a:lnTo>
                    <a:pt x="77217" y="45313"/>
                  </a:lnTo>
                  <a:lnTo>
                    <a:pt x="45290" y="77247"/>
                  </a:lnTo>
                  <a:lnTo>
                    <a:pt x="20953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3" y="1121514"/>
                  </a:lnTo>
                  <a:lnTo>
                    <a:pt x="45290" y="1159795"/>
                  </a:lnTo>
                  <a:lnTo>
                    <a:pt x="77217" y="1191722"/>
                  </a:lnTo>
                  <a:lnTo>
                    <a:pt x="115498" y="1216059"/>
                  </a:lnTo>
                  <a:lnTo>
                    <a:pt x="158894" y="1231568"/>
                  </a:lnTo>
                  <a:lnTo>
                    <a:pt x="206169" y="1237013"/>
                  </a:lnTo>
                  <a:lnTo>
                    <a:pt x="4691013" y="1237013"/>
                  </a:lnTo>
                  <a:lnTo>
                    <a:pt x="4738263" y="1231568"/>
                  </a:lnTo>
                  <a:lnTo>
                    <a:pt x="4781643" y="1216059"/>
                  </a:lnTo>
                  <a:lnTo>
                    <a:pt x="4819912" y="1191722"/>
                  </a:lnTo>
                  <a:lnTo>
                    <a:pt x="4851832" y="1159795"/>
                  </a:lnTo>
                  <a:lnTo>
                    <a:pt x="4876165" y="1121514"/>
                  </a:lnTo>
                  <a:lnTo>
                    <a:pt x="4891674" y="1078118"/>
                  </a:lnTo>
                  <a:lnTo>
                    <a:pt x="4897118" y="1030843"/>
                  </a:lnTo>
                  <a:lnTo>
                    <a:pt x="4897118" y="206169"/>
                  </a:lnTo>
                  <a:lnTo>
                    <a:pt x="4891674" y="158916"/>
                  </a:lnTo>
                  <a:lnTo>
                    <a:pt x="4876165" y="115529"/>
                  </a:lnTo>
                  <a:lnTo>
                    <a:pt x="4851832" y="77247"/>
                  </a:lnTo>
                  <a:lnTo>
                    <a:pt x="4819912" y="45313"/>
                  </a:lnTo>
                  <a:lnTo>
                    <a:pt x="4781643" y="20966"/>
                  </a:lnTo>
                  <a:lnTo>
                    <a:pt x="4738263" y="5448"/>
                  </a:lnTo>
                  <a:lnTo>
                    <a:pt x="4691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3" y="115529"/>
                  </a:lnTo>
                  <a:lnTo>
                    <a:pt x="45290" y="77247"/>
                  </a:lnTo>
                  <a:lnTo>
                    <a:pt x="77217" y="45313"/>
                  </a:lnTo>
                  <a:lnTo>
                    <a:pt x="115498" y="20966"/>
                  </a:lnTo>
                  <a:lnTo>
                    <a:pt x="158894" y="5448"/>
                  </a:lnTo>
                  <a:lnTo>
                    <a:pt x="206169" y="0"/>
                  </a:lnTo>
                  <a:lnTo>
                    <a:pt x="4691013" y="0"/>
                  </a:lnTo>
                  <a:lnTo>
                    <a:pt x="4738263" y="5448"/>
                  </a:lnTo>
                  <a:lnTo>
                    <a:pt x="4781643" y="20966"/>
                  </a:lnTo>
                  <a:lnTo>
                    <a:pt x="4819912" y="45313"/>
                  </a:lnTo>
                  <a:lnTo>
                    <a:pt x="4851832" y="77247"/>
                  </a:lnTo>
                  <a:lnTo>
                    <a:pt x="4876165" y="115529"/>
                  </a:lnTo>
                  <a:lnTo>
                    <a:pt x="4891674" y="158916"/>
                  </a:lnTo>
                  <a:lnTo>
                    <a:pt x="4897118" y="206169"/>
                  </a:lnTo>
                  <a:lnTo>
                    <a:pt x="4897118" y="1030843"/>
                  </a:lnTo>
                  <a:lnTo>
                    <a:pt x="4891674" y="1078118"/>
                  </a:lnTo>
                  <a:lnTo>
                    <a:pt x="4876165" y="1121514"/>
                  </a:lnTo>
                  <a:lnTo>
                    <a:pt x="4851832" y="1159795"/>
                  </a:lnTo>
                  <a:lnTo>
                    <a:pt x="4819912" y="1191722"/>
                  </a:lnTo>
                  <a:lnTo>
                    <a:pt x="4781643" y="1216059"/>
                  </a:lnTo>
                  <a:lnTo>
                    <a:pt x="4738263" y="1231568"/>
                  </a:lnTo>
                  <a:lnTo>
                    <a:pt x="4691013" y="1237013"/>
                  </a:lnTo>
                  <a:lnTo>
                    <a:pt x="206169" y="1237013"/>
                  </a:lnTo>
                  <a:lnTo>
                    <a:pt x="158894" y="1231568"/>
                  </a:lnTo>
                  <a:lnTo>
                    <a:pt x="115498" y="1216059"/>
                  </a:lnTo>
                  <a:lnTo>
                    <a:pt x="77217" y="1191722"/>
                  </a:lnTo>
                  <a:lnTo>
                    <a:pt x="45290" y="1159795"/>
                  </a:lnTo>
                  <a:lnTo>
                    <a:pt x="20953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2585" y="5568339"/>
            <a:ext cx="43072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2960" marR="5080" indent="-810895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Роботу</a:t>
            </a:r>
            <a:r>
              <a:rPr sz="28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розпочинати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лише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з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дозволу</a:t>
            </a:r>
            <a:r>
              <a:rPr sz="28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вчителя.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0679" y="1292859"/>
            <a:ext cx="4759964" cy="3820162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6979959" y="5405111"/>
            <a:ext cx="4907280" cy="1250315"/>
            <a:chOff x="6979959" y="5405111"/>
            <a:chExt cx="4907280" cy="1250315"/>
          </a:xfrm>
        </p:grpSpPr>
        <p:sp>
          <p:nvSpPr>
            <p:cNvPr id="10" name="object 10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39" y="0"/>
                  </a:moveTo>
                  <a:lnTo>
                    <a:pt x="206087" y="0"/>
                  </a:lnTo>
                  <a:lnTo>
                    <a:pt x="158843" y="5448"/>
                  </a:lnTo>
                  <a:lnTo>
                    <a:pt x="115468" y="20966"/>
                  </a:lnTo>
                  <a:lnTo>
                    <a:pt x="77203" y="45313"/>
                  </a:lnTo>
                  <a:lnTo>
                    <a:pt x="45284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4" y="1159795"/>
                  </a:lnTo>
                  <a:lnTo>
                    <a:pt x="77203" y="1191722"/>
                  </a:lnTo>
                  <a:lnTo>
                    <a:pt x="115468" y="1216059"/>
                  </a:lnTo>
                  <a:lnTo>
                    <a:pt x="158843" y="1231568"/>
                  </a:lnTo>
                  <a:lnTo>
                    <a:pt x="206087" y="1237013"/>
                  </a:lnTo>
                  <a:lnTo>
                    <a:pt x="4688439" y="1237013"/>
                  </a:lnTo>
                  <a:lnTo>
                    <a:pt x="4735684" y="1231568"/>
                  </a:lnTo>
                  <a:lnTo>
                    <a:pt x="4779058" y="1216059"/>
                  </a:lnTo>
                  <a:lnTo>
                    <a:pt x="4817324" y="1191722"/>
                  </a:lnTo>
                  <a:lnTo>
                    <a:pt x="4849242" y="1159795"/>
                  </a:lnTo>
                  <a:lnTo>
                    <a:pt x="4873574" y="1121514"/>
                  </a:lnTo>
                  <a:lnTo>
                    <a:pt x="4889082" y="1078118"/>
                  </a:lnTo>
                  <a:lnTo>
                    <a:pt x="4894527" y="1030843"/>
                  </a:lnTo>
                  <a:lnTo>
                    <a:pt x="4894527" y="206169"/>
                  </a:lnTo>
                  <a:lnTo>
                    <a:pt x="4889082" y="158916"/>
                  </a:lnTo>
                  <a:lnTo>
                    <a:pt x="4873574" y="115529"/>
                  </a:lnTo>
                  <a:lnTo>
                    <a:pt x="4849242" y="77247"/>
                  </a:lnTo>
                  <a:lnTo>
                    <a:pt x="4817324" y="45313"/>
                  </a:lnTo>
                  <a:lnTo>
                    <a:pt x="4779058" y="20966"/>
                  </a:lnTo>
                  <a:lnTo>
                    <a:pt x="4735684" y="5448"/>
                  </a:lnTo>
                  <a:lnTo>
                    <a:pt x="468843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86309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4" y="77247"/>
                  </a:lnTo>
                  <a:lnTo>
                    <a:pt x="77203" y="45313"/>
                  </a:lnTo>
                  <a:lnTo>
                    <a:pt x="115468" y="20966"/>
                  </a:lnTo>
                  <a:lnTo>
                    <a:pt x="158843" y="5448"/>
                  </a:lnTo>
                  <a:lnTo>
                    <a:pt x="206087" y="0"/>
                  </a:lnTo>
                  <a:lnTo>
                    <a:pt x="4688439" y="0"/>
                  </a:lnTo>
                  <a:lnTo>
                    <a:pt x="4735684" y="5448"/>
                  </a:lnTo>
                  <a:lnTo>
                    <a:pt x="4779058" y="20966"/>
                  </a:lnTo>
                  <a:lnTo>
                    <a:pt x="4817324" y="45313"/>
                  </a:lnTo>
                  <a:lnTo>
                    <a:pt x="4849242" y="77247"/>
                  </a:lnTo>
                  <a:lnTo>
                    <a:pt x="4873574" y="115529"/>
                  </a:lnTo>
                  <a:lnTo>
                    <a:pt x="4889082" y="158916"/>
                  </a:lnTo>
                  <a:lnTo>
                    <a:pt x="4894527" y="206169"/>
                  </a:lnTo>
                  <a:lnTo>
                    <a:pt x="4894527" y="1030843"/>
                  </a:lnTo>
                  <a:lnTo>
                    <a:pt x="4889082" y="1078118"/>
                  </a:lnTo>
                  <a:lnTo>
                    <a:pt x="4873574" y="1121514"/>
                  </a:lnTo>
                  <a:lnTo>
                    <a:pt x="4849242" y="1159795"/>
                  </a:lnTo>
                  <a:lnTo>
                    <a:pt x="4817324" y="1191722"/>
                  </a:lnTo>
                  <a:lnTo>
                    <a:pt x="4779058" y="1216059"/>
                  </a:lnTo>
                  <a:lnTo>
                    <a:pt x="4735684" y="1231568"/>
                  </a:lnTo>
                  <a:lnTo>
                    <a:pt x="4688439" y="1237013"/>
                  </a:lnTo>
                  <a:lnTo>
                    <a:pt x="206087" y="1237013"/>
                  </a:lnTo>
                  <a:lnTo>
                    <a:pt x="158843" y="1231568"/>
                  </a:lnTo>
                  <a:lnTo>
                    <a:pt x="115468" y="1216059"/>
                  </a:lnTo>
                  <a:lnTo>
                    <a:pt x="77203" y="1191722"/>
                  </a:lnTo>
                  <a:lnTo>
                    <a:pt x="45284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12059" y="5568339"/>
            <a:ext cx="444436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marR="5080" indent="-30035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Використовувати</a:t>
            </a:r>
            <a:r>
              <a:rPr sz="28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інструмент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тільки</a:t>
            </a: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призначенням.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1611" y="1115052"/>
            <a:ext cx="5232400" cy="5540375"/>
            <a:chOff x="261611" y="1115052"/>
            <a:chExt cx="5232400" cy="55403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699" y="1115052"/>
              <a:ext cx="5227313" cy="437642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4691013" y="0"/>
                  </a:moveTo>
                  <a:lnTo>
                    <a:pt x="206169" y="0"/>
                  </a:lnTo>
                  <a:lnTo>
                    <a:pt x="158894" y="5448"/>
                  </a:lnTo>
                  <a:lnTo>
                    <a:pt x="115498" y="20966"/>
                  </a:lnTo>
                  <a:lnTo>
                    <a:pt x="77217" y="45313"/>
                  </a:lnTo>
                  <a:lnTo>
                    <a:pt x="45290" y="77247"/>
                  </a:lnTo>
                  <a:lnTo>
                    <a:pt x="20953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3" y="1121514"/>
                  </a:lnTo>
                  <a:lnTo>
                    <a:pt x="45290" y="1159795"/>
                  </a:lnTo>
                  <a:lnTo>
                    <a:pt x="77217" y="1191722"/>
                  </a:lnTo>
                  <a:lnTo>
                    <a:pt x="115498" y="1216059"/>
                  </a:lnTo>
                  <a:lnTo>
                    <a:pt x="158894" y="1231568"/>
                  </a:lnTo>
                  <a:lnTo>
                    <a:pt x="206169" y="1237013"/>
                  </a:lnTo>
                  <a:lnTo>
                    <a:pt x="4691013" y="1237013"/>
                  </a:lnTo>
                  <a:lnTo>
                    <a:pt x="4738263" y="1231568"/>
                  </a:lnTo>
                  <a:lnTo>
                    <a:pt x="4781643" y="1216059"/>
                  </a:lnTo>
                  <a:lnTo>
                    <a:pt x="4819912" y="1191722"/>
                  </a:lnTo>
                  <a:lnTo>
                    <a:pt x="4851832" y="1159795"/>
                  </a:lnTo>
                  <a:lnTo>
                    <a:pt x="4876165" y="1121514"/>
                  </a:lnTo>
                  <a:lnTo>
                    <a:pt x="4891674" y="1078118"/>
                  </a:lnTo>
                  <a:lnTo>
                    <a:pt x="4897118" y="1030843"/>
                  </a:lnTo>
                  <a:lnTo>
                    <a:pt x="4897118" y="206169"/>
                  </a:lnTo>
                  <a:lnTo>
                    <a:pt x="4891674" y="158916"/>
                  </a:lnTo>
                  <a:lnTo>
                    <a:pt x="4876165" y="115529"/>
                  </a:lnTo>
                  <a:lnTo>
                    <a:pt x="4851832" y="77247"/>
                  </a:lnTo>
                  <a:lnTo>
                    <a:pt x="4819912" y="45313"/>
                  </a:lnTo>
                  <a:lnTo>
                    <a:pt x="4781643" y="20966"/>
                  </a:lnTo>
                  <a:lnTo>
                    <a:pt x="4738263" y="5448"/>
                  </a:lnTo>
                  <a:lnTo>
                    <a:pt x="469101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7961" y="5411461"/>
              <a:ext cx="4897120" cy="1237615"/>
            </a:xfrm>
            <a:custGeom>
              <a:avLst/>
              <a:gdLst/>
              <a:ahLst/>
              <a:cxnLst/>
              <a:rect l="l" t="t" r="r" b="b"/>
              <a:pathLst>
                <a:path w="489712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3" y="115529"/>
                  </a:lnTo>
                  <a:lnTo>
                    <a:pt x="45290" y="77247"/>
                  </a:lnTo>
                  <a:lnTo>
                    <a:pt x="77217" y="45313"/>
                  </a:lnTo>
                  <a:lnTo>
                    <a:pt x="115498" y="20966"/>
                  </a:lnTo>
                  <a:lnTo>
                    <a:pt x="158894" y="5448"/>
                  </a:lnTo>
                  <a:lnTo>
                    <a:pt x="206169" y="0"/>
                  </a:lnTo>
                  <a:lnTo>
                    <a:pt x="4691013" y="0"/>
                  </a:lnTo>
                  <a:lnTo>
                    <a:pt x="4738263" y="5448"/>
                  </a:lnTo>
                  <a:lnTo>
                    <a:pt x="4781643" y="20966"/>
                  </a:lnTo>
                  <a:lnTo>
                    <a:pt x="4819912" y="45313"/>
                  </a:lnTo>
                  <a:lnTo>
                    <a:pt x="4851832" y="77247"/>
                  </a:lnTo>
                  <a:lnTo>
                    <a:pt x="4876165" y="115529"/>
                  </a:lnTo>
                  <a:lnTo>
                    <a:pt x="4891674" y="158916"/>
                  </a:lnTo>
                  <a:lnTo>
                    <a:pt x="4897118" y="206169"/>
                  </a:lnTo>
                  <a:lnTo>
                    <a:pt x="4897118" y="1030843"/>
                  </a:lnTo>
                  <a:lnTo>
                    <a:pt x="4891674" y="1078118"/>
                  </a:lnTo>
                  <a:lnTo>
                    <a:pt x="4876165" y="1121514"/>
                  </a:lnTo>
                  <a:lnTo>
                    <a:pt x="4851832" y="1159795"/>
                  </a:lnTo>
                  <a:lnTo>
                    <a:pt x="4819912" y="1191722"/>
                  </a:lnTo>
                  <a:lnTo>
                    <a:pt x="4781643" y="1216059"/>
                  </a:lnTo>
                  <a:lnTo>
                    <a:pt x="4738263" y="1231568"/>
                  </a:lnTo>
                  <a:lnTo>
                    <a:pt x="4691013" y="1237013"/>
                  </a:lnTo>
                  <a:lnTo>
                    <a:pt x="206169" y="1237013"/>
                  </a:lnTo>
                  <a:lnTo>
                    <a:pt x="158894" y="1231568"/>
                  </a:lnTo>
                  <a:lnTo>
                    <a:pt x="115498" y="1216059"/>
                  </a:lnTo>
                  <a:lnTo>
                    <a:pt x="77217" y="1191722"/>
                  </a:lnTo>
                  <a:lnTo>
                    <a:pt x="45290" y="1159795"/>
                  </a:lnTo>
                  <a:lnTo>
                    <a:pt x="20953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Правила</a:t>
            </a:r>
            <a:r>
              <a:rPr sz="20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безпеки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уроці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 образотворчого</a:t>
            </a:r>
            <a:r>
              <a:rPr sz="20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мистецтва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7873" y="5355273"/>
            <a:ext cx="427545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Користуватися</a:t>
            </a:r>
            <a:r>
              <a:rPr sz="2800" b="1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прийомами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роботи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з</a:t>
            </a:r>
            <a:r>
              <a:rPr sz="2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інструментами,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як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показав</a:t>
            </a:r>
            <a:r>
              <a:rPr sz="28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учитель.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012950" y="5405111"/>
            <a:ext cx="4907280" cy="1250315"/>
            <a:chOff x="7012950" y="5405111"/>
            <a:chExt cx="4907280" cy="1250315"/>
          </a:xfrm>
        </p:grpSpPr>
        <p:sp>
          <p:nvSpPr>
            <p:cNvPr id="9" name="object 9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4688458" y="0"/>
                  </a:moveTo>
                  <a:lnTo>
                    <a:pt x="206105" y="0"/>
                  </a:lnTo>
                  <a:lnTo>
                    <a:pt x="158854" y="5448"/>
                  </a:lnTo>
                  <a:lnTo>
                    <a:pt x="115475" y="20966"/>
                  </a:lnTo>
                  <a:lnTo>
                    <a:pt x="77206" y="45313"/>
                  </a:lnTo>
                  <a:lnTo>
                    <a:pt x="45286" y="77247"/>
                  </a:lnTo>
                  <a:lnTo>
                    <a:pt x="20952" y="115529"/>
                  </a:lnTo>
                  <a:lnTo>
                    <a:pt x="5444" y="158916"/>
                  </a:lnTo>
                  <a:lnTo>
                    <a:pt x="0" y="206169"/>
                  </a:lnTo>
                  <a:lnTo>
                    <a:pt x="0" y="1030843"/>
                  </a:lnTo>
                  <a:lnTo>
                    <a:pt x="5444" y="1078118"/>
                  </a:lnTo>
                  <a:lnTo>
                    <a:pt x="20952" y="1121514"/>
                  </a:lnTo>
                  <a:lnTo>
                    <a:pt x="45286" y="1159795"/>
                  </a:lnTo>
                  <a:lnTo>
                    <a:pt x="77206" y="1191722"/>
                  </a:lnTo>
                  <a:lnTo>
                    <a:pt x="115475" y="1216059"/>
                  </a:lnTo>
                  <a:lnTo>
                    <a:pt x="158854" y="1231568"/>
                  </a:lnTo>
                  <a:lnTo>
                    <a:pt x="206105" y="1237013"/>
                  </a:lnTo>
                  <a:lnTo>
                    <a:pt x="4688458" y="1237013"/>
                  </a:lnTo>
                  <a:lnTo>
                    <a:pt x="4735702" y="1231568"/>
                  </a:lnTo>
                  <a:lnTo>
                    <a:pt x="4779076" y="1216059"/>
                  </a:lnTo>
                  <a:lnTo>
                    <a:pt x="4817342" y="1191722"/>
                  </a:lnTo>
                  <a:lnTo>
                    <a:pt x="4849260" y="1159795"/>
                  </a:lnTo>
                  <a:lnTo>
                    <a:pt x="4873593" y="1121514"/>
                  </a:lnTo>
                  <a:lnTo>
                    <a:pt x="4889101" y="1078118"/>
                  </a:lnTo>
                  <a:lnTo>
                    <a:pt x="4894545" y="1030843"/>
                  </a:lnTo>
                  <a:lnTo>
                    <a:pt x="4894545" y="206169"/>
                  </a:lnTo>
                  <a:lnTo>
                    <a:pt x="4889101" y="158916"/>
                  </a:lnTo>
                  <a:lnTo>
                    <a:pt x="4873593" y="115529"/>
                  </a:lnTo>
                  <a:lnTo>
                    <a:pt x="4849260" y="77247"/>
                  </a:lnTo>
                  <a:lnTo>
                    <a:pt x="4817342" y="45313"/>
                  </a:lnTo>
                  <a:lnTo>
                    <a:pt x="4779076" y="20966"/>
                  </a:lnTo>
                  <a:lnTo>
                    <a:pt x="4735702" y="5448"/>
                  </a:lnTo>
                  <a:lnTo>
                    <a:pt x="4688458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019300" y="5411461"/>
              <a:ext cx="4894580" cy="1237615"/>
            </a:xfrm>
            <a:custGeom>
              <a:avLst/>
              <a:gdLst/>
              <a:ahLst/>
              <a:cxnLst/>
              <a:rect l="l" t="t" r="r" b="b"/>
              <a:pathLst>
                <a:path w="4894580" h="1237615">
                  <a:moveTo>
                    <a:pt x="0" y="206169"/>
                  </a:moveTo>
                  <a:lnTo>
                    <a:pt x="5444" y="158916"/>
                  </a:lnTo>
                  <a:lnTo>
                    <a:pt x="20952" y="115529"/>
                  </a:lnTo>
                  <a:lnTo>
                    <a:pt x="45286" y="77247"/>
                  </a:lnTo>
                  <a:lnTo>
                    <a:pt x="77206" y="45313"/>
                  </a:lnTo>
                  <a:lnTo>
                    <a:pt x="115475" y="20966"/>
                  </a:lnTo>
                  <a:lnTo>
                    <a:pt x="158854" y="5448"/>
                  </a:lnTo>
                  <a:lnTo>
                    <a:pt x="206105" y="0"/>
                  </a:lnTo>
                  <a:lnTo>
                    <a:pt x="4688458" y="0"/>
                  </a:lnTo>
                  <a:lnTo>
                    <a:pt x="4735702" y="5448"/>
                  </a:lnTo>
                  <a:lnTo>
                    <a:pt x="4779076" y="20966"/>
                  </a:lnTo>
                  <a:lnTo>
                    <a:pt x="4817342" y="45313"/>
                  </a:lnTo>
                  <a:lnTo>
                    <a:pt x="4849260" y="77247"/>
                  </a:lnTo>
                  <a:lnTo>
                    <a:pt x="4873593" y="115529"/>
                  </a:lnTo>
                  <a:lnTo>
                    <a:pt x="4889101" y="158916"/>
                  </a:lnTo>
                  <a:lnTo>
                    <a:pt x="4894545" y="206169"/>
                  </a:lnTo>
                  <a:lnTo>
                    <a:pt x="4894545" y="1030843"/>
                  </a:lnTo>
                  <a:lnTo>
                    <a:pt x="4889101" y="1078118"/>
                  </a:lnTo>
                  <a:lnTo>
                    <a:pt x="4873593" y="1121514"/>
                  </a:lnTo>
                  <a:lnTo>
                    <a:pt x="4849260" y="1159795"/>
                  </a:lnTo>
                  <a:lnTo>
                    <a:pt x="4817342" y="1191722"/>
                  </a:lnTo>
                  <a:lnTo>
                    <a:pt x="4779076" y="1216059"/>
                  </a:lnTo>
                  <a:lnTo>
                    <a:pt x="4735702" y="1231568"/>
                  </a:lnTo>
                  <a:lnTo>
                    <a:pt x="4688458" y="1237013"/>
                  </a:lnTo>
                  <a:lnTo>
                    <a:pt x="206105" y="1237013"/>
                  </a:lnTo>
                  <a:lnTo>
                    <a:pt x="158854" y="1231568"/>
                  </a:lnTo>
                  <a:lnTo>
                    <a:pt x="115475" y="1216059"/>
                  </a:lnTo>
                  <a:lnTo>
                    <a:pt x="77206" y="1191722"/>
                  </a:lnTo>
                  <a:lnTo>
                    <a:pt x="45286" y="1159795"/>
                  </a:lnTo>
                  <a:lnTo>
                    <a:pt x="20952" y="1121514"/>
                  </a:lnTo>
                  <a:lnTo>
                    <a:pt x="5444" y="1078118"/>
                  </a:lnTo>
                  <a:lnTo>
                    <a:pt x="0" y="1030843"/>
                  </a:lnTo>
                  <a:lnTo>
                    <a:pt x="0" y="206169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26701" y="5568339"/>
            <a:ext cx="4481830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marR="5080" indent="-597535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Тримати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своє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робоче</a:t>
            </a:r>
            <a:r>
              <a:rPr sz="28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місце</a:t>
            </a:r>
            <a:r>
              <a:rPr sz="2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у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належному</a:t>
            </a:r>
            <a:r>
              <a:rPr sz="28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порядку.</a:t>
            </a:r>
            <a:endParaRPr sz="2800">
              <a:latin typeface="Carlito"/>
              <a:cs typeface="Carli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1596" y="1224280"/>
            <a:ext cx="3967471" cy="40919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55"/>
            <a:ext cx="8732520" cy="64833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Ознайомтеся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із</a:t>
            </a:r>
            <a:r>
              <a:rPr sz="20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послідовністю</a:t>
            </a:r>
            <a:r>
              <a:rPr sz="20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малювання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декорації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до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опери</a:t>
            </a:r>
            <a:r>
              <a:rPr sz="2000" b="1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казки</a:t>
            </a:r>
            <a:endParaRPr sz="20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«Плескачик»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000" y="1894847"/>
            <a:ext cx="1907548" cy="135889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479" y="4912615"/>
            <a:ext cx="2100577" cy="17498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4000" y="3563612"/>
            <a:ext cx="1838968" cy="11810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656844" y="1300419"/>
            <a:ext cx="9129395" cy="5205095"/>
            <a:chOff x="2656844" y="1300419"/>
            <a:chExt cx="9129395" cy="520509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6844" y="1300419"/>
              <a:ext cx="9129022" cy="52048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0339" y="1363981"/>
              <a:ext cx="8950951" cy="50266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01265" y="1344961"/>
              <a:ext cx="8989060" cy="5064760"/>
            </a:xfrm>
            <a:custGeom>
              <a:avLst/>
              <a:gdLst/>
              <a:ahLst/>
              <a:cxnLst/>
              <a:rect l="l" t="t" r="r" b="b"/>
              <a:pathLst>
                <a:path w="8989060" h="5064760">
                  <a:moveTo>
                    <a:pt x="0" y="5064697"/>
                  </a:moveTo>
                  <a:lnTo>
                    <a:pt x="8989046" y="5064697"/>
                  </a:lnTo>
                  <a:lnTo>
                    <a:pt x="8989046" y="0"/>
                  </a:lnTo>
                  <a:lnTo>
                    <a:pt x="0" y="0"/>
                  </a:lnTo>
                  <a:lnTo>
                    <a:pt x="0" y="5064697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Послідовність</a:t>
            </a:r>
            <a:r>
              <a:rPr sz="2000" i="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малювання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декорації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до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опери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казки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«Плескачик»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139" y="1021073"/>
            <a:ext cx="11669395" cy="5814695"/>
            <a:chOff x="104139" y="1021073"/>
            <a:chExt cx="11669395" cy="58146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479" y="3891223"/>
              <a:ext cx="5098164" cy="29442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980" y="3954779"/>
              <a:ext cx="4919984" cy="27660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82930" y="3935704"/>
              <a:ext cx="4958080" cy="2804795"/>
            </a:xfrm>
            <a:custGeom>
              <a:avLst/>
              <a:gdLst/>
              <a:ahLst/>
              <a:cxnLst/>
              <a:rect l="l" t="t" r="r" b="b"/>
              <a:pathLst>
                <a:path w="4958080" h="2804795">
                  <a:moveTo>
                    <a:pt x="0" y="2804208"/>
                  </a:moveTo>
                  <a:lnTo>
                    <a:pt x="4958041" y="2804208"/>
                  </a:lnTo>
                  <a:lnTo>
                    <a:pt x="4958041" y="0"/>
                  </a:lnTo>
                  <a:lnTo>
                    <a:pt x="0" y="0"/>
                  </a:lnTo>
                  <a:lnTo>
                    <a:pt x="0" y="280420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2495" y="1021073"/>
              <a:ext cx="5098164" cy="29442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55992" y="1084588"/>
              <a:ext cx="4919984" cy="276605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36935" y="1065568"/>
              <a:ext cx="4958715" cy="2804160"/>
            </a:xfrm>
            <a:custGeom>
              <a:avLst/>
              <a:gdLst/>
              <a:ahLst/>
              <a:cxnLst/>
              <a:rect l="l" t="t" r="r" b="b"/>
              <a:pathLst>
                <a:path w="4958715" h="2804160">
                  <a:moveTo>
                    <a:pt x="0" y="2804135"/>
                  </a:moveTo>
                  <a:lnTo>
                    <a:pt x="4958114" y="2804135"/>
                  </a:lnTo>
                  <a:lnTo>
                    <a:pt x="4958114" y="0"/>
                  </a:lnTo>
                  <a:lnTo>
                    <a:pt x="0" y="0"/>
                  </a:lnTo>
                  <a:lnTo>
                    <a:pt x="0" y="280413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120" y="3891223"/>
              <a:ext cx="5098164" cy="29442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8615" y="3954779"/>
              <a:ext cx="4919984" cy="27660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719560" y="3935704"/>
              <a:ext cx="4958715" cy="2804795"/>
            </a:xfrm>
            <a:custGeom>
              <a:avLst/>
              <a:gdLst/>
              <a:ahLst/>
              <a:cxnLst/>
              <a:rect l="l" t="t" r="r" b="b"/>
              <a:pathLst>
                <a:path w="4958715" h="2804795">
                  <a:moveTo>
                    <a:pt x="0" y="2804208"/>
                  </a:moveTo>
                  <a:lnTo>
                    <a:pt x="4958114" y="2804208"/>
                  </a:lnTo>
                  <a:lnTo>
                    <a:pt x="4958114" y="0"/>
                  </a:lnTo>
                  <a:lnTo>
                    <a:pt x="0" y="0"/>
                  </a:lnTo>
                  <a:lnTo>
                    <a:pt x="0" y="280420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39" y="6220460"/>
              <a:ext cx="497839" cy="50037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Продемонструйте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власні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малюнки</a:t>
            </a:r>
            <a:endParaRPr sz="2000">
              <a:latin typeface="Carlito"/>
              <a:cs typeface="Carlito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5335" y="1193793"/>
            <a:ext cx="5872477" cy="55397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Виберіть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декорації,</a:t>
            </a:r>
            <a:r>
              <a:rPr sz="2000" i="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які</a:t>
            </a:r>
            <a:r>
              <a:rPr sz="2000" i="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використали</a:t>
            </a:r>
            <a:r>
              <a:rPr sz="2000" i="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б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у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виставі</a:t>
            </a:r>
            <a:r>
              <a:rPr sz="2000" i="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«Рукавичка»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684258" y="4150411"/>
            <a:ext cx="3221355" cy="2703195"/>
            <a:chOff x="8684258" y="4150411"/>
            <a:chExt cx="3221355" cy="2703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84258" y="4150411"/>
              <a:ext cx="3221102" cy="27028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47754" y="4213865"/>
              <a:ext cx="3042922" cy="252476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728735" y="4194802"/>
              <a:ext cx="3081655" cy="2563495"/>
            </a:xfrm>
            <a:custGeom>
              <a:avLst/>
              <a:gdLst/>
              <a:ahLst/>
              <a:cxnLst/>
              <a:rect l="l" t="t" r="r" b="b"/>
              <a:pathLst>
                <a:path w="3081654" h="2563495">
                  <a:moveTo>
                    <a:pt x="0" y="2562898"/>
                  </a:moveTo>
                  <a:lnTo>
                    <a:pt x="3081034" y="2562898"/>
                  </a:lnTo>
                  <a:lnTo>
                    <a:pt x="3081034" y="0"/>
                  </a:lnTo>
                  <a:lnTo>
                    <a:pt x="0" y="0"/>
                  </a:lnTo>
                  <a:lnTo>
                    <a:pt x="0" y="256289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4639" y="1249673"/>
            <a:ext cx="3175635" cy="5603875"/>
            <a:chOff x="294639" y="1249673"/>
            <a:chExt cx="3175635" cy="560387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2779" y="1249673"/>
              <a:ext cx="2459095" cy="249199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6280" y="1313169"/>
              <a:ext cx="2280915" cy="231394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230" y="1294168"/>
              <a:ext cx="2319020" cy="2352040"/>
            </a:xfrm>
            <a:custGeom>
              <a:avLst/>
              <a:gdLst/>
              <a:ahLst/>
              <a:cxnLst/>
              <a:rect l="l" t="t" r="r" b="b"/>
              <a:pathLst>
                <a:path w="2319020" h="2352040">
                  <a:moveTo>
                    <a:pt x="0" y="2352001"/>
                  </a:moveTo>
                  <a:lnTo>
                    <a:pt x="2319009" y="2352001"/>
                  </a:lnTo>
                  <a:lnTo>
                    <a:pt x="2319009" y="0"/>
                  </a:lnTo>
                  <a:lnTo>
                    <a:pt x="0" y="0"/>
                  </a:lnTo>
                  <a:lnTo>
                    <a:pt x="0" y="2352001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639" y="3743893"/>
              <a:ext cx="3175382" cy="31093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8139" y="3807454"/>
              <a:ext cx="2997202" cy="293116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39114" y="3788406"/>
              <a:ext cx="3035935" cy="2969895"/>
            </a:xfrm>
            <a:custGeom>
              <a:avLst/>
              <a:gdLst/>
              <a:ahLst/>
              <a:cxnLst/>
              <a:rect l="l" t="t" r="r" b="b"/>
              <a:pathLst>
                <a:path w="3035935" h="2969895">
                  <a:moveTo>
                    <a:pt x="0" y="2969294"/>
                  </a:moveTo>
                  <a:lnTo>
                    <a:pt x="3035314" y="2969294"/>
                  </a:lnTo>
                  <a:lnTo>
                    <a:pt x="3035314" y="0"/>
                  </a:lnTo>
                  <a:lnTo>
                    <a:pt x="0" y="0"/>
                  </a:lnTo>
                  <a:lnTo>
                    <a:pt x="0" y="2969294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8684258" y="1061709"/>
            <a:ext cx="2830195" cy="2980055"/>
            <a:chOff x="8684258" y="1061709"/>
            <a:chExt cx="2830195" cy="298005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84258" y="1061709"/>
              <a:ext cx="2829939" cy="297968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7754" y="1125224"/>
              <a:ext cx="2651759" cy="280161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728735" y="1106149"/>
              <a:ext cx="2689860" cy="2840355"/>
            </a:xfrm>
            <a:custGeom>
              <a:avLst/>
              <a:gdLst/>
              <a:ahLst/>
              <a:cxnLst/>
              <a:rect l="l" t="t" r="r" b="b"/>
              <a:pathLst>
                <a:path w="2689859" h="2840354">
                  <a:moveTo>
                    <a:pt x="0" y="2839779"/>
                  </a:moveTo>
                  <a:lnTo>
                    <a:pt x="2689835" y="2839779"/>
                  </a:lnTo>
                  <a:lnTo>
                    <a:pt x="2689835" y="0"/>
                  </a:lnTo>
                  <a:lnTo>
                    <a:pt x="0" y="0"/>
                  </a:lnTo>
                  <a:lnTo>
                    <a:pt x="0" y="2839779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802386" y="1061728"/>
            <a:ext cx="4549775" cy="5791835"/>
            <a:chOff x="3802386" y="1061728"/>
            <a:chExt cx="4549775" cy="5791835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02386" y="1061728"/>
              <a:ext cx="4549396" cy="296697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65882" y="1125224"/>
              <a:ext cx="4371344" cy="278892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846844" y="1106131"/>
              <a:ext cx="4409440" cy="2827655"/>
            </a:xfrm>
            <a:custGeom>
              <a:avLst/>
              <a:gdLst/>
              <a:ahLst/>
              <a:cxnLst/>
              <a:rect l="l" t="t" r="r" b="b"/>
              <a:pathLst>
                <a:path w="4409440" h="2827654">
                  <a:moveTo>
                    <a:pt x="0" y="2827068"/>
                  </a:moveTo>
                  <a:lnTo>
                    <a:pt x="4409401" y="2827068"/>
                  </a:lnTo>
                  <a:lnTo>
                    <a:pt x="4409401" y="0"/>
                  </a:lnTo>
                  <a:lnTo>
                    <a:pt x="0" y="0"/>
                  </a:lnTo>
                  <a:lnTo>
                    <a:pt x="0" y="282706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12635" y="3992813"/>
              <a:ext cx="2928878" cy="286042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76131" y="4056373"/>
              <a:ext cx="2750826" cy="268224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657076" y="4037361"/>
              <a:ext cx="2788920" cy="2720340"/>
            </a:xfrm>
            <a:custGeom>
              <a:avLst/>
              <a:gdLst/>
              <a:ahLst/>
              <a:cxnLst/>
              <a:rect l="l" t="t" r="r" b="b"/>
              <a:pathLst>
                <a:path w="2788920" h="2720340">
                  <a:moveTo>
                    <a:pt x="0" y="2720340"/>
                  </a:moveTo>
                  <a:lnTo>
                    <a:pt x="2788920" y="2720340"/>
                  </a:lnTo>
                  <a:lnTo>
                    <a:pt x="2788920" y="0"/>
                  </a:lnTo>
                  <a:lnTo>
                    <a:pt x="0" y="0"/>
                  </a:lnTo>
                  <a:lnTo>
                    <a:pt x="0" y="272034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580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Рефлексія.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Оберіть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відповідну</a:t>
            </a:r>
            <a:r>
              <a:rPr sz="2000" i="0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цеглинку</a:t>
            </a:r>
            <a:r>
              <a:rPr sz="2000" i="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лего</a:t>
            </a:r>
            <a:r>
              <a:rPr sz="2000" i="0" spc="-10" dirty="0">
                <a:solidFill>
                  <a:srgbClr val="FFFFFF"/>
                </a:solidFill>
                <a:latin typeface="Trebuchet MS"/>
                <a:cs typeface="Trebuchet MS"/>
              </a:rPr>
              <a:t>...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7980" y="1186177"/>
            <a:ext cx="11389995" cy="5349240"/>
            <a:chOff x="347980" y="1186177"/>
            <a:chExt cx="11389995" cy="5349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8751" y="2867649"/>
              <a:ext cx="5181593" cy="18999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43700" y="1186177"/>
              <a:ext cx="4993648" cy="183134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980" y="4754879"/>
              <a:ext cx="4859011" cy="17805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7528" y="1017819"/>
            <a:ext cx="1064831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b="0" i="0" spc="-229" dirty="0">
                <a:solidFill>
                  <a:srgbClr val="295FFF"/>
                </a:solidFill>
                <a:latin typeface="Trebuchet MS"/>
                <a:cs typeface="Trebuchet MS"/>
              </a:rPr>
              <a:t>Пригадайте,</a:t>
            </a:r>
            <a:r>
              <a:rPr sz="4400" b="0" i="0" spc="-275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i="0" spc="-250" dirty="0">
                <a:solidFill>
                  <a:srgbClr val="295FFF"/>
                </a:solidFill>
                <a:latin typeface="Trebuchet MS"/>
                <a:cs typeface="Trebuchet MS"/>
              </a:rPr>
              <a:t>як</a:t>
            </a:r>
            <a:r>
              <a:rPr sz="4400" b="0" i="0" spc="-300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i="0" spc="-170" dirty="0">
                <a:solidFill>
                  <a:srgbClr val="295FFF"/>
                </a:solidFill>
                <a:latin typeface="Trebuchet MS"/>
                <a:cs typeface="Trebuchet MS"/>
              </a:rPr>
              <a:t>виконавці</a:t>
            </a:r>
            <a:r>
              <a:rPr sz="4400" b="0" i="0" spc="-254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i="0" spc="-150" dirty="0">
                <a:solidFill>
                  <a:srgbClr val="295FFF"/>
                </a:solidFill>
                <a:latin typeface="Trebuchet MS"/>
                <a:cs typeface="Trebuchet MS"/>
              </a:rPr>
              <a:t>опери</a:t>
            </a:r>
            <a:r>
              <a:rPr sz="4400" b="0" i="0" spc="-315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i="0" spc="-185" dirty="0">
                <a:solidFill>
                  <a:srgbClr val="295FFF"/>
                </a:solidFill>
                <a:latin typeface="Trebuchet MS"/>
                <a:cs typeface="Trebuchet MS"/>
              </a:rPr>
              <a:t>спілкуються </a:t>
            </a:r>
            <a:r>
              <a:rPr sz="4400" b="0" i="0" spc="-200" dirty="0">
                <a:solidFill>
                  <a:srgbClr val="295FFF"/>
                </a:solidFill>
                <a:latin typeface="Trebuchet MS"/>
                <a:cs typeface="Trebuchet MS"/>
              </a:rPr>
              <a:t>із</a:t>
            </a:r>
            <a:r>
              <a:rPr sz="4400" b="0" i="0" spc="-295" dirty="0">
                <a:solidFill>
                  <a:srgbClr val="295FFF"/>
                </a:solidFill>
                <a:latin typeface="Trebuchet MS"/>
                <a:cs typeface="Trebuchet MS"/>
              </a:rPr>
              <a:t> </a:t>
            </a:r>
            <a:r>
              <a:rPr sz="4400" b="0" i="0" spc="-145" dirty="0">
                <a:solidFill>
                  <a:srgbClr val="295FFF"/>
                </a:solidFill>
                <a:latin typeface="Trebuchet MS"/>
                <a:cs typeface="Trebuchet MS"/>
              </a:rPr>
              <a:t>глядачами: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pc="-105" dirty="0">
                <a:hlinkClick r:id="rId3"/>
              </a:rPr>
              <a:t>https://www.youtube.com/watch?v=iDBuua3uuAE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4400" u="none" spc="-235" dirty="0">
                <a:solidFill>
                  <a:srgbClr val="295FFF"/>
                </a:solidFill>
              </a:rPr>
              <a:t>Переглянь</a:t>
            </a:r>
            <a:r>
              <a:rPr sz="4400" u="none" spc="-240" dirty="0">
                <a:solidFill>
                  <a:srgbClr val="295FFF"/>
                </a:solidFill>
              </a:rPr>
              <a:t> </a:t>
            </a:r>
            <a:r>
              <a:rPr sz="4400" u="none" spc="-200" dirty="0">
                <a:solidFill>
                  <a:srgbClr val="295FFF"/>
                </a:solidFill>
              </a:rPr>
              <a:t>послідовність</a:t>
            </a:r>
            <a:r>
              <a:rPr sz="4400" u="none" spc="-225" dirty="0">
                <a:solidFill>
                  <a:srgbClr val="295FFF"/>
                </a:solidFill>
              </a:rPr>
              <a:t> </a:t>
            </a:r>
            <a:r>
              <a:rPr sz="4400" u="none" spc="-170" dirty="0">
                <a:solidFill>
                  <a:srgbClr val="295FFF"/>
                </a:solidFill>
              </a:rPr>
              <a:t>виконання</a:t>
            </a:r>
            <a:r>
              <a:rPr sz="4400" u="none" spc="-254" dirty="0">
                <a:solidFill>
                  <a:srgbClr val="295FFF"/>
                </a:solidFill>
              </a:rPr>
              <a:t> </a:t>
            </a:r>
            <a:r>
              <a:rPr sz="4400" u="none" spc="-110" dirty="0">
                <a:solidFill>
                  <a:srgbClr val="295FFF"/>
                </a:solidFill>
              </a:rPr>
              <a:t>роботи:</a:t>
            </a:r>
            <a:endParaRPr sz="4400"/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pc="-114" dirty="0">
                <a:hlinkClick r:id="rId4"/>
              </a:rPr>
              <a:t>https://www.youtube.com/watch?v=e1oJUf6c8gY</a:t>
            </a: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4400" b="1" u="none" spc="-325" dirty="0">
                <a:solidFill>
                  <a:srgbClr val="295FFF"/>
                </a:solidFill>
                <a:latin typeface="Lato"/>
                <a:cs typeface="Lato"/>
              </a:rPr>
              <a:t>Використані</a:t>
            </a:r>
            <a:r>
              <a:rPr sz="4400" b="1" u="none" spc="-175" dirty="0">
                <a:solidFill>
                  <a:srgbClr val="295FFF"/>
                </a:solidFill>
                <a:latin typeface="Lato"/>
                <a:cs typeface="Lato"/>
              </a:rPr>
              <a:t> </a:t>
            </a:r>
            <a:r>
              <a:rPr sz="4400" b="1" u="none" spc="-335" dirty="0">
                <a:solidFill>
                  <a:srgbClr val="295FFF"/>
                </a:solidFill>
                <a:latin typeface="Lato"/>
                <a:cs typeface="Lato"/>
              </a:rPr>
              <a:t>джерела:</a:t>
            </a:r>
            <a:endParaRPr sz="4400">
              <a:latin typeface="Lato"/>
              <a:cs typeface="Lato"/>
            </a:endParaRPr>
          </a:p>
          <a:p>
            <a:pPr marL="12700" marR="1893570">
              <a:lnSpc>
                <a:spcPct val="100000"/>
              </a:lnSpc>
              <a:spcBef>
                <a:spcPts val="595"/>
              </a:spcBef>
            </a:pPr>
            <a:r>
              <a:rPr sz="3200" spc="-200" dirty="0">
                <a:hlinkClick r:id="rId5"/>
              </a:rPr>
              <a:t>https://vsimpptx.com/author/rozrobki-</a:t>
            </a:r>
            <a:r>
              <a:rPr sz="3200" spc="-10" dirty="0">
                <a:hlinkClick r:id="rId5"/>
              </a:rPr>
              <a:t>urokiv-</a:t>
            </a:r>
            <a:r>
              <a:rPr sz="3200" u="none" spc="-10" dirty="0">
                <a:latin typeface="Times New Roman"/>
                <a:cs typeface="Times New Roman"/>
                <a:hlinkClick r:id="rId5"/>
              </a:rPr>
              <a:t> </a:t>
            </a:r>
            <a:r>
              <a:rPr sz="3200" spc="-145" dirty="0">
                <a:hlinkClick r:id="rId5"/>
              </a:rPr>
              <a:t>obrazotvorchogo-</a:t>
            </a:r>
            <a:r>
              <a:rPr sz="3200" spc="-185" dirty="0">
                <a:hlinkClick r:id="rId5"/>
              </a:rPr>
              <a:t>mistectva-dlya-</a:t>
            </a:r>
            <a:r>
              <a:rPr sz="3200" spc="-145" dirty="0">
                <a:hlinkClick r:id="rId5"/>
              </a:rPr>
              <a:t>1-</a:t>
            </a:r>
            <a:r>
              <a:rPr sz="3200" spc="-155" dirty="0">
                <a:hlinkClick r:id="rId5"/>
              </a:rPr>
              <a:t>klasu-</a:t>
            </a:r>
            <a:r>
              <a:rPr sz="3200" spc="-235" dirty="0">
                <a:hlinkClick r:id="rId5"/>
              </a:rPr>
              <a:t>za-</a:t>
            </a:r>
            <a:r>
              <a:rPr sz="3200" spc="-80" dirty="0">
                <a:hlinkClick r:id="rId5"/>
              </a:rPr>
              <a:t>lmmasol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Прослухайте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вірш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та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налаштуймося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0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роботу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32731" y="2067598"/>
            <a:ext cx="4996180" cy="3182620"/>
            <a:chOff x="332731" y="2067598"/>
            <a:chExt cx="4996180" cy="3182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541" y="2071408"/>
              <a:ext cx="4988558" cy="31749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6541" y="2071408"/>
              <a:ext cx="4988560" cy="3175000"/>
            </a:xfrm>
            <a:custGeom>
              <a:avLst/>
              <a:gdLst/>
              <a:ahLst/>
              <a:cxnLst/>
              <a:rect l="l" t="t" r="r" b="b"/>
              <a:pathLst>
                <a:path w="4988560" h="3175000">
                  <a:moveTo>
                    <a:pt x="0" y="529199"/>
                  </a:moveTo>
                  <a:lnTo>
                    <a:pt x="2162" y="481035"/>
                  </a:lnTo>
                  <a:lnTo>
                    <a:pt x="8527" y="434082"/>
                  </a:lnTo>
                  <a:lnTo>
                    <a:pt x="18905" y="388526"/>
                  </a:lnTo>
                  <a:lnTo>
                    <a:pt x="33111" y="344555"/>
                  </a:lnTo>
                  <a:lnTo>
                    <a:pt x="50957" y="302355"/>
                  </a:lnTo>
                  <a:lnTo>
                    <a:pt x="72257" y="262114"/>
                  </a:lnTo>
                  <a:lnTo>
                    <a:pt x="96824" y="224018"/>
                  </a:lnTo>
                  <a:lnTo>
                    <a:pt x="124471" y="188254"/>
                  </a:lnTo>
                  <a:lnTo>
                    <a:pt x="155010" y="155009"/>
                  </a:lnTo>
                  <a:lnTo>
                    <a:pt x="188256" y="124469"/>
                  </a:lnTo>
                  <a:lnTo>
                    <a:pt x="224021" y="96823"/>
                  </a:lnTo>
                  <a:lnTo>
                    <a:pt x="262117" y="72257"/>
                  </a:lnTo>
                  <a:lnTo>
                    <a:pt x="302360" y="50957"/>
                  </a:lnTo>
                  <a:lnTo>
                    <a:pt x="344560" y="33111"/>
                  </a:lnTo>
                  <a:lnTo>
                    <a:pt x="388532" y="18905"/>
                  </a:lnTo>
                  <a:lnTo>
                    <a:pt x="434089" y="8526"/>
                  </a:lnTo>
                  <a:lnTo>
                    <a:pt x="481043" y="2162"/>
                  </a:lnTo>
                  <a:lnTo>
                    <a:pt x="529209" y="0"/>
                  </a:lnTo>
                  <a:lnTo>
                    <a:pt x="4459340" y="0"/>
                  </a:lnTo>
                  <a:lnTo>
                    <a:pt x="4507507" y="2162"/>
                  </a:lnTo>
                  <a:lnTo>
                    <a:pt x="4554463" y="8526"/>
                  </a:lnTo>
                  <a:lnTo>
                    <a:pt x="4600021" y="18905"/>
                  </a:lnTo>
                  <a:lnTo>
                    <a:pt x="4643994" y="33111"/>
                  </a:lnTo>
                  <a:lnTo>
                    <a:pt x="4686195" y="50957"/>
                  </a:lnTo>
                  <a:lnTo>
                    <a:pt x="4726438" y="72257"/>
                  </a:lnTo>
                  <a:lnTo>
                    <a:pt x="4764536" y="96823"/>
                  </a:lnTo>
                  <a:lnTo>
                    <a:pt x="4800301" y="124469"/>
                  </a:lnTo>
                  <a:lnTo>
                    <a:pt x="4833547" y="155009"/>
                  </a:lnTo>
                  <a:lnTo>
                    <a:pt x="4864087" y="188254"/>
                  </a:lnTo>
                  <a:lnTo>
                    <a:pt x="4891733" y="224018"/>
                  </a:lnTo>
                  <a:lnTo>
                    <a:pt x="4916300" y="262114"/>
                  </a:lnTo>
                  <a:lnTo>
                    <a:pt x="4937600" y="302355"/>
                  </a:lnTo>
                  <a:lnTo>
                    <a:pt x="4955447" y="344555"/>
                  </a:lnTo>
                  <a:lnTo>
                    <a:pt x="4969653" y="388526"/>
                  </a:lnTo>
                  <a:lnTo>
                    <a:pt x="4980031" y="434082"/>
                  </a:lnTo>
                  <a:lnTo>
                    <a:pt x="4986395" y="481035"/>
                  </a:lnTo>
                  <a:lnTo>
                    <a:pt x="4988558" y="529199"/>
                  </a:lnTo>
                  <a:lnTo>
                    <a:pt x="4988558" y="2645743"/>
                  </a:lnTo>
                  <a:lnTo>
                    <a:pt x="4986395" y="2693910"/>
                  </a:lnTo>
                  <a:lnTo>
                    <a:pt x="4980031" y="2740866"/>
                  </a:lnTo>
                  <a:lnTo>
                    <a:pt x="4969653" y="2786424"/>
                  </a:lnTo>
                  <a:lnTo>
                    <a:pt x="4955447" y="2830397"/>
                  </a:lnTo>
                  <a:lnTo>
                    <a:pt x="4937600" y="2872598"/>
                  </a:lnTo>
                  <a:lnTo>
                    <a:pt x="4916300" y="2912841"/>
                  </a:lnTo>
                  <a:lnTo>
                    <a:pt x="4891733" y="2950939"/>
                  </a:lnTo>
                  <a:lnTo>
                    <a:pt x="4864087" y="2986704"/>
                  </a:lnTo>
                  <a:lnTo>
                    <a:pt x="4833547" y="3019950"/>
                  </a:lnTo>
                  <a:lnTo>
                    <a:pt x="4800301" y="3050489"/>
                  </a:lnTo>
                  <a:lnTo>
                    <a:pt x="4764536" y="3078136"/>
                  </a:lnTo>
                  <a:lnTo>
                    <a:pt x="4726438" y="3102703"/>
                  </a:lnTo>
                  <a:lnTo>
                    <a:pt x="4686195" y="3124003"/>
                  </a:lnTo>
                  <a:lnTo>
                    <a:pt x="4643994" y="3141850"/>
                  </a:lnTo>
                  <a:lnTo>
                    <a:pt x="4600021" y="3156056"/>
                  </a:lnTo>
                  <a:lnTo>
                    <a:pt x="4554463" y="3166434"/>
                  </a:lnTo>
                  <a:lnTo>
                    <a:pt x="4507507" y="3172798"/>
                  </a:lnTo>
                  <a:lnTo>
                    <a:pt x="4459340" y="3174961"/>
                  </a:lnTo>
                  <a:lnTo>
                    <a:pt x="529209" y="3174961"/>
                  </a:lnTo>
                  <a:lnTo>
                    <a:pt x="481043" y="3172798"/>
                  </a:lnTo>
                  <a:lnTo>
                    <a:pt x="434089" y="3166434"/>
                  </a:lnTo>
                  <a:lnTo>
                    <a:pt x="388532" y="3156056"/>
                  </a:lnTo>
                  <a:lnTo>
                    <a:pt x="344560" y="3141850"/>
                  </a:lnTo>
                  <a:lnTo>
                    <a:pt x="302360" y="3124003"/>
                  </a:lnTo>
                  <a:lnTo>
                    <a:pt x="262117" y="3102703"/>
                  </a:lnTo>
                  <a:lnTo>
                    <a:pt x="224021" y="3078136"/>
                  </a:lnTo>
                  <a:lnTo>
                    <a:pt x="188256" y="3050489"/>
                  </a:lnTo>
                  <a:lnTo>
                    <a:pt x="155010" y="3019950"/>
                  </a:lnTo>
                  <a:lnTo>
                    <a:pt x="124471" y="2986704"/>
                  </a:lnTo>
                  <a:lnTo>
                    <a:pt x="96824" y="2950939"/>
                  </a:lnTo>
                  <a:lnTo>
                    <a:pt x="72257" y="2912841"/>
                  </a:lnTo>
                  <a:lnTo>
                    <a:pt x="50957" y="2872598"/>
                  </a:lnTo>
                  <a:lnTo>
                    <a:pt x="33111" y="2830397"/>
                  </a:lnTo>
                  <a:lnTo>
                    <a:pt x="18905" y="2786424"/>
                  </a:lnTo>
                  <a:lnTo>
                    <a:pt x="8527" y="2740866"/>
                  </a:lnTo>
                  <a:lnTo>
                    <a:pt x="2162" y="2693910"/>
                  </a:lnTo>
                  <a:lnTo>
                    <a:pt x="0" y="2645743"/>
                  </a:lnTo>
                  <a:lnTo>
                    <a:pt x="0" y="529199"/>
                  </a:lnTo>
                  <a:close/>
                </a:path>
              </a:pathLst>
            </a:custGeom>
            <a:ln w="7620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68014" y="2400975"/>
            <a:ext cx="4504055" cy="246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Ось</a:t>
            </a:r>
            <a:r>
              <a:rPr sz="32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знову</a:t>
            </a:r>
            <a:r>
              <a:rPr sz="32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лунає</a:t>
            </a:r>
            <a:r>
              <a:rPr sz="32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дзвінок,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Запрошує</a:t>
            </a:r>
            <a:r>
              <a:rPr sz="3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всіх</a:t>
            </a:r>
            <a:r>
              <a:rPr sz="32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32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урок, </a:t>
            </a:r>
            <a:r>
              <a:rPr sz="3200" b="1" spc="-25" dirty="0">
                <a:solidFill>
                  <a:srgbClr val="FFFFFF"/>
                </a:solidFill>
                <a:latin typeface="Carlito"/>
                <a:cs typeface="Carlito"/>
              </a:rPr>
              <a:t>Будемо</a:t>
            </a:r>
            <a:r>
              <a:rPr sz="3200" b="1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дружно</a:t>
            </a:r>
            <a:r>
              <a:rPr sz="3200" b="1" spc="-1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Carlito"/>
                <a:cs typeface="Carlito"/>
              </a:rPr>
              <a:t>ми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працювати,</a:t>
            </a:r>
            <a:endParaRPr sz="32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Малювати</a:t>
            </a:r>
            <a:r>
              <a:rPr sz="32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32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rlito"/>
                <a:cs typeface="Carlito"/>
              </a:rPr>
              <a:t>фантазувати!</a:t>
            </a:r>
            <a:endParaRPr sz="32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549896" y="1483286"/>
            <a:ext cx="6419215" cy="4831715"/>
            <a:chOff x="5549896" y="1483286"/>
            <a:chExt cx="6419215" cy="483171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49896" y="1483286"/>
              <a:ext cx="6418831" cy="483147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3392" y="1546868"/>
              <a:ext cx="6240780" cy="46532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594336" y="1527839"/>
              <a:ext cx="6278880" cy="4691380"/>
            </a:xfrm>
            <a:custGeom>
              <a:avLst/>
              <a:gdLst/>
              <a:ahLst/>
              <a:cxnLst/>
              <a:rect l="l" t="t" r="r" b="b"/>
              <a:pathLst>
                <a:path w="6278880" h="4691380">
                  <a:moveTo>
                    <a:pt x="0" y="4691365"/>
                  </a:moveTo>
                  <a:lnTo>
                    <a:pt x="6278855" y="4691365"/>
                  </a:lnTo>
                  <a:lnTo>
                    <a:pt x="6278855" y="0"/>
                  </a:lnTo>
                  <a:lnTo>
                    <a:pt x="0" y="0"/>
                  </a:lnTo>
                  <a:lnTo>
                    <a:pt x="0" y="4691365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0284" y="490218"/>
            <a:ext cx="8745220" cy="497840"/>
            <a:chOff x="3350284" y="490218"/>
            <a:chExt cx="8745220" cy="497840"/>
          </a:xfrm>
        </p:grpSpPr>
        <p:sp>
          <p:nvSpPr>
            <p:cNvPr id="3" name="object 3"/>
            <p:cNvSpPr/>
            <p:nvPr/>
          </p:nvSpPr>
          <p:spPr>
            <a:xfrm>
              <a:off x="3356634" y="496568"/>
              <a:ext cx="8732520" cy="485140"/>
            </a:xfrm>
            <a:custGeom>
              <a:avLst/>
              <a:gdLst/>
              <a:ahLst/>
              <a:cxnLst/>
              <a:rect l="l" t="t" r="r" b="b"/>
              <a:pathLst>
                <a:path w="8732520" h="485140">
                  <a:moveTo>
                    <a:pt x="8732520" y="0"/>
                  </a:moveTo>
                  <a:lnTo>
                    <a:pt x="0" y="0"/>
                  </a:lnTo>
                  <a:lnTo>
                    <a:pt x="0" y="485131"/>
                  </a:lnTo>
                  <a:lnTo>
                    <a:pt x="8732520" y="485131"/>
                  </a:lnTo>
                  <a:lnTo>
                    <a:pt x="8732520" y="0"/>
                  </a:lnTo>
                  <a:close/>
                </a:path>
              </a:pathLst>
            </a:custGeom>
            <a:solidFill>
              <a:srgbClr val="2E31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356634" y="496568"/>
              <a:ext cx="8732520" cy="485140"/>
            </a:xfrm>
            <a:custGeom>
              <a:avLst/>
              <a:gdLst/>
              <a:ahLst/>
              <a:cxnLst/>
              <a:rect l="l" t="t" r="r" b="b"/>
              <a:pathLst>
                <a:path w="8732520" h="485140">
                  <a:moveTo>
                    <a:pt x="0" y="485131"/>
                  </a:moveTo>
                  <a:lnTo>
                    <a:pt x="8732520" y="485131"/>
                  </a:lnTo>
                  <a:lnTo>
                    <a:pt x="8732520" y="0"/>
                  </a:lnTo>
                  <a:lnTo>
                    <a:pt x="0" y="0"/>
                  </a:lnTo>
                  <a:lnTo>
                    <a:pt x="0" y="485131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98927" y="557546"/>
            <a:ext cx="18453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Гра</a:t>
            </a:r>
            <a:r>
              <a:rPr sz="20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«Мікрофон»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4204" y="807720"/>
            <a:ext cx="11254740" cy="6050280"/>
            <a:chOff x="424204" y="807720"/>
            <a:chExt cx="11254740" cy="605028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1596" y="807720"/>
              <a:ext cx="3957322" cy="605027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0554" y="1642134"/>
              <a:ext cx="5971540" cy="1008380"/>
            </a:xfrm>
            <a:custGeom>
              <a:avLst/>
              <a:gdLst/>
              <a:ahLst/>
              <a:cxnLst/>
              <a:rect l="l" t="t" r="r" b="b"/>
              <a:pathLst>
                <a:path w="5971540" h="1008380">
                  <a:moveTo>
                    <a:pt x="5803514" y="0"/>
                  </a:moveTo>
                  <a:lnTo>
                    <a:pt x="168021" y="0"/>
                  </a:lnTo>
                  <a:lnTo>
                    <a:pt x="123353" y="5996"/>
                  </a:lnTo>
                  <a:lnTo>
                    <a:pt x="83216" y="22921"/>
                  </a:lnTo>
                  <a:lnTo>
                    <a:pt x="49211" y="49181"/>
                  </a:lnTo>
                  <a:lnTo>
                    <a:pt x="22939" y="83179"/>
                  </a:lnTo>
                  <a:lnTo>
                    <a:pt x="6001" y="123321"/>
                  </a:lnTo>
                  <a:lnTo>
                    <a:pt x="0" y="168011"/>
                  </a:lnTo>
                  <a:lnTo>
                    <a:pt x="0" y="840315"/>
                  </a:lnTo>
                  <a:lnTo>
                    <a:pt x="6001" y="885007"/>
                  </a:lnTo>
                  <a:lnTo>
                    <a:pt x="22939" y="925152"/>
                  </a:lnTo>
                  <a:lnTo>
                    <a:pt x="49211" y="959155"/>
                  </a:lnTo>
                  <a:lnTo>
                    <a:pt x="83216" y="985419"/>
                  </a:lnTo>
                  <a:lnTo>
                    <a:pt x="123353" y="1002347"/>
                  </a:lnTo>
                  <a:lnTo>
                    <a:pt x="168021" y="1008345"/>
                  </a:lnTo>
                  <a:lnTo>
                    <a:pt x="5803514" y="1008345"/>
                  </a:lnTo>
                  <a:lnTo>
                    <a:pt x="5848179" y="1002347"/>
                  </a:lnTo>
                  <a:lnTo>
                    <a:pt x="5888314" y="985419"/>
                  </a:lnTo>
                  <a:lnTo>
                    <a:pt x="5922317" y="959155"/>
                  </a:lnTo>
                  <a:lnTo>
                    <a:pt x="5948588" y="925152"/>
                  </a:lnTo>
                  <a:lnTo>
                    <a:pt x="5965524" y="885007"/>
                  </a:lnTo>
                  <a:lnTo>
                    <a:pt x="5971526" y="840315"/>
                  </a:lnTo>
                  <a:lnTo>
                    <a:pt x="5971526" y="168011"/>
                  </a:lnTo>
                  <a:lnTo>
                    <a:pt x="5965524" y="123321"/>
                  </a:lnTo>
                  <a:lnTo>
                    <a:pt x="5948588" y="83179"/>
                  </a:lnTo>
                  <a:lnTo>
                    <a:pt x="5922317" y="49181"/>
                  </a:lnTo>
                  <a:lnTo>
                    <a:pt x="5888314" y="22921"/>
                  </a:lnTo>
                  <a:lnTo>
                    <a:pt x="5848179" y="5996"/>
                  </a:lnTo>
                  <a:lnTo>
                    <a:pt x="5803514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0554" y="1642134"/>
              <a:ext cx="5971540" cy="1008380"/>
            </a:xfrm>
            <a:custGeom>
              <a:avLst/>
              <a:gdLst/>
              <a:ahLst/>
              <a:cxnLst/>
              <a:rect l="l" t="t" r="r" b="b"/>
              <a:pathLst>
                <a:path w="5971540" h="1008380">
                  <a:moveTo>
                    <a:pt x="0" y="168011"/>
                  </a:moveTo>
                  <a:lnTo>
                    <a:pt x="6001" y="123321"/>
                  </a:lnTo>
                  <a:lnTo>
                    <a:pt x="22939" y="83179"/>
                  </a:lnTo>
                  <a:lnTo>
                    <a:pt x="49211" y="49181"/>
                  </a:lnTo>
                  <a:lnTo>
                    <a:pt x="83216" y="22921"/>
                  </a:lnTo>
                  <a:lnTo>
                    <a:pt x="123353" y="5996"/>
                  </a:lnTo>
                  <a:lnTo>
                    <a:pt x="168021" y="0"/>
                  </a:lnTo>
                  <a:lnTo>
                    <a:pt x="5803514" y="0"/>
                  </a:lnTo>
                  <a:lnTo>
                    <a:pt x="5848179" y="5996"/>
                  </a:lnTo>
                  <a:lnTo>
                    <a:pt x="5888314" y="22921"/>
                  </a:lnTo>
                  <a:lnTo>
                    <a:pt x="5922317" y="49181"/>
                  </a:lnTo>
                  <a:lnTo>
                    <a:pt x="5948588" y="83179"/>
                  </a:lnTo>
                  <a:lnTo>
                    <a:pt x="5965524" y="123321"/>
                  </a:lnTo>
                  <a:lnTo>
                    <a:pt x="5971526" y="168011"/>
                  </a:lnTo>
                  <a:lnTo>
                    <a:pt x="5971526" y="840315"/>
                  </a:lnTo>
                  <a:lnTo>
                    <a:pt x="5965524" y="885007"/>
                  </a:lnTo>
                  <a:lnTo>
                    <a:pt x="5948588" y="925152"/>
                  </a:lnTo>
                  <a:lnTo>
                    <a:pt x="5922317" y="959155"/>
                  </a:lnTo>
                  <a:lnTo>
                    <a:pt x="5888314" y="985419"/>
                  </a:lnTo>
                  <a:lnTo>
                    <a:pt x="5848179" y="1002347"/>
                  </a:lnTo>
                  <a:lnTo>
                    <a:pt x="5803514" y="1008345"/>
                  </a:lnTo>
                  <a:lnTo>
                    <a:pt x="168021" y="1008345"/>
                  </a:lnTo>
                  <a:lnTo>
                    <a:pt x="123353" y="1002347"/>
                  </a:lnTo>
                  <a:lnTo>
                    <a:pt x="83216" y="985419"/>
                  </a:lnTo>
                  <a:lnTo>
                    <a:pt x="49211" y="959155"/>
                  </a:lnTo>
                  <a:lnTo>
                    <a:pt x="22939" y="925152"/>
                  </a:lnTo>
                  <a:lnTo>
                    <a:pt x="6001" y="885007"/>
                  </a:lnTo>
                  <a:lnTo>
                    <a:pt x="0" y="840315"/>
                  </a:lnTo>
                  <a:lnTo>
                    <a:pt x="0" y="168011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5452" y="1683388"/>
            <a:ext cx="553910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0" marR="5080" indent="-2146935">
              <a:lnSpc>
                <a:spcPct val="100000"/>
              </a:lnSpc>
              <a:spcBef>
                <a:spcPts val="100"/>
              </a:spcBef>
            </a:pPr>
            <a:r>
              <a:rPr sz="2800" i="0" dirty="0">
                <a:solidFill>
                  <a:srgbClr val="FFFFFF"/>
                </a:solidFill>
                <a:latin typeface="Carlito"/>
                <a:cs typeface="Carlito"/>
              </a:rPr>
              <a:t>Про</a:t>
            </a:r>
            <a:r>
              <a:rPr sz="28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0" dirty="0">
                <a:solidFill>
                  <a:srgbClr val="FFFFFF"/>
                </a:solidFill>
                <a:latin typeface="Carlito"/>
                <a:cs typeface="Carlito"/>
              </a:rPr>
              <a:t>що</a:t>
            </a:r>
            <a:r>
              <a:rPr sz="2800" i="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0" dirty="0">
                <a:solidFill>
                  <a:srgbClr val="FFFFFF"/>
                </a:solidFill>
                <a:latin typeface="Carlito"/>
                <a:cs typeface="Carlito"/>
              </a:rPr>
              <a:t>ми</a:t>
            </a:r>
            <a:r>
              <a:rPr sz="28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0" dirty="0">
                <a:solidFill>
                  <a:srgbClr val="FFFFFF"/>
                </a:solidFill>
                <a:latin typeface="Carlito"/>
                <a:cs typeface="Carlito"/>
              </a:rPr>
              <a:t>говорили</a:t>
            </a:r>
            <a:r>
              <a:rPr sz="2800" i="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0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8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i="0" spc="-10" dirty="0">
                <a:solidFill>
                  <a:srgbClr val="FFFFFF"/>
                </a:solidFill>
                <a:latin typeface="Carlito"/>
                <a:cs typeface="Carlito"/>
              </a:rPr>
              <a:t>попередніх уроках?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99191" y="3159759"/>
            <a:ext cx="5984240" cy="1021715"/>
            <a:chOff x="899191" y="3159759"/>
            <a:chExt cx="5984240" cy="1021715"/>
          </a:xfrm>
        </p:grpSpPr>
        <p:sp>
          <p:nvSpPr>
            <p:cNvPr id="12" name="object 12"/>
            <p:cNvSpPr/>
            <p:nvPr/>
          </p:nvSpPr>
          <p:spPr>
            <a:xfrm>
              <a:off x="905541" y="3166109"/>
              <a:ext cx="5971540" cy="1009015"/>
            </a:xfrm>
            <a:custGeom>
              <a:avLst/>
              <a:gdLst/>
              <a:ahLst/>
              <a:cxnLst/>
              <a:rect l="l" t="t" r="r" b="b"/>
              <a:pathLst>
                <a:path w="5971540" h="1009014">
                  <a:moveTo>
                    <a:pt x="5803503" y="0"/>
                  </a:moveTo>
                  <a:lnTo>
                    <a:pt x="168021" y="0"/>
                  </a:lnTo>
                  <a:lnTo>
                    <a:pt x="123353" y="5996"/>
                  </a:lnTo>
                  <a:lnTo>
                    <a:pt x="83216" y="22921"/>
                  </a:lnTo>
                  <a:lnTo>
                    <a:pt x="49211" y="49181"/>
                  </a:lnTo>
                  <a:lnTo>
                    <a:pt x="22939" y="83179"/>
                  </a:lnTo>
                  <a:lnTo>
                    <a:pt x="6001" y="123321"/>
                  </a:lnTo>
                  <a:lnTo>
                    <a:pt x="0" y="168011"/>
                  </a:lnTo>
                  <a:lnTo>
                    <a:pt x="0" y="840388"/>
                  </a:lnTo>
                  <a:lnTo>
                    <a:pt x="6001" y="885055"/>
                  </a:lnTo>
                  <a:lnTo>
                    <a:pt x="22939" y="925193"/>
                  </a:lnTo>
                  <a:lnTo>
                    <a:pt x="49211" y="959201"/>
                  </a:lnTo>
                  <a:lnTo>
                    <a:pt x="83216" y="985476"/>
                  </a:lnTo>
                  <a:lnTo>
                    <a:pt x="123353" y="1002415"/>
                  </a:lnTo>
                  <a:lnTo>
                    <a:pt x="168021" y="1008418"/>
                  </a:lnTo>
                  <a:lnTo>
                    <a:pt x="5803503" y="1008418"/>
                  </a:lnTo>
                  <a:lnTo>
                    <a:pt x="5848176" y="1002415"/>
                  </a:lnTo>
                  <a:lnTo>
                    <a:pt x="5888316" y="985476"/>
                  </a:lnTo>
                  <a:lnTo>
                    <a:pt x="5922322" y="959201"/>
                  </a:lnTo>
                  <a:lnTo>
                    <a:pt x="5948594" y="925193"/>
                  </a:lnTo>
                  <a:lnTo>
                    <a:pt x="5965531" y="885055"/>
                  </a:lnTo>
                  <a:lnTo>
                    <a:pt x="5971533" y="840388"/>
                  </a:lnTo>
                  <a:lnTo>
                    <a:pt x="5971533" y="168011"/>
                  </a:lnTo>
                  <a:lnTo>
                    <a:pt x="5965531" y="123321"/>
                  </a:lnTo>
                  <a:lnTo>
                    <a:pt x="5948594" y="83179"/>
                  </a:lnTo>
                  <a:lnTo>
                    <a:pt x="5922322" y="49181"/>
                  </a:lnTo>
                  <a:lnTo>
                    <a:pt x="5888316" y="22921"/>
                  </a:lnTo>
                  <a:lnTo>
                    <a:pt x="5848176" y="5996"/>
                  </a:lnTo>
                  <a:lnTo>
                    <a:pt x="5803503" y="0"/>
                  </a:lnTo>
                  <a:close/>
                </a:path>
              </a:pathLst>
            </a:custGeom>
            <a:solidFill>
              <a:srgbClr val="ED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05541" y="3166109"/>
              <a:ext cx="5971540" cy="1009015"/>
            </a:xfrm>
            <a:custGeom>
              <a:avLst/>
              <a:gdLst/>
              <a:ahLst/>
              <a:cxnLst/>
              <a:rect l="l" t="t" r="r" b="b"/>
              <a:pathLst>
                <a:path w="5971540" h="1009014">
                  <a:moveTo>
                    <a:pt x="0" y="168011"/>
                  </a:moveTo>
                  <a:lnTo>
                    <a:pt x="6001" y="123321"/>
                  </a:lnTo>
                  <a:lnTo>
                    <a:pt x="22939" y="83179"/>
                  </a:lnTo>
                  <a:lnTo>
                    <a:pt x="49211" y="49181"/>
                  </a:lnTo>
                  <a:lnTo>
                    <a:pt x="83216" y="22921"/>
                  </a:lnTo>
                  <a:lnTo>
                    <a:pt x="123353" y="5996"/>
                  </a:lnTo>
                  <a:lnTo>
                    <a:pt x="168021" y="0"/>
                  </a:lnTo>
                  <a:lnTo>
                    <a:pt x="5803503" y="0"/>
                  </a:lnTo>
                  <a:lnTo>
                    <a:pt x="5848176" y="5996"/>
                  </a:lnTo>
                  <a:lnTo>
                    <a:pt x="5888316" y="22921"/>
                  </a:lnTo>
                  <a:lnTo>
                    <a:pt x="5922322" y="49181"/>
                  </a:lnTo>
                  <a:lnTo>
                    <a:pt x="5948594" y="83179"/>
                  </a:lnTo>
                  <a:lnTo>
                    <a:pt x="5965531" y="123321"/>
                  </a:lnTo>
                  <a:lnTo>
                    <a:pt x="5971533" y="168011"/>
                  </a:lnTo>
                  <a:lnTo>
                    <a:pt x="5971533" y="840388"/>
                  </a:lnTo>
                  <a:lnTo>
                    <a:pt x="5965531" y="885055"/>
                  </a:lnTo>
                  <a:lnTo>
                    <a:pt x="5948594" y="925193"/>
                  </a:lnTo>
                  <a:lnTo>
                    <a:pt x="5922322" y="959201"/>
                  </a:lnTo>
                  <a:lnTo>
                    <a:pt x="5888316" y="985476"/>
                  </a:lnTo>
                  <a:lnTo>
                    <a:pt x="5848176" y="1002415"/>
                  </a:lnTo>
                  <a:lnTo>
                    <a:pt x="5803503" y="1008418"/>
                  </a:lnTo>
                  <a:lnTo>
                    <a:pt x="168021" y="1008418"/>
                  </a:lnTo>
                  <a:lnTo>
                    <a:pt x="123353" y="1002415"/>
                  </a:lnTo>
                  <a:lnTo>
                    <a:pt x="83216" y="985476"/>
                  </a:lnTo>
                  <a:lnTo>
                    <a:pt x="49211" y="959201"/>
                  </a:lnTo>
                  <a:lnTo>
                    <a:pt x="22939" y="925193"/>
                  </a:lnTo>
                  <a:lnTo>
                    <a:pt x="6001" y="885055"/>
                  </a:lnTo>
                  <a:lnTo>
                    <a:pt x="0" y="840388"/>
                  </a:lnTo>
                  <a:lnTo>
                    <a:pt x="0" y="168011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78914" y="3421395"/>
            <a:ext cx="48202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Пригадайте,</a:t>
            </a: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хто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грає</a:t>
            </a: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у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виставі?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24204" y="4734521"/>
            <a:ext cx="5984240" cy="1021715"/>
            <a:chOff x="424204" y="4734521"/>
            <a:chExt cx="5984240" cy="1021715"/>
          </a:xfrm>
        </p:grpSpPr>
        <p:sp>
          <p:nvSpPr>
            <p:cNvPr id="16" name="object 16"/>
            <p:cNvSpPr/>
            <p:nvPr/>
          </p:nvSpPr>
          <p:spPr>
            <a:xfrm>
              <a:off x="430554" y="4740871"/>
              <a:ext cx="5971540" cy="1009015"/>
            </a:xfrm>
            <a:custGeom>
              <a:avLst/>
              <a:gdLst/>
              <a:ahLst/>
              <a:cxnLst/>
              <a:rect l="l" t="t" r="r" b="b"/>
              <a:pathLst>
                <a:path w="5971540" h="1009014">
                  <a:moveTo>
                    <a:pt x="5803514" y="0"/>
                  </a:moveTo>
                  <a:lnTo>
                    <a:pt x="168021" y="0"/>
                  </a:lnTo>
                  <a:lnTo>
                    <a:pt x="123353" y="6002"/>
                  </a:lnTo>
                  <a:lnTo>
                    <a:pt x="83216" y="22942"/>
                  </a:lnTo>
                  <a:lnTo>
                    <a:pt x="49211" y="49217"/>
                  </a:lnTo>
                  <a:lnTo>
                    <a:pt x="22939" y="83225"/>
                  </a:lnTo>
                  <a:lnTo>
                    <a:pt x="6001" y="123363"/>
                  </a:lnTo>
                  <a:lnTo>
                    <a:pt x="0" y="168030"/>
                  </a:lnTo>
                  <a:lnTo>
                    <a:pt x="0" y="840397"/>
                  </a:lnTo>
                  <a:lnTo>
                    <a:pt x="6001" y="885064"/>
                  </a:lnTo>
                  <a:lnTo>
                    <a:pt x="22939" y="925201"/>
                  </a:lnTo>
                  <a:lnTo>
                    <a:pt x="49211" y="959207"/>
                  </a:lnTo>
                  <a:lnTo>
                    <a:pt x="83216" y="985479"/>
                  </a:lnTo>
                  <a:lnTo>
                    <a:pt x="123353" y="1002416"/>
                  </a:lnTo>
                  <a:lnTo>
                    <a:pt x="168021" y="1008418"/>
                  </a:lnTo>
                  <a:lnTo>
                    <a:pt x="5803514" y="1008418"/>
                  </a:lnTo>
                  <a:lnTo>
                    <a:pt x="5848179" y="1002416"/>
                  </a:lnTo>
                  <a:lnTo>
                    <a:pt x="5888314" y="985479"/>
                  </a:lnTo>
                  <a:lnTo>
                    <a:pt x="5922317" y="959207"/>
                  </a:lnTo>
                  <a:lnTo>
                    <a:pt x="5948588" y="925201"/>
                  </a:lnTo>
                  <a:lnTo>
                    <a:pt x="5965524" y="885064"/>
                  </a:lnTo>
                  <a:lnTo>
                    <a:pt x="5971526" y="840397"/>
                  </a:lnTo>
                  <a:lnTo>
                    <a:pt x="5971526" y="168030"/>
                  </a:lnTo>
                  <a:lnTo>
                    <a:pt x="5965524" y="123363"/>
                  </a:lnTo>
                  <a:lnTo>
                    <a:pt x="5948588" y="83225"/>
                  </a:lnTo>
                  <a:lnTo>
                    <a:pt x="5922317" y="49217"/>
                  </a:lnTo>
                  <a:lnTo>
                    <a:pt x="5888314" y="22942"/>
                  </a:lnTo>
                  <a:lnTo>
                    <a:pt x="5848179" y="6002"/>
                  </a:lnTo>
                  <a:lnTo>
                    <a:pt x="5803514" y="0"/>
                  </a:lnTo>
                  <a:close/>
                </a:path>
              </a:pathLst>
            </a:custGeom>
            <a:solidFill>
              <a:srgbClr val="2D7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0554" y="4740871"/>
              <a:ext cx="5971540" cy="1009015"/>
            </a:xfrm>
            <a:custGeom>
              <a:avLst/>
              <a:gdLst/>
              <a:ahLst/>
              <a:cxnLst/>
              <a:rect l="l" t="t" r="r" b="b"/>
              <a:pathLst>
                <a:path w="5971540" h="1009014">
                  <a:moveTo>
                    <a:pt x="0" y="168030"/>
                  </a:moveTo>
                  <a:lnTo>
                    <a:pt x="6001" y="123363"/>
                  </a:lnTo>
                  <a:lnTo>
                    <a:pt x="22939" y="83225"/>
                  </a:lnTo>
                  <a:lnTo>
                    <a:pt x="49211" y="49217"/>
                  </a:lnTo>
                  <a:lnTo>
                    <a:pt x="83216" y="22942"/>
                  </a:lnTo>
                  <a:lnTo>
                    <a:pt x="123353" y="6002"/>
                  </a:lnTo>
                  <a:lnTo>
                    <a:pt x="168021" y="0"/>
                  </a:lnTo>
                  <a:lnTo>
                    <a:pt x="5803514" y="0"/>
                  </a:lnTo>
                  <a:lnTo>
                    <a:pt x="5848179" y="6002"/>
                  </a:lnTo>
                  <a:lnTo>
                    <a:pt x="5888314" y="22942"/>
                  </a:lnTo>
                  <a:lnTo>
                    <a:pt x="5922317" y="49217"/>
                  </a:lnTo>
                  <a:lnTo>
                    <a:pt x="5948588" y="83225"/>
                  </a:lnTo>
                  <a:lnTo>
                    <a:pt x="5965524" y="123363"/>
                  </a:lnTo>
                  <a:lnTo>
                    <a:pt x="5971526" y="168030"/>
                  </a:lnTo>
                  <a:lnTo>
                    <a:pt x="5971526" y="840397"/>
                  </a:lnTo>
                  <a:lnTo>
                    <a:pt x="5965524" y="885064"/>
                  </a:lnTo>
                  <a:lnTo>
                    <a:pt x="5948588" y="925201"/>
                  </a:lnTo>
                  <a:lnTo>
                    <a:pt x="5922317" y="959207"/>
                  </a:lnTo>
                  <a:lnTo>
                    <a:pt x="5888314" y="985479"/>
                  </a:lnTo>
                  <a:lnTo>
                    <a:pt x="5848179" y="1002416"/>
                  </a:lnTo>
                  <a:lnTo>
                    <a:pt x="5803514" y="1008418"/>
                  </a:lnTo>
                  <a:lnTo>
                    <a:pt x="168021" y="1008418"/>
                  </a:lnTo>
                  <a:lnTo>
                    <a:pt x="123353" y="1002416"/>
                  </a:lnTo>
                  <a:lnTo>
                    <a:pt x="83216" y="985479"/>
                  </a:lnTo>
                  <a:lnTo>
                    <a:pt x="49211" y="959207"/>
                  </a:lnTo>
                  <a:lnTo>
                    <a:pt x="22939" y="925201"/>
                  </a:lnTo>
                  <a:lnTo>
                    <a:pt x="6001" y="885064"/>
                  </a:lnTo>
                  <a:lnTo>
                    <a:pt x="0" y="840397"/>
                  </a:lnTo>
                  <a:lnTo>
                    <a:pt x="0" y="168030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65812" y="4997120"/>
            <a:ext cx="549592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А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хто</a:t>
            </a:r>
            <a:r>
              <a:rPr sz="28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створює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театральні</a:t>
            </a:r>
            <a:r>
              <a:rPr sz="28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костюми?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Послухайте</a:t>
            </a:r>
            <a:r>
              <a:rPr sz="20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вірш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10820" y="2253004"/>
            <a:ext cx="4650740" cy="3213100"/>
            <a:chOff x="210820" y="2253004"/>
            <a:chExt cx="4650740" cy="3213100"/>
          </a:xfrm>
        </p:grpSpPr>
        <p:sp>
          <p:nvSpPr>
            <p:cNvPr id="4" name="object 4"/>
            <p:cNvSpPr/>
            <p:nvPr/>
          </p:nvSpPr>
          <p:spPr>
            <a:xfrm>
              <a:off x="217170" y="2259354"/>
              <a:ext cx="4638040" cy="3200400"/>
            </a:xfrm>
            <a:custGeom>
              <a:avLst/>
              <a:gdLst/>
              <a:ahLst/>
              <a:cxnLst/>
              <a:rect l="l" t="t" r="r" b="b"/>
              <a:pathLst>
                <a:path w="4638040" h="3200400">
                  <a:moveTo>
                    <a:pt x="4104650" y="0"/>
                  </a:moveTo>
                  <a:lnTo>
                    <a:pt x="533424" y="0"/>
                  </a:lnTo>
                  <a:lnTo>
                    <a:pt x="484870" y="2179"/>
                  </a:lnTo>
                  <a:lnTo>
                    <a:pt x="437538" y="8591"/>
                  </a:lnTo>
                  <a:lnTo>
                    <a:pt x="391616" y="19049"/>
                  </a:lnTo>
                  <a:lnTo>
                    <a:pt x="347292" y="33363"/>
                  </a:lnTo>
                  <a:lnTo>
                    <a:pt x="304755" y="51346"/>
                  </a:lnTo>
                  <a:lnTo>
                    <a:pt x="264191" y="72809"/>
                  </a:lnTo>
                  <a:lnTo>
                    <a:pt x="225791" y="97564"/>
                  </a:lnTo>
                  <a:lnTo>
                    <a:pt x="189743" y="125424"/>
                  </a:lnTo>
                  <a:lnTo>
                    <a:pt x="156233" y="156200"/>
                  </a:lnTo>
                  <a:lnTo>
                    <a:pt x="125452" y="189703"/>
                  </a:lnTo>
                  <a:lnTo>
                    <a:pt x="97587" y="225746"/>
                  </a:lnTo>
                  <a:lnTo>
                    <a:pt x="72826" y="264141"/>
                  </a:lnTo>
                  <a:lnTo>
                    <a:pt x="51358" y="304698"/>
                  </a:lnTo>
                  <a:lnTo>
                    <a:pt x="33371" y="347231"/>
                  </a:lnTo>
                  <a:lnTo>
                    <a:pt x="19053" y="391551"/>
                  </a:lnTo>
                  <a:lnTo>
                    <a:pt x="8593" y="437470"/>
                  </a:lnTo>
                  <a:lnTo>
                    <a:pt x="2179" y="484799"/>
                  </a:lnTo>
                  <a:lnTo>
                    <a:pt x="0" y="533351"/>
                  </a:lnTo>
                  <a:lnTo>
                    <a:pt x="0" y="2666975"/>
                  </a:lnTo>
                  <a:lnTo>
                    <a:pt x="2179" y="2715529"/>
                  </a:lnTo>
                  <a:lnTo>
                    <a:pt x="8593" y="2762861"/>
                  </a:lnTo>
                  <a:lnTo>
                    <a:pt x="19053" y="2808783"/>
                  </a:lnTo>
                  <a:lnTo>
                    <a:pt x="33371" y="2853107"/>
                  </a:lnTo>
                  <a:lnTo>
                    <a:pt x="51358" y="2895645"/>
                  </a:lnTo>
                  <a:lnTo>
                    <a:pt x="72826" y="2936208"/>
                  </a:lnTo>
                  <a:lnTo>
                    <a:pt x="97587" y="2974608"/>
                  </a:lnTo>
                  <a:lnTo>
                    <a:pt x="125452" y="3010656"/>
                  </a:lnTo>
                  <a:lnTo>
                    <a:pt x="156233" y="3044166"/>
                  </a:lnTo>
                  <a:lnTo>
                    <a:pt x="189743" y="3074947"/>
                  </a:lnTo>
                  <a:lnTo>
                    <a:pt x="225791" y="3102812"/>
                  </a:lnTo>
                  <a:lnTo>
                    <a:pt x="264191" y="3127573"/>
                  </a:lnTo>
                  <a:lnTo>
                    <a:pt x="304755" y="3149041"/>
                  </a:lnTo>
                  <a:lnTo>
                    <a:pt x="347292" y="3167028"/>
                  </a:lnTo>
                  <a:lnTo>
                    <a:pt x="391616" y="3181346"/>
                  </a:lnTo>
                  <a:lnTo>
                    <a:pt x="437538" y="3191806"/>
                  </a:lnTo>
                  <a:lnTo>
                    <a:pt x="484870" y="3198220"/>
                  </a:lnTo>
                  <a:lnTo>
                    <a:pt x="533424" y="3200400"/>
                  </a:lnTo>
                  <a:lnTo>
                    <a:pt x="4104650" y="3200400"/>
                  </a:lnTo>
                  <a:lnTo>
                    <a:pt x="4153204" y="3198220"/>
                  </a:lnTo>
                  <a:lnTo>
                    <a:pt x="4200536" y="3191806"/>
                  </a:lnTo>
                  <a:lnTo>
                    <a:pt x="4246456" y="3181346"/>
                  </a:lnTo>
                  <a:lnTo>
                    <a:pt x="4290777" y="3167028"/>
                  </a:lnTo>
                  <a:lnTo>
                    <a:pt x="4333310" y="3149041"/>
                  </a:lnTo>
                  <a:lnTo>
                    <a:pt x="4373868" y="3127573"/>
                  </a:lnTo>
                  <a:lnTo>
                    <a:pt x="4412262" y="3102812"/>
                  </a:lnTo>
                  <a:lnTo>
                    <a:pt x="4448305" y="3074947"/>
                  </a:lnTo>
                  <a:lnTo>
                    <a:pt x="4481808" y="3044166"/>
                  </a:lnTo>
                  <a:lnTo>
                    <a:pt x="4512583" y="3010656"/>
                  </a:lnTo>
                  <a:lnTo>
                    <a:pt x="4540441" y="2974608"/>
                  </a:lnTo>
                  <a:lnTo>
                    <a:pt x="4565196" y="2936208"/>
                  </a:lnTo>
                  <a:lnTo>
                    <a:pt x="4586658" y="2895645"/>
                  </a:lnTo>
                  <a:lnTo>
                    <a:pt x="4604640" y="2853107"/>
                  </a:lnTo>
                  <a:lnTo>
                    <a:pt x="4618953" y="2808783"/>
                  </a:lnTo>
                  <a:lnTo>
                    <a:pt x="4629410" y="2762861"/>
                  </a:lnTo>
                  <a:lnTo>
                    <a:pt x="4635822" y="2715529"/>
                  </a:lnTo>
                  <a:lnTo>
                    <a:pt x="4638001" y="2666975"/>
                  </a:lnTo>
                  <a:lnTo>
                    <a:pt x="4638001" y="533351"/>
                  </a:lnTo>
                  <a:lnTo>
                    <a:pt x="4635822" y="484799"/>
                  </a:lnTo>
                  <a:lnTo>
                    <a:pt x="4629410" y="437470"/>
                  </a:lnTo>
                  <a:lnTo>
                    <a:pt x="4618953" y="391551"/>
                  </a:lnTo>
                  <a:lnTo>
                    <a:pt x="4604640" y="347231"/>
                  </a:lnTo>
                  <a:lnTo>
                    <a:pt x="4586658" y="304698"/>
                  </a:lnTo>
                  <a:lnTo>
                    <a:pt x="4565196" y="264141"/>
                  </a:lnTo>
                  <a:lnTo>
                    <a:pt x="4540441" y="225746"/>
                  </a:lnTo>
                  <a:lnTo>
                    <a:pt x="4512583" y="189703"/>
                  </a:lnTo>
                  <a:lnTo>
                    <a:pt x="4481808" y="156200"/>
                  </a:lnTo>
                  <a:lnTo>
                    <a:pt x="4448305" y="125424"/>
                  </a:lnTo>
                  <a:lnTo>
                    <a:pt x="4412262" y="97564"/>
                  </a:lnTo>
                  <a:lnTo>
                    <a:pt x="4373868" y="72809"/>
                  </a:lnTo>
                  <a:lnTo>
                    <a:pt x="4333310" y="51346"/>
                  </a:lnTo>
                  <a:lnTo>
                    <a:pt x="4290777" y="33363"/>
                  </a:lnTo>
                  <a:lnTo>
                    <a:pt x="4246456" y="19049"/>
                  </a:lnTo>
                  <a:lnTo>
                    <a:pt x="4200536" y="8591"/>
                  </a:lnTo>
                  <a:lnTo>
                    <a:pt x="4153204" y="2179"/>
                  </a:lnTo>
                  <a:lnTo>
                    <a:pt x="4104650" y="0"/>
                  </a:lnTo>
                  <a:close/>
                </a:path>
              </a:pathLst>
            </a:custGeom>
            <a:solidFill>
              <a:srgbClr val="ED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7170" y="2259354"/>
              <a:ext cx="4638040" cy="3200400"/>
            </a:xfrm>
            <a:custGeom>
              <a:avLst/>
              <a:gdLst/>
              <a:ahLst/>
              <a:cxnLst/>
              <a:rect l="l" t="t" r="r" b="b"/>
              <a:pathLst>
                <a:path w="4638040" h="3200400">
                  <a:moveTo>
                    <a:pt x="0" y="533351"/>
                  </a:moveTo>
                  <a:lnTo>
                    <a:pt x="2179" y="484799"/>
                  </a:lnTo>
                  <a:lnTo>
                    <a:pt x="8593" y="437470"/>
                  </a:lnTo>
                  <a:lnTo>
                    <a:pt x="19053" y="391551"/>
                  </a:lnTo>
                  <a:lnTo>
                    <a:pt x="33371" y="347231"/>
                  </a:lnTo>
                  <a:lnTo>
                    <a:pt x="51358" y="304698"/>
                  </a:lnTo>
                  <a:lnTo>
                    <a:pt x="72826" y="264141"/>
                  </a:lnTo>
                  <a:lnTo>
                    <a:pt x="97587" y="225746"/>
                  </a:lnTo>
                  <a:lnTo>
                    <a:pt x="125452" y="189703"/>
                  </a:lnTo>
                  <a:lnTo>
                    <a:pt x="156233" y="156200"/>
                  </a:lnTo>
                  <a:lnTo>
                    <a:pt x="189743" y="125424"/>
                  </a:lnTo>
                  <a:lnTo>
                    <a:pt x="225791" y="97564"/>
                  </a:lnTo>
                  <a:lnTo>
                    <a:pt x="264191" y="72809"/>
                  </a:lnTo>
                  <a:lnTo>
                    <a:pt x="304755" y="51346"/>
                  </a:lnTo>
                  <a:lnTo>
                    <a:pt x="347292" y="33363"/>
                  </a:lnTo>
                  <a:lnTo>
                    <a:pt x="391616" y="19049"/>
                  </a:lnTo>
                  <a:lnTo>
                    <a:pt x="437538" y="8591"/>
                  </a:lnTo>
                  <a:lnTo>
                    <a:pt x="484870" y="2179"/>
                  </a:lnTo>
                  <a:lnTo>
                    <a:pt x="533424" y="0"/>
                  </a:lnTo>
                  <a:lnTo>
                    <a:pt x="4104650" y="0"/>
                  </a:lnTo>
                  <a:lnTo>
                    <a:pt x="4153204" y="2179"/>
                  </a:lnTo>
                  <a:lnTo>
                    <a:pt x="4200536" y="8591"/>
                  </a:lnTo>
                  <a:lnTo>
                    <a:pt x="4246456" y="19049"/>
                  </a:lnTo>
                  <a:lnTo>
                    <a:pt x="4290777" y="33363"/>
                  </a:lnTo>
                  <a:lnTo>
                    <a:pt x="4333310" y="51346"/>
                  </a:lnTo>
                  <a:lnTo>
                    <a:pt x="4373868" y="72809"/>
                  </a:lnTo>
                  <a:lnTo>
                    <a:pt x="4412262" y="97564"/>
                  </a:lnTo>
                  <a:lnTo>
                    <a:pt x="4448305" y="125424"/>
                  </a:lnTo>
                  <a:lnTo>
                    <a:pt x="4481808" y="156200"/>
                  </a:lnTo>
                  <a:lnTo>
                    <a:pt x="4512583" y="189703"/>
                  </a:lnTo>
                  <a:lnTo>
                    <a:pt x="4540441" y="225746"/>
                  </a:lnTo>
                  <a:lnTo>
                    <a:pt x="4565196" y="264141"/>
                  </a:lnTo>
                  <a:lnTo>
                    <a:pt x="4586658" y="304698"/>
                  </a:lnTo>
                  <a:lnTo>
                    <a:pt x="4604640" y="347231"/>
                  </a:lnTo>
                  <a:lnTo>
                    <a:pt x="4618953" y="391551"/>
                  </a:lnTo>
                  <a:lnTo>
                    <a:pt x="4629410" y="437470"/>
                  </a:lnTo>
                  <a:lnTo>
                    <a:pt x="4635822" y="484799"/>
                  </a:lnTo>
                  <a:lnTo>
                    <a:pt x="4638001" y="533351"/>
                  </a:lnTo>
                  <a:lnTo>
                    <a:pt x="4638001" y="2666975"/>
                  </a:lnTo>
                  <a:lnTo>
                    <a:pt x="4635822" y="2715529"/>
                  </a:lnTo>
                  <a:lnTo>
                    <a:pt x="4629410" y="2762861"/>
                  </a:lnTo>
                  <a:lnTo>
                    <a:pt x="4618953" y="2808783"/>
                  </a:lnTo>
                  <a:lnTo>
                    <a:pt x="4604640" y="2853107"/>
                  </a:lnTo>
                  <a:lnTo>
                    <a:pt x="4586658" y="2895645"/>
                  </a:lnTo>
                  <a:lnTo>
                    <a:pt x="4565196" y="2936208"/>
                  </a:lnTo>
                  <a:lnTo>
                    <a:pt x="4540441" y="2974608"/>
                  </a:lnTo>
                  <a:lnTo>
                    <a:pt x="4512583" y="3010656"/>
                  </a:lnTo>
                  <a:lnTo>
                    <a:pt x="4481808" y="3044166"/>
                  </a:lnTo>
                  <a:lnTo>
                    <a:pt x="4448305" y="3074947"/>
                  </a:lnTo>
                  <a:lnTo>
                    <a:pt x="4412262" y="3102812"/>
                  </a:lnTo>
                  <a:lnTo>
                    <a:pt x="4373868" y="3127573"/>
                  </a:lnTo>
                  <a:lnTo>
                    <a:pt x="4333310" y="3149041"/>
                  </a:lnTo>
                  <a:lnTo>
                    <a:pt x="4290777" y="3167028"/>
                  </a:lnTo>
                  <a:lnTo>
                    <a:pt x="4246456" y="3181346"/>
                  </a:lnTo>
                  <a:lnTo>
                    <a:pt x="4200536" y="3191806"/>
                  </a:lnTo>
                  <a:lnTo>
                    <a:pt x="4153204" y="3198220"/>
                  </a:lnTo>
                  <a:lnTo>
                    <a:pt x="4104650" y="3200400"/>
                  </a:lnTo>
                  <a:lnTo>
                    <a:pt x="533424" y="3200400"/>
                  </a:lnTo>
                  <a:lnTo>
                    <a:pt x="484870" y="3198220"/>
                  </a:lnTo>
                  <a:lnTo>
                    <a:pt x="437538" y="3191806"/>
                  </a:lnTo>
                  <a:lnTo>
                    <a:pt x="391616" y="3181346"/>
                  </a:lnTo>
                  <a:lnTo>
                    <a:pt x="347292" y="3167028"/>
                  </a:lnTo>
                  <a:lnTo>
                    <a:pt x="304755" y="3149041"/>
                  </a:lnTo>
                  <a:lnTo>
                    <a:pt x="264191" y="3127573"/>
                  </a:lnTo>
                  <a:lnTo>
                    <a:pt x="225791" y="3102812"/>
                  </a:lnTo>
                  <a:lnTo>
                    <a:pt x="189743" y="3074947"/>
                  </a:lnTo>
                  <a:lnTo>
                    <a:pt x="156233" y="3044166"/>
                  </a:lnTo>
                  <a:lnTo>
                    <a:pt x="125452" y="3010656"/>
                  </a:lnTo>
                  <a:lnTo>
                    <a:pt x="97587" y="2974608"/>
                  </a:lnTo>
                  <a:lnTo>
                    <a:pt x="72826" y="2936208"/>
                  </a:lnTo>
                  <a:lnTo>
                    <a:pt x="51358" y="2895645"/>
                  </a:lnTo>
                  <a:lnTo>
                    <a:pt x="33371" y="2853107"/>
                  </a:lnTo>
                  <a:lnTo>
                    <a:pt x="19053" y="2808783"/>
                  </a:lnTo>
                  <a:lnTo>
                    <a:pt x="8593" y="2762861"/>
                  </a:lnTo>
                  <a:lnTo>
                    <a:pt x="2179" y="2715529"/>
                  </a:lnTo>
                  <a:lnTo>
                    <a:pt x="0" y="2666975"/>
                  </a:lnTo>
                  <a:lnTo>
                    <a:pt x="0" y="533351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50214" y="2758099"/>
            <a:ext cx="416877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069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Хто</a:t>
            </a:r>
            <a:r>
              <a:rPr sz="28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так</a:t>
            </a:r>
            <a:r>
              <a:rPr sz="28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трудиться</a:t>
            </a:r>
            <a:r>
              <a:rPr sz="2800" b="1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завзято?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Це</a:t>
            </a:r>
            <a:r>
              <a:rPr sz="2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художник</a:t>
            </a:r>
            <a:r>
              <a:rPr sz="28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8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декоратор.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У</a:t>
            </a:r>
            <a:r>
              <a:rPr sz="2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театрі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він</a:t>
            </a:r>
            <a:r>
              <a:rPr sz="28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працює,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Декорації</a:t>
            </a:r>
            <a:r>
              <a:rPr sz="2800" b="1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малює.</a:t>
            </a:r>
            <a:endParaRPr sz="2800">
              <a:latin typeface="Carlito"/>
              <a:cs typeface="Carlito"/>
            </a:endParaRPr>
          </a:p>
          <a:p>
            <a:pPr marL="1879600">
              <a:lnSpc>
                <a:spcPct val="100000"/>
              </a:lnSpc>
              <a:spcBef>
                <a:spcPts val="5"/>
              </a:spcBef>
            </a:pPr>
            <a:r>
              <a:rPr sz="2800" i="1" spc="-160" dirty="0">
                <a:solidFill>
                  <a:srgbClr val="FFFFFF"/>
                </a:solidFill>
                <a:latin typeface="Arial"/>
                <a:cs typeface="Arial"/>
              </a:rPr>
              <a:t>Оксана</a:t>
            </a:r>
            <a:r>
              <a:rPr sz="2800" i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i="1" spc="-125" dirty="0">
                <a:solidFill>
                  <a:srgbClr val="FFFFFF"/>
                </a:solidFill>
                <a:latin typeface="Arial"/>
                <a:cs typeface="Arial"/>
              </a:rPr>
              <a:t>Дзьоба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87611" y="1160847"/>
            <a:ext cx="6970395" cy="5456555"/>
            <a:chOff x="5087611" y="1160847"/>
            <a:chExt cx="6970395" cy="54565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7611" y="1160847"/>
              <a:ext cx="6970013" cy="54561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51126" y="1224282"/>
              <a:ext cx="6791962" cy="527811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32070" y="1205228"/>
              <a:ext cx="6830695" cy="5316855"/>
            </a:xfrm>
            <a:custGeom>
              <a:avLst/>
              <a:gdLst/>
              <a:ahLst/>
              <a:cxnLst/>
              <a:rect l="l" t="t" r="r" b="b"/>
              <a:pathLst>
                <a:path w="6830695" h="5316855">
                  <a:moveTo>
                    <a:pt x="0" y="5316230"/>
                  </a:moveTo>
                  <a:lnTo>
                    <a:pt x="6830074" y="5316230"/>
                  </a:lnTo>
                  <a:lnTo>
                    <a:pt x="6830074" y="0"/>
                  </a:lnTo>
                  <a:lnTo>
                    <a:pt x="0" y="0"/>
                  </a:lnTo>
                  <a:lnTo>
                    <a:pt x="0" y="531623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Чи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зустрічали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</a:t>
            </a:r>
            <a:r>
              <a:rPr sz="2000" i="0" spc="-20" dirty="0">
                <a:solidFill>
                  <a:srgbClr val="FFFFFF"/>
                </a:solidFill>
                <a:latin typeface="Carlito"/>
                <a:cs typeface="Carlito"/>
              </a:rPr>
              <a:t> художника</a:t>
            </a:r>
            <a:r>
              <a:rPr sz="2000" i="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000" i="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декоратора?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29524" y="1203949"/>
            <a:ext cx="11966575" cy="1384300"/>
            <a:chOff x="129524" y="1203949"/>
            <a:chExt cx="11966575" cy="1384300"/>
          </a:xfrm>
        </p:grpSpPr>
        <p:sp>
          <p:nvSpPr>
            <p:cNvPr id="4" name="object 4"/>
            <p:cNvSpPr/>
            <p:nvPr/>
          </p:nvSpPr>
          <p:spPr>
            <a:xfrm>
              <a:off x="135874" y="1210299"/>
              <a:ext cx="11953875" cy="1371600"/>
            </a:xfrm>
            <a:custGeom>
              <a:avLst/>
              <a:gdLst/>
              <a:ahLst/>
              <a:cxnLst/>
              <a:rect l="l" t="t" r="r" b="b"/>
              <a:pathLst>
                <a:path w="11953875" h="1371600">
                  <a:moveTo>
                    <a:pt x="11724680" y="0"/>
                  </a:moveTo>
                  <a:lnTo>
                    <a:pt x="228600" y="0"/>
                  </a:lnTo>
                  <a:lnTo>
                    <a:pt x="182535" y="4644"/>
                  </a:lnTo>
                  <a:lnTo>
                    <a:pt x="139627" y="17965"/>
                  </a:lnTo>
                  <a:lnTo>
                    <a:pt x="100797" y="39043"/>
                  </a:lnTo>
                  <a:lnTo>
                    <a:pt x="66963" y="66959"/>
                  </a:lnTo>
                  <a:lnTo>
                    <a:pt x="39046" y="100792"/>
                  </a:lnTo>
                  <a:lnTo>
                    <a:pt x="17967" y="139622"/>
                  </a:lnTo>
                  <a:lnTo>
                    <a:pt x="4645" y="182532"/>
                  </a:lnTo>
                  <a:lnTo>
                    <a:pt x="0" y="228600"/>
                  </a:lnTo>
                  <a:lnTo>
                    <a:pt x="0" y="1143000"/>
                  </a:lnTo>
                  <a:lnTo>
                    <a:pt x="4645" y="1189062"/>
                  </a:lnTo>
                  <a:lnTo>
                    <a:pt x="17967" y="1231969"/>
                  </a:lnTo>
                  <a:lnTo>
                    <a:pt x="39046" y="1270799"/>
                  </a:lnTo>
                  <a:lnTo>
                    <a:pt x="66963" y="1304633"/>
                  </a:lnTo>
                  <a:lnTo>
                    <a:pt x="100797" y="1332551"/>
                  </a:lnTo>
                  <a:lnTo>
                    <a:pt x="139627" y="1353631"/>
                  </a:lnTo>
                  <a:lnTo>
                    <a:pt x="182535" y="1366954"/>
                  </a:lnTo>
                  <a:lnTo>
                    <a:pt x="228600" y="1371600"/>
                  </a:lnTo>
                  <a:lnTo>
                    <a:pt x="11724680" y="1371600"/>
                  </a:lnTo>
                  <a:lnTo>
                    <a:pt x="11770743" y="1366954"/>
                  </a:lnTo>
                  <a:lnTo>
                    <a:pt x="11813650" y="1353631"/>
                  </a:lnTo>
                  <a:lnTo>
                    <a:pt x="11852480" y="1332551"/>
                  </a:lnTo>
                  <a:lnTo>
                    <a:pt x="11886314" y="1304633"/>
                  </a:lnTo>
                  <a:lnTo>
                    <a:pt x="11914231" y="1270799"/>
                  </a:lnTo>
                  <a:lnTo>
                    <a:pt x="11935312" y="1231969"/>
                  </a:lnTo>
                  <a:lnTo>
                    <a:pt x="11948635" y="1189062"/>
                  </a:lnTo>
                  <a:lnTo>
                    <a:pt x="11953280" y="1143000"/>
                  </a:lnTo>
                  <a:lnTo>
                    <a:pt x="11953280" y="228600"/>
                  </a:lnTo>
                  <a:lnTo>
                    <a:pt x="11948635" y="182532"/>
                  </a:lnTo>
                  <a:lnTo>
                    <a:pt x="11935312" y="139622"/>
                  </a:lnTo>
                  <a:lnTo>
                    <a:pt x="11914231" y="100792"/>
                  </a:lnTo>
                  <a:lnTo>
                    <a:pt x="11886314" y="66959"/>
                  </a:lnTo>
                  <a:lnTo>
                    <a:pt x="11852480" y="39043"/>
                  </a:lnTo>
                  <a:lnTo>
                    <a:pt x="11813650" y="17965"/>
                  </a:lnTo>
                  <a:lnTo>
                    <a:pt x="11770743" y="4644"/>
                  </a:lnTo>
                  <a:lnTo>
                    <a:pt x="11724680" y="0"/>
                  </a:lnTo>
                  <a:close/>
                </a:path>
              </a:pathLst>
            </a:custGeom>
            <a:solidFill>
              <a:srgbClr val="1F4E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874" y="1210299"/>
              <a:ext cx="11953875" cy="1371600"/>
            </a:xfrm>
            <a:custGeom>
              <a:avLst/>
              <a:gdLst/>
              <a:ahLst/>
              <a:cxnLst/>
              <a:rect l="l" t="t" r="r" b="b"/>
              <a:pathLst>
                <a:path w="11953875" h="1371600">
                  <a:moveTo>
                    <a:pt x="0" y="228600"/>
                  </a:moveTo>
                  <a:lnTo>
                    <a:pt x="4645" y="182532"/>
                  </a:lnTo>
                  <a:lnTo>
                    <a:pt x="17967" y="139622"/>
                  </a:lnTo>
                  <a:lnTo>
                    <a:pt x="39046" y="100792"/>
                  </a:lnTo>
                  <a:lnTo>
                    <a:pt x="66963" y="66959"/>
                  </a:lnTo>
                  <a:lnTo>
                    <a:pt x="100797" y="39043"/>
                  </a:lnTo>
                  <a:lnTo>
                    <a:pt x="139627" y="17965"/>
                  </a:lnTo>
                  <a:lnTo>
                    <a:pt x="182535" y="4644"/>
                  </a:lnTo>
                  <a:lnTo>
                    <a:pt x="228600" y="0"/>
                  </a:lnTo>
                  <a:lnTo>
                    <a:pt x="11724680" y="0"/>
                  </a:lnTo>
                  <a:lnTo>
                    <a:pt x="11770743" y="4644"/>
                  </a:lnTo>
                  <a:lnTo>
                    <a:pt x="11813650" y="17965"/>
                  </a:lnTo>
                  <a:lnTo>
                    <a:pt x="11852480" y="39043"/>
                  </a:lnTo>
                  <a:lnTo>
                    <a:pt x="11886314" y="66959"/>
                  </a:lnTo>
                  <a:lnTo>
                    <a:pt x="11914231" y="100792"/>
                  </a:lnTo>
                  <a:lnTo>
                    <a:pt x="11935312" y="139622"/>
                  </a:lnTo>
                  <a:lnTo>
                    <a:pt x="11948635" y="182532"/>
                  </a:lnTo>
                  <a:lnTo>
                    <a:pt x="11953280" y="228600"/>
                  </a:lnTo>
                  <a:lnTo>
                    <a:pt x="11953280" y="1143000"/>
                  </a:lnTo>
                  <a:lnTo>
                    <a:pt x="11948635" y="1189062"/>
                  </a:lnTo>
                  <a:lnTo>
                    <a:pt x="11935312" y="1231969"/>
                  </a:lnTo>
                  <a:lnTo>
                    <a:pt x="11914231" y="1270799"/>
                  </a:lnTo>
                  <a:lnTo>
                    <a:pt x="11886314" y="1304633"/>
                  </a:lnTo>
                  <a:lnTo>
                    <a:pt x="11852480" y="1332551"/>
                  </a:lnTo>
                  <a:lnTo>
                    <a:pt x="11813650" y="1353631"/>
                  </a:lnTo>
                  <a:lnTo>
                    <a:pt x="11770743" y="1366954"/>
                  </a:lnTo>
                  <a:lnTo>
                    <a:pt x="11724680" y="1371600"/>
                  </a:lnTo>
                  <a:lnTo>
                    <a:pt x="228600" y="1371600"/>
                  </a:lnTo>
                  <a:lnTo>
                    <a:pt x="182535" y="1366954"/>
                  </a:lnTo>
                  <a:lnTo>
                    <a:pt x="139627" y="1353631"/>
                  </a:lnTo>
                  <a:lnTo>
                    <a:pt x="100797" y="1332551"/>
                  </a:lnTo>
                  <a:lnTo>
                    <a:pt x="66963" y="1304633"/>
                  </a:lnTo>
                  <a:lnTo>
                    <a:pt x="39046" y="1270799"/>
                  </a:lnTo>
                  <a:lnTo>
                    <a:pt x="17967" y="1231969"/>
                  </a:lnTo>
                  <a:lnTo>
                    <a:pt x="4645" y="1189062"/>
                  </a:lnTo>
                  <a:lnTo>
                    <a:pt x="0" y="1143000"/>
                  </a:lnTo>
                  <a:lnTo>
                    <a:pt x="0" y="228600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0050" y="1219825"/>
            <a:ext cx="1106932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3860">
              <a:lnSpc>
                <a:spcPct val="100000"/>
              </a:lnSpc>
              <a:spcBef>
                <a:spcPts val="100"/>
              </a:spcBef>
            </a:pPr>
            <a:r>
              <a:rPr sz="2800" b="1" spc="-25" dirty="0">
                <a:solidFill>
                  <a:srgbClr val="FFFFFF"/>
                </a:solidFill>
                <a:latin typeface="Carlito"/>
                <a:cs typeface="Carlito"/>
              </a:rPr>
              <a:t>Художники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майстерно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оздоблюють</a:t>
            </a:r>
            <a:r>
              <a:rPr sz="28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сцену</a:t>
            </a:r>
            <a:r>
              <a:rPr sz="2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для</a:t>
            </a:r>
            <a:r>
              <a:rPr sz="28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опери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чи</a:t>
            </a:r>
            <a:r>
              <a:rPr sz="28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балету,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драматичної</a:t>
            </a:r>
            <a:r>
              <a:rPr sz="28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або</a:t>
            </a:r>
            <a:r>
              <a:rPr sz="2800" b="1" spc="-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лялькової</a:t>
            </a:r>
            <a:r>
              <a:rPr sz="28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вистави.</a:t>
            </a:r>
            <a:r>
              <a:rPr sz="28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Вони</a:t>
            </a:r>
            <a:r>
              <a:rPr sz="2800" b="1" spc="-8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малюють</a:t>
            </a:r>
            <a:r>
              <a:rPr sz="2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декорації,</a:t>
            </a:r>
            <a:r>
              <a:rPr sz="28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завдяки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яким</a:t>
            </a:r>
            <a:r>
              <a:rPr sz="28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ми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дізнаємося,</a:t>
            </a:r>
            <a:r>
              <a:rPr sz="28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де</a:t>
            </a:r>
            <a:r>
              <a:rPr sz="28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й</a:t>
            </a:r>
            <a:r>
              <a:rPr sz="28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коли</a:t>
            </a:r>
            <a:r>
              <a:rPr sz="28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відбувається</a:t>
            </a: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дія</a:t>
            </a:r>
            <a:r>
              <a:rPr sz="28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на</a:t>
            </a:r>
            <a:r>
              <a:rPr sz="2800" b="1" spc="-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сцені.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254759" y="2661857"/>
            <a:ext cx="9766935" cy="4110354"/>
            <a:chOff x="1254759" y="2661857"/>
            <a:chExt cx="9766935" cy="411035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4759" y="2661857"/>
              <a:ext cx="9766560" cy="41100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8259" y="2725420"/>
              <a:ext cx="9588508" cy="393191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99234" y="2706336"/>
              <a:ext cx="9626600" cy="3970654"/>
            </a:xfrm>
            <a:custGeom>
              <a:avLst/>
              <a:gdLst/>
              <a:ahLst/>
              <a:cxnLst/>
              <a:rect l="l" t="t" r="r" b="b"/>
              <a:pathLst>
                <a:path w="9626600" h="3970654">
                  <a:moveTo>
                    <a:pt x="0" y="3970068"/>
                  </a:moveTo>
                  <a:lnTo>
                    <a:pt x="9626565" y="3970068"/>
                  </a:lnTo>
                  <a:lnTo>
                    <a:pt x="9626565" y="0"/>
                  </a:lnTo>
                  <a:lnTo>
                    <a:pt x="0" y="0"/>
                  </a:lnTo>
                  <a:lnTo>
                    <a:pt x="0" y="397006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20343"/>
            <a:ext cx="8732520" cy="485775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941705">
              <a:lnSpc>
                <a:spcPct val="100000"/>
              </a:lnSpc>
              <a:spcBef>
                <a:spcPts val="590"/>
              </a:spcBef>
            </a:pPr>
            <a:r>
              <a:rPr sz="2000" i="0" spc="-20" dirty="0">
                <a:solidFill>
                  <a:srgbClr val="FFFFFF"/>
                </a:solidFill>
                <a:latin typeface="Carlito"/>
                <a:cs typeface="Carlito"/>
              </a:rPr>
              <a:t>Розгляньте</a:t>
            </a:r>
            <a:r>
              <a:rPr sz="2000" i="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декорації,</a:t>
            </a:r>
            <a:r>
              <a:rPr sz="2000" i="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скажіть,</a:t>
            </a:r>
            <a:r>
              <a:rPr sz="2000" i="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де</a:t>
            </a:r>
            <a:r>
              <a:rPr sz="2000" i="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і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коли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відбувається</a:t>
            </a:r>
            <a:r>
              <a:rPr sz="2000" i="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вистава?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7456" y="2903234"/>
            <a:ext cx="3907154" cy="2215515"/>
            <a:chOff x="157456" y="2903234"/>
            <a:chExt cx="3907154" cy="2215515"/>
          </a:xfrm>
        </p:grpSpPr>
        <p:sp>
          <p:nvSpPr>
            <p:cNvPr id="4" name="object 4"/>
            <p:cNvSpPr/>
            <p:nvPr/>
          </p:nvSpPr>
          <p:spPr>
            <a:xfrm>
              <a:off x="163806" y="2909584"/>
              <a:ext cx="3894454" cy="2202815"/>
            </a:xfrm>
            <a:custGeom>
              <a:avLst/>
              <a:gdLst/>
              <a:ahLst/>
              <a:cxnLst/>
              <a:rect l="l" t="t" r="r" b="b"/>
              <a:pathLst>
                <a:path w="3894454" h="2202815">
                  <a:moveTo>
                    <a:pt x="3526803" y="0"/>
                  </a:moveTo>
                  <a:lnTo>
                    <a:pt x="367045" y="0"/>
                  </a:lnTo>
                  <a:lnTo>
                    <a:pt x="321012" y="2859"/>
                  </a:lnTo>
                  <a:lnTo>
                    <a:pt x="276684" y="11207"/>
                  </a:lnTo>
                  <a:lnTo>
                    <a:pt x="234403" y="24702"/>
                  </a:lnTo>
                  <a:lnTo>
                    <a:pt x="194515" y="42998"/>
                  </a:lnTo>
                  <a:lnTo>
                    <a:pt x="157364" y="65753"/>
                  </a:lnTo>
                  <a:lnTo>
                    <a:pt x="123294" y="92622"/>
                  </a:lnTo>
                  <a:lnTo>
                    <a:pt x="92649" y="123262"/>
                  </a:lnTo>
                  <a:lnTo>
                    <a:pt x="65774" y="157329"/>
                  </a:lnTo>
                  <a:lnTo>
                    <a:pt x="43014" y="194479"/>
                  </a:lnTo>
                  <a:lnTo>
                    <a:pt x="24711" y="234369"/>
                  </a:lnTo>
                  <a:lnTo>
                    <a:pt x="11212" y="276655"/>
                  </a:lnTo>
                  <a:lnTo>
                    <a:pt x="2860" y="320993"/>
                  </a:lnTo>
                  <a:lnTo>
                    <a:pt x="0" y="367040"/>
                  </a:lnTo>
                  <a:lnTo>
                    <a:pt x="0" y="1835146"/>
                  </a:lnTo>
                  <a:lnTo>
                    <a:pt x="2860" y="1881178"/>
                  </a:lnTo>
                  <a:lnTo>
                    <a:pt x="11212" y="1925507"/>
                  </a:lnTo>
                  <a:lnTo>
                    <a:pt x="24711" y="1967788"/>
                  </a:lnTo>
                  <a:lnTo>
                    <a:pt x="43014" y="2007676"/>
                  </a:lnTo>
                  <a:lnTo>
                    <a:pt x="65774" y="2044828"/>
                  </a:lnTo>
                  <a:lnTo>
                    <a:pt x="92649" y="2078899"/>
                  </a:lnTo>
                  <a:lnTo>
                    <a:pt x="123294" y="2109544"/>
                  </a:lnTo>
                  <a:lnTo>
                    <a:pt x="157364" y="2136420"/>
                  </a:lnTo>
                  <a:lnTo>
                    <a:pt x="194515" y="2159181"/>
                  </a:lnTo>
                  <a:lnTo>
                    <a:pt x="234403" y="2177484"/>
                  </a:lnTo>
                  <a:lnTo>
                    <a:pt x="276684" y="2190984"/>
                  </a:lnTo>
                  <a:lnTo>
                    <a:pt x="321012" y="2199336"/>
                  </a:lnTo>
                  <a:lnTo>
                    <a:pt x="367045" y="2202197"/>
                  </a:lnTo>
                  <a:lnTo>
                    <a:pt x="3526803" y="2202197"/>
                  </a:lnTo>
                  <a:lnTo>
                    <a:pt x="3572850" y="2199336"/>
                  </a:lnTo>
                  <a:lnTo>
                    <a:pt x="3617188" y="2190984"/>
                  </a:lnTo>
                  <a:lnTo>
                    <a:pt x="3659474" y="2177484"/>
                  </a:lnTo>
                  <a:lnTo>
                    <a:pt x="3699364" y="2159181"/>
                  </a:lnTo>
                  <a:lnTo>
                    <a:pt x="3736514" y="2136420"/>
                  </a:lnTo>
                  <a:lnTo>
                    <a:pt x="3770581" y="2109544"/>
                  </a:lnTo>
                  <a:lnTo>
                    <a:pt x="3801221" y="2078899"/>
                  </a:lnTo>
                  <a:lnTo>
                    <a:pt x="3828090" y="2044828"/>
                  </a:lnTo>
                  <a:lnTo>
                    <a:pt x="3850845" y="2007676"/>
                  </a:lnTo>
                  <a:lnTo>
                    <a:pt x="3869141" y="1967788"/>
                  </a:lnTo>
                  <a:lnTo>
                    <a:pt x="3882636" y="1925507"/>
                  </a:lnTo>
                  <a:lnTo>
                    <a:pt x="3890984" y="1881178"/>
                  </a:lnTo>
                  <a:lnTo>
                    <a:pt x="3893843" y="1835146"/>
                  </a:lnTo>
                  <a:lnTo>
                    <a:pt x="3893843" y="367040"/>
                  </a:lnTo>
                  <a:lnTo>
                    <a:pt x="3890984" y="320993"/>
                  </a:lnTo>
                  <a:lnTo>
                    <a:pt x="3882636" y="276655"/>
                  </a:lnTo>
                  <a:lnTo>
                    <a:pt x="3869141" y="234369"/>
                  </a:lnTo>
                  <a:lnTo>
                    <a:pt x="3850845" y="194479"/>
                  </a:lnTo>
                  <a:lnTo>
                    <a:pt x="3828090" y="157329"/>
                  </a:lnTo>
                  <a:lnTo>
                    <a:pt x="3801221" y="123262"/>
                  </a:lnTo>
                  <a:lnTo>
                    <a:pt x="3770581" y="92622"/>
                  </a:lnTo>
                  <a:lnTo>
                    <a:pt x="3736514" y="65753"/>
                  </a:lnTo>
                  <a:lnTo>
                    <a:pt x="3699364" y="42998"/>
                  </a:lnTo>
                  <a:lnTo>
                    <a:pt x="3659474" y="24702"/>
                  </a:lnTo>
                  <a:lnTo>
                    <a:pt x="3617188" y="11207"/>
                  </a:lnTo>
                  <a:lnTo>
                    <a:pt x="3572850" y="2859"/>
                  </a:lnTo>
                  <a:lnTo>
                    <a:pt x="352680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3806" y="2909584"/>
              <a:ext cx="3894454" cy="2202815"/>
            </a:xfrm>
            <a:custGeom>
              <a:avLst/>
              <a:gdLst/>
              <a:ahLst/>
              <a:cxnLst/>
              <a:rect l="l" t="t" r="r" b="b"/>
              <a:pathLst>
                <a:path w="3894454" h="2202815">
                  <a:moveTo>
                    <a:pt x="0" y="367040"/>
                  </a:moveTo>
                  <a:lnTo>
                    <a:pt x="2860" y="320993"/>
                  </a:lnTo>
                  <a:lnTo>
                    <a:pt x="11212" y="276655"/>
                  </a:lnTo>
                  <a:lnTo>
                    <a:pt x="24711" y="234369"/>
                  </a:lnTo>
                  <a:lnTo>
                    <a:pt x="43014" y="194479"/>
                  </a:lnTo>
                  <a:lnTo>
                    <a:pt x="65774" y="157329"/>
                  </a:lnTo>
                  <a:lnTo>
                    <a:pt x="92649" y="123262"/>
                  </a:lnTo>
                  <a:lnTo>
                    <a:pt x="123294" y="92622"/>
                  </a:lnTo>
                  <a:lnTo>
                    <a:pt x="157364" y="65753"/>
                  </a:lnTo>
                  <a:lnTo>
                    <a:pt x="194515" y="42998"/>
                  </a:lnTo>
                  <a:lnTo>
                    <a:pt x="234403" y="24702"/>
                  </a:lnTo>
                  <a:lnTo>
                    <a:pt x="276684" y="11207"/>
                  </a:lnTo>
                  <a:lnTo>
                    <a:pt x="321012" y="2859"/>
                  </a:lnTo>
                  <a:lnTo>
                    <a:pt x="367045" y="0"/>
                  </a:lnTo>
                  <a:lnTo>
                    <a:pt x="3526803" y="0"/>
                  </a:lnTo>
                  <a:lnTo>
                    <a:pt x="3572850" y="2859"/>
                  </a:lnTo>
                  <a:lnTo>
                    <a:pt x="3617188" y="11207"/>
                  </a:lnTo>
                  <a:lnTo>
                    <a:pt x="3659474" y="24702"/>
                  </a:lnTo>
                  <a:lnTo>
                    <a:pt x="3699364" y="42998"/>
                  </a:lnTo>
                  <a:lnTo>
                    <a:pt x="3736514" y="65753"/>
                  </a:lnTo>
                  <a:lnTo>
                    <a:pt x="3770581" y="92622"/>
                  </a:lnTo>
                  <a:lnTo>
                    <a:pt x="3801221" y="123262"/>
                  </a:lnTo>
                  <a:lnTo>
                    <a:pt x="3828090" y="157329"/>
                  </a:lnTo>
                  <a:lnTo>
                    <a:pt x="3850845" y="194479"/>
                  </a:lnTo>
                  <a:lnTo>
                    <a:pt x="3869141" y="234369"/>
                  </a:lnTo>
                  <a:lnTo>
                    <a:pt x="3882636" y="276655"/>
                  </a:lnTo>
                  <a:lnTo>
                    <a:pt x="3890984" y="320993"/>
                  </a:lnTo>
                  <a:lnTo>
                    <a:pt x="3893843" y="367040"/>
                  </a:lnTo>
                  <a:lnTo>
                    <a:pt x="3893843" y="1835146"/>
                  </a:lnTo>
                  <a:lnTo>
                    <a:pt x="3890984" y="1881178"/>
                  </a:lnTo>
                  <a:lnTo>
                    <a:pt x="3882636" y="1925507"/>
                  </a:lnTo>
                  <a:lnTo>
                    <a:pt x="3869141" y="1967788"/>
                  </a:lnTo>
                  <a:lnTo>
                    <a:pt x="3850845" y="2007676"/>
                  </a:lnTo>
                  <a:lnTo>
                    <a:pt x="3828090" y="2044828"/>
                  </a:lnTo>
                  <a:lnTo>
                    <a:pt x="3801221" y="2078899"/>
                  </a:lnTo>
                  <a:lnTo>
                    <a:pt x="3770581" y="2109544"/>
                  </a:lnTo>
                  <a:lnTo>
                    <a:pt x="3736514" y="2136420"/>
                  </a:lnTo>
                  <a:lnTo>
                    <a:pt x="3699364" y="2159181"/>
                  </a:lnTo>
                  <a:lnTo>
                    <a:pt x="3659474" y="2177484"/>
                  </a:lnTo>
                  <a:lnTo>
                    <a:pt x="3617188" y="2190984"/>
                  </a:lnTo>
                  <a:lnTo>
                    <a:pt x="3572850" y="2199336"/>
                  </a:lnTo>
                  <a:lnTo>
                    <a:pt x="3526803" y="2202197"/>
                  </a:lnTo>
                  <a:lnTo>
                    <a:pt x="367045" y="2202197"/>
                  </a:lnTo>
                  <a:lnTo>
                    <a:pt x="321012" y="2199336"/>
                  </a:lnTo>
                  <a:lnTo>
                    <a:pt x="276684" y="2190984"/>
                  </a:lnTo>
                  <a:lnTo>
                    <a:pt x="234403" y="2177484"/>
                  </a:lnTo>
                  <a:lnTo>
                    <a:pt x="194515" y="2159181"/>
                  </a:lnTo>
                  <a:lnTo>
                    <a:pt x="157364" y="2136420"/>
                  </a:lnTo>
                  <a:lnTo>
                    <a:pt x="123294" y="2109544"/>
                  </a:lnTo>
                  <a:lnTo>
                    <a:pt x="92649" y="2078899"/>
                  </a:lnTo>
                  <a:lnTo>
                    <a:pt x="65774" y="2044828"/>
                  </a:lnTo>
                  <a:lnTo>
                    <a:pt x="43014" y="2007676"/>
                  </a:lnTo>
                  <a:lnTo>
                    <a:pt x="24711" y="1967788"/>
                  </a:lnTo>
                  <a:lnTo>
                    <a:pt x="11212" y="1925507"/>
                  </a:lnTo>
                  <a:lnTo>
                    <a:pt x="2860" y="1881178"/>
                  </a:lnTo>
                  <a:lnTo>
                    <a:pt x="0" y="1835146"/>
                  </a:lnTo>
                  <a:lnTo>
                    <a:pt x="0" y="367040"/>
                  </a:lnTo>
                  <a:close/>
                </a:path>
              </a:pathLst>
            </a:custGeom>
            <a:ln w="126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05423" y="3246059"/>
            <a:ext cx="340741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2540" algn="ct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Декорації</a:t>
            </a:r>
            <a:r>
              <a:rPr sz="24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–</a:t>
            </a:r>
            <a:r>
              <a:rPr sz="24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це</a:t>
            </a:r>
            <a:r>
              <a:rPr sz="24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художнє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оформлення</a:t>
            </a:r>
            <a:r>
              <a:rPr sz="24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сцени,</a:t>
            </a:r>
            <a:r>
              <a:rPr sz="2400" b="1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котрі допомагають</a:t>
            </a:r>
            <a:r>
              <a:rPr sz="2400" b="1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зрозуміти </a:t>
            </a:r>
            <a:r>
              <a:rPr sz="2400" b="1" dirty="0">
                <a:solidFill>
                  <a:srgbClr val="FFFFFF"/>
                </a:solidFill>
                <a:latin typeface="Carlito"/>
                <a:cs typeface="Carlito"/>
              </a:rPr>
              <a:t>зміст</a:t>
            </a:r>
            <a:r>
              <a:rPr sz="24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Carlito"/>
                <a:cs typeface="Carlito"/>
              </a:rPr>
              <a:t>вистави.</a:t>
            </a:r>
            <a:endParaRPr sz="24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08781" y="960177"/>
            <a:ext cx="7983220" cy="5880735"/>
            <a:chOff x="4208781" y="960177"/>
            <a:chExt cx="7983220" cy="58807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8781" y="960177"/>
              <a:ext cx="7983217" cy="588036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72277" y="1023612"/>
              <a:ext cx="7815577" cy="57023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253240" y="1004547"/>
              <a:ext cx="7854315" cy="5741035"/>
            </a:xfrm>
            <a:custGeom>
              <a:avLst/>
              <a:gdLst/>
              <a:ahLst/>
              <a:cxnLst/>
              <a:rect l="l" t="t" r="r" b="b"/>
              <a:pathLst>
                <a:path w="7854315" h="5741034">
                  <a:moveTo>
                    <a:pt x="0" y="5740438"/>
                  </a:moveTo>
                  <a:lnTo>
                    <a:pt x="7853690" y="5740438"/>
                  </a:lnTo>
                  <a:lnTo>
                    <a:pt x="7853690" y="0"/>
                  </a:lnTo>
                  <a:lnTo>
                    <a:pt x="0" y="0"/>
                  </a:lnTo>
                  <a:lnTo>
                    <a:pt x="0" y="5740438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6634" y="394971"/>
            <a:ext cx="8732520" cy="66548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Розгляньте</a:t>
            </a:r>
            <a:r>
              <a:rPr sz="2000" b="1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декорації,</a:t>
            </a:r>
            <a:r>
              <a:rPr sz="2000" b="1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скажіть,</a:t>
            </a:r>
            <a:r>
              <a:rPr sz="2000" b="1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де</a:t>
            </a:r>
            <a:r>
              <a:rPr sz="2000" b="1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відбувається</a:t>
            </a:r>
            <a:r>
              <a:rPr sz="2000" b="1" spc="-20" dirty="0">
                <a:solidFill>
                  <a:srgbClr val="FFFFFF"/>
                </a:solidFill>
                <a:latin typeface="Carlito"/>
                <a:cs typeface="Carlito"/>
              </a:rPr>
              <a:t> дія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?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Як</a:t>
            </a:r>
            <a:r>
              <a:rPr sz="20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це</a:t>
            </a:r>
            <a:r>
              <a:rPr sz="2000" b="1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можна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визначити</a:t>
            </a:r>
            <a:r>
              <a:rPr sz="2000" b="1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dirty="0">
                <a:solidFill>
                  <a:srgbClr val="FFFFFF"/>
                </a:solidFill>
                <a:latin typeface="Carlito"/>
                <a:cs typeface="Carlito"/>
              </a:rPr>
              <a:t>за</a:t>
            </a:r>
            <a:r>
              <a:rPr sz="2000" b="1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Carlito"/>
                <a:cs typeface="Carlito"/>
              </a:rPr>
              <a:t>декорацією?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8119" y="1257357"/>
            <a:ext cx="11765915" cy="5532755"/>
            <a:chOff x="198119" y="1257357"/>
            <a:chExt cx="11765915" cy="55327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19" y="1257357"/>
              <a:ext cx="11765529" cy="55323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1620" y="1320796"/>
              <a:ext cx="11587477" cy="53543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42601" y="1301739"/>
              <a:ext cx="11625580" cy="5393055"/>
            </a:xfrm>
            <a:custGeom>
              <a:avLst/>
              <a:gdLst/>
              <a:ahLst/>
              <a:cxnLst/>
              <a:rect l="l" t="t" r="r" b="b"/>
              <a:pathLst>
                <a:path w="11625580" h="5393055">
                  <a:moveTo>
                    <a:pt x="0" y="5392454"/>
                  </a:moveTo>
                  <a:lnTo>
                    <a:pt x="11625517" y="5392454"/>
                  </a:lnTo>
                  <a:lnTo>
                    <a:pt x="11625517" y="0"/>
                  </a:lnTo>
                  <a:lnTo>
                    <a:pt x="0" y="0"/>
                  </a:lnTo>
                  <a:lnTo>
                    <a:pt x="0" y="5392454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580"/>
              </a:spcBef>
            </a:pP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Пригадайте,</a:t>
            </a:r>
            <a:r>
              <a:rPr sz="2000" i="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як</a:t>
            </a:r>
            <a:r>
              <a:rPr sz="2000" i="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виконавці</a:t>
            </a:r>
            <a:r>
              <a:rPr sz="2000" i="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опери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спілкуються</a:t>
            </a:r>
            <a:r>
              <a:rPr sz="2000" i="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dirty="0">
                <a:solidFill>
                  <a:srgbClr val="FFFFFF"/>
                </a:solidFill>
                <a:latin typeface="Carlito"/>
                <a:cs typeface="Carlito"/>
              </a:rPr>
              <a:t>із</a:t>
            </a:r>
            <a:r>
              <a:rPr sz="2000" i="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глядачами?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93800" y="1186116"/>
            <a:ext cx="9817735" cy="5601335"/>
            <a:chOff x="1193800" y="1186116"/>
            <a:chExt cx="9817735" cy="56013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3800" y="1186116"/>
              <a:ext cx="9817345" cy="56010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299" y="1249675"/>
              <a:ext cx="9639293" cy="54229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238225" y="1230660"/>
              <a:ext cx="9678035" cy="5461000"/>
            </a:xfrm>
            <a:custGeom>
              <a:avLst/>
              <a:gdLst/>
              <a:ahLst/>
              <a:cxnLst/>
              <a:rect l="l" t="t" r="r" b="b"/>
              <a:pathLst>
                <a:path w="9678035" h="5461000">
                  <a:moveTo>
                    <a:pt x="0" y="5460961"/>
                  </a:moveTo>
                  <a:lnTo>
                    <a:pt x="9677424" y="5460961"/>
                  </a:lnTo>
                  <a:lnTo>
                    <a:pt x="9677424" y="0"/>
                  </a:lnTo>
                  <a:lnTo>
                    <a:pt x="0" y="0"/>
                  </a:lnTo>
                  <a:lnTo>
                    <a:pt x="0" y="5460961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6634" y="496568"/>
            <a:ext cx="8732520" cy="485140"/>
          </a:xfrm>
          <a:prstGeom prst="rect">
            <a:avLst/>
          </a:prstGeom>
          <a:solidFill>
            <a:srgbClr val="2E3142"/>
          </a:solidFill>
          <a:ln w="12699">
            <a:solidFill>
              <a:srgbClr val="00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80"/>
              </a:spcBef>
            </a:pPr>
            <a:r>
              <a:rPr sz="2000" i="0" spc="-10" dirty="0">
                <a:solidFill>
                  <a:srgbClr val="FFFFFF"/>
                </a:solidFill>
                <a:latin typeface="Carlito"/>
                <a:cs typeface="Carlito"/>
              </a:rPr>
              <a:t>Фізкультхвилинка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1280" y="1201360"/>
            <a:ext cx="9802495" cy="5593715"/>
            <a:chOff x="1351280" y="1201360"/>
            <a:chExt cx="9802495" cy="5593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280" y="1201360"/>
              <a:ext cx="9802239" cy="559345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14779" y="1264921"/>
              <a:ext cx="9624060" cy="54152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95745" y="1245875"/>
              <a:ext cx="9662160" cy="5454015"/>
            </a:xfrm>
            <a:custGeom>
              <a:avLst/>
              <a:gdLst/>
              <a:ahLst/>
              <a:cxnLst/>
              <a:rect l="l" t="t" r="r" b="b"/>
              <a:pathLst>
                <a:path w="9662160" h="5454015">
                  <a:moveTo>
                    <a:pt x="0" y="5453390"/>
                  </a:moveTo>
                  <a:lnTo>
                    <a:pt x="9662135" y="5453390"/>
                  </a:lnTo>
                  <a:lnTo>
                    <a:pt x="9662135" y="0"/>
                  </a:lnTo>
                  <a:lnTo>
                    <a:pt x="0" y="0"/>
                  </a:lnTo>
                  <a:lnTo>
                    <a:pt x="0" y="5453390"/>
                  </a:lnTo>
                  <a:close/>
                </a:path>
              </a:pathLst>
            </a:custGeom>
            <a:ln w="38099">
              <a:solidFill>
                <a:srgbClr val="2E314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314</Words>
  <Application>Microsoft Office PowerPoint</Application>
  <PresentationFormat>Широкоэкранный</PresentationFormat>
  <Paragraphs>48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Carlito</vt:lpstr>
      <vt:lpstr>Lato</vt:lpstr>
      <vt:lpstr>Times New Roman</vt:lpstr>
      <vt:lpstr>Trebuchet MS</vt:lpstr>
      <vt:lpstr>Office Theme</vt:lpstr>
      <vt:lpstr>Презентация PowerPoint</vt:lpstr>
      <vt:lpstr>Прослухайте вірш та налаштуймося на роботу</vt:lpstr>
      <vt:lpstr>Про що ми говорили на попередніх уроках?</vt:lpstr>
      <vt:lpstr>Презентация PowerPoint</vt:lpstr>
      <vt:lpstr>Чи зустрічали ви художника – декоратора?</vt:lpstr>
      <vt:lpstr>Розгляньте декорації, скажіть, де і коли відбувається вистава?</vt:lpstr>
      <vt:lpstr>Презентация PowerPoint</vt:lpstr>
      <vt:lpstr>Пригадайте, як виконавці опери спілкуються із глядачами?</vt:lpstr>
      <vt:lpstr>Фізкультхвилинка</vt:lpstr>
      <vt:lpstr>Презентация PowerPoint</vt:lpstr>
      <vt:lpstr>Правила безпеки на уроці образотворчого мистецтва</vt:lpstr>
      <vt:lpstr>Презентация PowerPoint</vt:lpstr>
      <vt:lpstr>Презентация PowerPoint</vt:lpstr>
      <vt:lpstr>Послідовність малювання декорації до опери – казки «Плескачик»</vt:lpstr>
      <vt:lpstr>Продемонструйте власні малюнки</vt:lpstr>
      <vt:lpstr>Виберіть декорації, які використали б у виставі «Рукавичка»</vt:lpstr>
      <vt:lpstr>Рефлексія. Оберіть відповідну цеглинку лего...</vt:lpstr>
      <vt:lpstr>Пригадайте, як виконавці опери спілкуються із глядачами: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1</cp:revision>
  <dcterms:created xsi:type="dcterms:W3CDTF">2024-09-13T12:49:54Z</dcterms:created>
  <dcterms:modified xsi:type="dcterms:W3CDTF">2024-09-13T12:54:36Z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2024-09-13T00:00:00Z</vt:filetime>
  </property>
  <property fmtid="{D5CDD505-2E9C-101B-9397-08002B2CF9AE}" pid="5" name="Producer">
    <vt:lpwstr>3-Heights(TM) PDF Security Shell 4.8.25.2 (http://www.pdf-tools.com)</vt:lpwstr>
  </property>
</Properties>
</file>