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485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0371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13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80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5978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42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228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Операції з 3D-об’єктами у Blender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Підсумки уроку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200" dirty="0" err="1"/>
              <a:t>Огляд</a:t>
            </a:r>
            <a:r>
              <a:rPr sz="3200" dirty="0"/>
              <a:t> </a:t>
            </a:r>
            <a:r>
              <a:rPr sz="3200" dirty="0" err="1"/>
              <a:t>трансформацій</a:t>
            </a:r>
            <a:r>
              <a:rPr sz="3200" dirty="0"/>
              <a:t> у Blender.</a:t>
            </a:r>
          </a:p>
          <a:p>
            <a:r>
              <a:rPr sz="3200" dirty="0" err="1"/>
              <a:t>Важливість</a:t>
            </a:r>
            <a:r>
              <a:rPr sz="3200" dirty="0"/>
              <a:t> </a:t>
            </a:r>
            <a:r>
              <a:rPr sz="3200" dirty="0" err="1"/>
              <a:t>для</a:t>
            </a:r>
            <a:r>
              <a:rPr sz="3200" dirty="0"/>
              <a:t> </a:t>
            </a:r>
            <a:r>
              <a:rPr sz="3200" dirty="0" err="1"/>
              <a:t>дизайнерів</a:t>
            </a:r>
            <a:r>
              <a:rPr sz="3200" dirty="0"/>
              <a:t>, </a:t>
            </a:r>
            <a:r>
              <a:rPr sz="3200" dirty="0" err="1"/>
              <a:t>аніматорів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Запитання для обговорення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1. </a:t>
            </a:r>
            <a:r>
              <a:rPr sz="3200" dirty="0" err="1"/>
              <a:t>Яку</a:t>
            </a:r>
            <a:r>
              <a:rPr sz="3200" dirty="0"/>
              <a:t> </a:t>
            </a:r>
            <a:r>
              <a:rPr sz="3200" dirty="0" err="1"/>
              <a:t>трансформацію</a:t>
            </a:r>
            <a:r>
              <a:rPr sz="3200" dirty="0"/>
              <a:t> </a:t>
            </a:r>
            <a:r>
              <a:rPr sz="3200" dirty="0" err="1"/>
              <a:t>найзручніше</a:t>
            </a:r>
            <a:r>
              <a:rPr sz="3200" dirty="0"/>
              <a:t> </a:t>
            </a:r>
            <a:r>
              <a:rPr sz="3200" dirty="0" err="1"/>
              <a:t>застосовувати</a:t>
            </a:r>
            <a:r>
              <a:rPr sz="3200" dirty="0"/>
              <a:t>?</a:t>
            </a:r>
          </a:p>
          <a:p>
            <a:r>
              <a:rPr sz="3200" dirty="0"/>
              <a:t>2. </a:t>
            </a:r>
            <a:r>
              <a:rPr sz="3200" dirty="0" err="1"/>
              <a:t>Відмінність</a:t>
            </a:r>
            <a:r>
              <a:rPr sz="3200" dirty="0"/>
              <a:t> </a:t>
            </a:r>
            <a:r>
              <a:rPr sz="3200" dirty="0" err="1"/>
              <a:t>масштабування</a:t>
            </a:r>
            <a:r>
              <a:rPr sz="3200" dirty="0"/>
              <a:t> і </a:t>
            </a:r>
            <a:r>
              <a:rPr sz="3200" dirty="0" err="1"/>
              <a:t>переміщення</a:t>
            </a:r>
            <a:r>
              <a:rPr sz="3200" dirty="0"/>
              <a:t>?</a:t>
            </a:r>
          </a:p>
          <a:p>
            <a:r>
              <a:rPr sz="3200" dirty="0"/>
              <a:t>3. </a:t>
            </a:r>
            <a:r>
              <a:rPr sz="3200" dirty="0" err="1"/>
              <a:t>Чи</a:t>
            </a:r>
            <a:r>
              <a:rPr sz="3200" dirty="0"/>
              <a:t> </a:t>
            </a:r>
            <a:r>
              <a:rPr sz="3200" dirty="0" err="1"/>
              <a:t>можна</a:t>
            </a:r>
            <a:r>
              <a:rPr sz="3200" dirty="0"/>
              <a:t> </a:t>
            </a:r>
            <a:r>
              <a:rPr sz="3200" dirty="0" err="1"/>
              <a:t>обертати</a:t>
            </a:r>
            <a:r>
              <a:rPr sz="3200" dirty="0"/>
              <a:t> </a:t>
            </a:r>
            <a:r>
              <a:rPr sz="3200" dirty="0" err="1"/>
              <a:t>кілька</a:t>
            </a:r>
            <a:r>
              <a:rPr sz="3200" dirty="0"/>
              <a:t> </a:t>
            </a:r>
            <a:r>
              <a:rPr sz="3200" dirty="0" err="1"/>
              <a:t>об’єктів</a:t>
            </a:r>
            <a:r>
              <a:rPr sz="3200" dirty="0"/>
              <a:t> </a:t>
            </a:r>
            <a:r>
              <a:rPr sz="3200" dirty="0" err="1"/>
              <a:t>одночасно</a:t>
            </a:r>
            <a:r>
              <a:rPr sz="3200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Що таке Blender?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Blender — безкоштовний редактор для 3D-моделювання, анімації, рендерингу та композитингу.</a:t>
            </a:r>
          </a:p>
          <a:p>
            <a:r>
              <a:t>- Використовується для створення 3D-моделей, сцен, анімацій, ігор.</a:t>
            </a:r>
          </a:p>
          <a:p>
            <a:r>
              <a:t>- Підтримує Windows, macOS, Linux.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Інтерфейс Blender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58" y="1613647"/>
            <a:ext cx="7633742" cy="4525963"/>
          </a:xfrm>
        </p:spPr>
        <p:txBody>
          <a:bodyPr/>
          <a:lstStyle/>
          <a:p>
            <a:r>
              <a:rPr sz="2400" dirty="0" err="1"/>
              <a:t>Основні</a:t>
            </a:r>
            <a:r>
              <a:rPr sz="2400" dirty="0"/>
              <a:t> </a:t>
            </a:r>
            <a:r>
              <a:rPr sz="2400" dirty="0" err="1"/>
              <a:t>області</a:t>
            </a:r>
            <a:r>
              <a:rPr sz="2400" dirty="0"/>
              <a:t>:</a:t>
            </a:r>
          </a:p>
          <a:p>
            <a:r>
              <a:rPr sz="2400" dirty="0"/>
              <a:t>- 3D Viewport</a:t>
            </a:r>
          </a:p>
          <a:p>
            <a:r>
              <a:rPr sz="2400" dirty="0"/>
              <a:t>- Outliner</a:t>
            </a:r>
          </a:p>
          <a:p>
            <a:r>
              <a:rPr sz="2400" dirty="0"/>
              <a:t>- Properties</a:t>
            </a:r>
          </a:p>
          <a:p>
            <a:r>
              <a:rPr sz="2400" dirty="0"/>
              <a:t>- Toolbar</a:t>
            </a:r>
            <a:endParaRPr lang="uk-UA" sz="2400" dirty="0"/>
          </a:p>
          <a:p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A428B-7C98-474D-A204-41E5E7F8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28" y="3110753"/>
            <a:ext cx="6446620" cy="36262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Основні операції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81955"/>
            <a:ext cx="7633742" cy="3593591"/>
          </a:xfrm>
        </p:spPr>
        <p:txBody>
          <a:bodyPr/>
          <a:lstStyle/>
          <a:p>
            <a:r>
              <a:rPr sz="2400" dirty="0" err="1"/>
              <a:t>Переміщення</a:t>
            </a:r>
            <a:r>
              <a:rPr sz="2400" dirty="0"/>
              <a:t> (G), </a:t>
            </a:r>
            <a:r>
              <a:rPr sz="2400" dirty="0" err="1"/>
              <a:t>Обертання</a:t>
            </a:r>
            <a:r>
              <a:rPr sz="2400" dirty="0"/>
              <a:t> (R), </a:t>
            </a:r>
            <a:r>
              <a:rPr sz="2400" dirty="0" err="1"/>
              <a:t>Масштабування</a:t>
            </a:r>
            <a:r>
              <a:rPr sz="2400" dirty="0"/>
              <a:t> (S).</a:t>
            </a:r>
          </a:p>
          <a:p>
            <a:r>
              <a:rPr sz="2400" dirty="0" err="1"/>
              <a:t>Обмеження</a:t>
            </a:r>
            <a:r>
              <a:rPr sz="2400" dirty="0"/>
              <a:t> </a:t>
            </a:r>
            <a:r>
              <a:rPr sz="2400" dirty="0" err="1"/>
              <a:t>по</a:t>
            </a:r>
            <a:r>
              <a:rPr sz="2400" dirty="0"/>
              <a:t> </a:t>
            </a:r>
            <a:r>
              <a:rPr sz="2400" dirty="0" err="1"/>
              <a:t>осях</a:t>
            </a:r>
            <a:r>
              <a:rPr sz="2400" dirty="0"/>
              <a:t>: X, Y, Z.</a:t>
            </a:r>
            <a:endParaRPr lang="uk-UA" sz="2400" dirty="0"/>
          </a:p>
          <a:p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439874-9771-601D-D1EE-16A97159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32" y="2774087"/>
            <a:ext cx="7121091" cy="37186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Маніпулятори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Move Gizmo (</a:t>
            </a:r>
            <a:r>
              <a:rPr dirty="0" err="1"/>
              <a:t>стрілки</a:t>
            </a:r>
            <a:r>
              <a:rPr dirty="0"/>
              <a:t>), Rotate Gizmo (</a:t>
            </a:r>
            <a:r>
              <a:rPr dirty="0" err="1"/>
              <a:t>дуги</a:t>
            </a:r>
            <a:r>
              <a:rPr dirty="0"/>
              <a:t>), Scale Gizmo (</a:t>
            </a:r>
            <a:r>
              <a:rPr dirty="0" err="1"/>
              <a:t>куби</a:t>
            </a:r>
            <a:r>
              <a:rPr dirty="0"/>
              <a:t>).</a:t>
            </a:r>
          </a:p>
          <a:p>
            <a:r>
              <a:rPr dirty="0" err="1"/>
              <a:t>Активація</a:t>
            </a:r>
            <a:r>
              <a:rPr dirty="0"/>
              <a:t>: </a:t>
            </a:r>
            <a:r>
              <a:rPr dirty="0" err="1"/>
              <a:t>Shift+Space</a:t>
            </a:r>
            <a:r>
              <a:rPr dirty="0"/>
              <a:t> + G/R/S</a:t>
            </a:r>
            <a:endParaRPr lang="uk-UA" dirty="0"/>
          </a:p>
          <a:p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6AD8D4-6EDE-9465-9B1B-A61C71C9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02" y="3267635"/>
            <a:ext cx="3483069" cy="34830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Локальні та глобальні координати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Глобальні — фіксована сцена</a:t>
            </a:r>
          </a:p>
          <a:p>
            <a:r>
              <a:t>Локальні — залежні від орієнтації об’єкта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Приклади</a:t>
            </a:r>
            <a:r>
              <a:rPr dirty="0"/>
              <a:t> </a:t>
            </a:r>
            <a:r>
              <a:rPr dirty="0" err="1"/>
              <a:t>застосування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36356"/>
            <a:ext cx="8229600" cy="4525963"/>
          </a:xfrm>
        </p:spPr>
        <p:txBody>
          <a:bodyPr>
            <a:normAutofit/>
          </a:bodyPr>
          <a:lstStyle/>
          <a:p>
            <a:r>
              <a:rPr sz="2400" dirty="0" err="1"/>
              <a:t>Сцени</a:t>
            </a:r>
            <a:r>
              <a:rPr sz="2400" dirty="0"/>
              <a:t> (</a:t>
            </a:r>
            <a:r>
              <a:rPr sz="2400" dirty="0" err="1"/>
              <a:t>кімнати</a:t>
            </a:r>
            <a:r>
              <a:rPr sz="2400" dirty="0"/>
              <a:t>), </a:t>
            </a:r>
            <a:r>
              <a:rPr sz="2400" dirty="0" err="1"/>
              <a:t>Анімації</a:t>
            </a:r>
            <a:r>
              <a:rPr sz="2400" dirty="0"/>
              <a:t> (</a:t>
            </a:r>
            <a:r>
              <a:rPr sz="2400" dirty="0" err="1"/>
              <a:t>об’єкти</a:t>
            </a:r>
            <a:r>
              <a:rPr sz="2400" dirty="0"/>
              <a:t> в </a:t>
            </a:r>
            <a:r>
              <a:rPr sz="2400" dirty="0" err="1"/>
              <a:t>русі</a:t>
            </a:r>
            <a:r>
              <a:rPr sz="2400" dirty="0"/>
              <a:t>), </a:t>
            </a:r>
            <a:r>
              <a:rPr sz="2400" dirty="0" err="1"/>
              <a:t>Ігри</a:t>
            </a:r>
            <a:r>
              <a:rPr sz="2400" dirty="0"/>
              <a:t> (</a:t>
            </a:r>
            <a:r>
              <a:rPr sz="2400" dirty="0" err="1"/>
              <a:t>двері</a:t>
            </a:r>
            <a:r>
              <a:rPr sz="2400" dirty="0"/>
              <a:t>, NPC).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D9C0AE-1E37-866E-9B43-F76C6759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652926"/>
            <a:ext cx="3872756" cy="23544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C8ACD14-AA51-6F29-5918-9973AB29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746" y="2652926"/>
            <a:ext cx="4229098" cy="23544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FF720B-4238-DDB6-97B4-2849CD179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28" y="4999605"/>
            <a:ext cx="2027144" cy="18960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Практична</a:t>
            </a:r>
            <a:r>
              <a:rPr dirty="0"/>
              <a:t> </a:t>
            </a:r>
            <a:r>
              <a:rPr dirty="0" err="1"/>
              <a:t>частина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Завдання</a:t>
            </a:r>
            <a:r>
              <a:rPr sz="3200" dirty="0"/>
              <a:t>: </a:t>
            </a:r>
            <a:r>
              <a:rPr sz="3200" dirty="0" err="1"/>
              <a:t>створити</a:t>
            </a:r>
            <a:r>
              <a:rPr sz="3200" dirty="0"/>
              <a:t> </a:t>
            </a:r>
            <a:r>
              <a:rPr sz="3200" dirty="0" err="1"/>
              <a:t>сцену</a:t>
            </a:r>
            <a:r>
              <a:rPr sz="3200" dirty="0"/>
              <a:t> з </a:t>
            </a:r>
            <a:r>
              <a:rPr sz="3200" dirty="0" err="1"/>
              <a:t>кубом</a:t>
            </a:r>
            <a:r>
              <a:rPr sz="3200" dirty="0"/>
              <a:t>, </a:t>
            </a:r>
            <a:r>
              <a:rPr sz="3200" dirty="0" err="1"/>
              <a:t>циліндром</a:t>
            </a:r>
            <a:r>
              <a:rPr sz="3200" dirty="0"/>
              <a:t>, </a:t>
            </a:r>
            <a:r>
              <a:rPr sz="3200" dirty="0" err="1"/>
              <a:t>сферою</a:t>
            </a:r>
            <a:r>
              <a:rPr sz="3200" dirty="0"/>
              <a:t>.</a:t>
            </a:r>
          </a:p>
          <a:p>
            <a:r>
              <a:rPr sz="3200" dirty="0" err="1"/>
              <a:t>Застосувати</a:t>
            </a:r>
            <a:r>
              <a:rPr sz="3200" dirty="0"/>
              <a:t> </a:t>
            </a:r>
            <a:r>
              <a:rPr sz="3200" dirty="0" err="1"/>
              <a:t>трансформації</a:t>
            </a:r>
            <a:r>
              <a:rPr sz="3200" dirty="0"/>
              <a:t> </a:t>
            </a:r>
            <a:r>
              <a:rPr sz="3200" dirty="0" err="1"/>
              <a:t>до</a:t>
            </a:r>
            <a:r>
              <a:rPr sz="3200" dirty="0"/>
              <a:t> </a:t>
            </a:r>
            <a:r>
              <a:rPr sz="3200" dirty="0" err="1"/>
              <a:t>кожного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Домашнє завдання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Створити</a:t>
            </a:r>
            <a:r>
              <a:rPr sz="3200" dirty="0"/>
              <a:t> 3D-сцену '</a:t>
            </a:r>
            <a:r>
              <a:rPr sz="3200" dirty="0" err="1"/>
              <a:t>Моя</a:t>
            </a:r>
            <a:r>
              <a:rPr sz="3200" dirty="0"/>
              <a:t> </a:t>
            </a:r>
            <a:r>
              <a:rPr sz="3200" dirty="0" err="1"/>
              <a:t>кімната</a:t>
            </a:r>
            <a:r>
              <a:rPr sz="3200" dirty="0"/>
              <a:t>'.</a:t>
            </a:r>
          </a:p>
          <a:p>
            <a:r>
              <a:rPr sz="3200" dirty="0"/>
              <a:t>5 </a:t>
            </a:r>
            <a:r>
              <a:rPr sz="3200" dirty="0" err="1"/>
              <a:t>об’єктів</a:t>
            </a:r>
            <a:r>
              <a:rPr sz="3200" dirty="0"/>
              <a:t>, </a:t>
            </a:r>
            <a:r>
              <a:rPr sz="3200" dirty="0" err="1"/>
              <a:t>мінімум</a:t>
            </a:r>
            <a:r>
              <a:rPr sz="3200" dirty="0"/>
              <a:t> 2 </a:t>
            </a:r>
            <a:r>
              <a:rPr sz="3200" dirty="0" err="1"/>
              <a:t>трансформації</a:t>
            </a:r>
            <a:r>
              <a:rPr sz="3200" dirty="0"/>
              <a:t> </a:t>
            </a:r>
            <a:r>
              <a:rPr sz="3200" dirty="0" err="1"/>
              <a:t>кожен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Значок">
  <a:themeElements>
    <a:clrScheme name="Значок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Значок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ок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TM10001106[[fn=Значок]]</Template>
  <TotalTime>17</TotalTime>
  <Words>211</Words>
  <Application>Microsoft Office PowerPoint</Application>
  <PresentationFormat>Екран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Значок</vt:lpstr>
      <vt:lpstr>Операції з 3D-об’єктами у Blender</vt:lpstr>
      <vt:lpstr>Що таке Blender?</vt:lpstr>
      <vt:lpstr>Інтерфейс Blender</vt:lpstr>
      <vt:lpstr>Основні операції</vt:lpstr>
      <vt:lpstr>Маніпулятори</vt:lpstr>
      <vt:lpstr>Локальні та глобальні координати</vt:lpstr>
      <vt:lpstr>Приклади застосування</vt:lpstr>
      <vt:lpstr>Практична частина</vt:lpstr>
      <vt:lpstr>Домашнє завдання</vt:lpstr>
      <vt:lpstr>Підсумки уроку</vt:lpstr>
      <vt:lpstr>Запитання для обговорення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HOME</dc:creator>
  <cp:keywords/>
  <dc:description>generated using python-pptx</dc:description>
  <cp:lastModifiedBy>Антон Семак</cp:lastModifiedBy>
  <cp:revision>2</cp:revision>
  <dcterms:created xsi:type="dcterms:W3CDTF">2013-01-27T09:14:16Z</dcterms:created>
  <dcterms:modified xsi:type="dcterms:W3CDTF">2025-04-07T20:15:27Z</dcterms:modified>
  <cp:category/>
</cp:coreProperties>
</file>