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106E36-FD25-4E2D-B0AA-010F637433A0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 </a:t>
            </a:r>
            <a:r>
              <a:rPr lang="ru-RU" dirty="0" err="1" smtClean="0">
                <a:solidFill>
                  <a:srgbClr val="FF0000"/>
                </a:solidFill>
              </a:rPr>
              <a:t>клас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Тема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 err="1" smtClean="0"/>
              <a:t>Письмовий</a:t>
            </a:r>
            <a:r>
              <a:rPr lang="ru-RU" dirty="0" smtClean="0"/>
              <a:t> </a:t>
            </a:r>
            <a:r>
              <a:rPr lang="ru-RU" dirty="0" err="1" smtClean="0"/>
              <a:t>докладний</a:t>
            </a:r>
            <a:r>
              <a:rPr lang="ru-RU" dirty="0" smtClean="0"/>
              <a:t> </a:t>
            </a:r>
            <a:r>
              <a:rPr lang="ru-RU" dirty="0" err="1" smtClean="0"/>
              <a:t>переказ</a:t>
            </a:r>
            <a:r>
              <a:rPr lang="ru-RU" dirty="0" smtClean="0"/>
              <a:t> тексту </a:t>
            </a:r>
            <a:r>
              <a:rPr lang="ru-RU" dirty="0" err="1" smtClean="0"/>
              <a:t>публіцистичного</a:t>
            </a:r>
            <a:r>
              <a:rPr lang="ru-RU" dirty="0" smtClean="0"/>
              <a:t> стилю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творчим</a:t>
            </a:r>
            <a:r>
              <a:rPr lang="ru-RU" dirty="0" smtClean="0"/>
              <a:t> </a:t>
            </a:r>
            <a:r>
              <a:rPr lang="ru-RU" dirty="0" err="1" smtClean="0"/>
              <a:t>завданням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Основна</a:t>
            </a:r>
            <a:r>
              <a:rPr lang="ru-RU" b="1" dirty="0" smtClean="0">
                <a:solidFill>
                  <a:srgbClr val="FF0000"/>
                </a:solidFill>
              </a:rPr>
              <a:t> мета уроку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узагальнити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систематизувати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знання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учнів</a:t>
            </a:r>
            <a:r>
              <a:rPr lang="ru-RU" dirty="0" smtClean="0">
                <a:solidFill>
                  <a:schemeClr val="tx1"/>
                </a:solidFill>
              </a:rPr>
              <a:t> про </a:t>
            </a:r>
            <a:r>
              <a:rPr lang="ru-RU" dirty="0" err="1" smtClean="0">
                <a:solidFill>
                  <a:schemeClr val="tx1"/>
                </a:solidFill>
              </a:rPr>
              <a:t>особливості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публіцистичного</a:t>
            </a:r>
            <a:r>
              <a:rPr lang="ru-RU" dirty="0" smtClean="0">
                <a:solidFill>
                  <a:schemeClr val="tx1"/>
                </a:solidFill>
              </a:rPr>
              <a:t> стилю </a:t>
            </a:r>
            <a:r>
              <a:rPr lang="ru-RU" dirty="0" err="1" smtClean="0">
                <a:solidFill>
                  <a:schemeClr val="tx1"/>
                </a:solidFill>
              </a:rPr>
              <a:t>мовлення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удосконалювати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вміння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й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навички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учнів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письмово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докладно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переказувати</a:t>
            </a:r>
            <a:r>
              <a:rPr lang="ru-RU" dirty="0" smtClean="0">
                <a:solidFill>
                  <a:schemeClr val="tx1"/>
                </a:solidFill>
              </a:rPr>
              <a:t> текст, </a:t>
            </a:r>
            <a:r>
              <a:rPr lang="ru-RU" dirty="0" err="1" smtClean="0">
                <a:solidFill>
                  <a:schemeClr val="tx1"/>
                </a:solidFill>
              </a:rPr>
              <a:t>доповнюючи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його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своїми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міркуваннями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uk-UA" b="1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uk-UA" b="1" dirty="0" err="1" smtClean="0">
                <a:solidFill>
                  <a:schemeClr val="tx1"/>
                </a:solidFill>
              </a:rPr>
              <a:t>Стрембицька</a:t>
            </a:r>
            <a:r>
              <a:rPr lang="uk-UA" b="1" dirty="0" smtClean="0">
                <a:solidFill>
                  <a:schemeClr val="tx1"/>
                </a:solidFill>
              </a:rPr>
              <a:t> </a:t>
            </a:r>
            <a:r>
              <a:rPr lang="uk-UA" b="1" dirty="0" smtClean="0">
                <a:solidFill>
                  <a:schemeClr val="tx1"/>
                </a:solidFill>
              </a:rPr>
              <a:t>Л</a:t>
            </a:r>
            <a:r>
              <a:rPr lang="uk-UA" b="1" dirty="0" smtClean="0">
                <a:solidFill>
                  <a:schemeClr val="tx1"/>
                </a:solidFill>
              </a:rPr>
              <a:t>.А.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Запитання</a:t>
            </a:r>
            <a:r>
              <a:rPr lang="ru-RU" b="1" dirty="0" smtClean="0">
                <a:solidFill>
                  <a:srgbClr val="FF0000"/>
                </a:solidFill>
              </a:rPr>
              <a:t> для самоконтролю: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b="1" dirty="0" smtClean="0"/>
              <a:t>1</a:t>
            </a:r>
            <a:r>
              <a:rPr lang="ru-RU" dirty="0" smtClean="0"/>
              <a:t>. </a:t>
            </a:r>
            <a:r>
              <a:rPr lang="ru-RU" dirty="0" err="1" smtClean="0"/>
              <a:t>Який</a:t>
            </a:r>
            <a:r>
              <a:rPr lang="ru-RU" dirty="0" smtClean="0"/>
              <a:t> вид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називається</a:t>
            </a:r>
            <a:r>
              <a:rPr lang="ru-RU" dirty="0" smtClean="0"/>
              <a:t> </a:t>
            </a:r>
            <a:r>
              <a:rPr lang="ru-RU" dirty="0" err="1" smtClean="0"/>
              <a:t>переказом</a:t>
            </a:r>
            <a:r>
              <a:rPr lang="ru-RU" dirty="0" smtClean="0"/>
              <a:t>?</a:t>
            </a:r>
          </a:p>
          <a:p>
            <a:r>
              <a:rPr lang="ru-RU" dirty="0" smtClean="0"/>
              <a:t>2. Чим </a:t>
            </a:r>
            <a:r>
              <a:rPr lang="ru-RU" dirty="0" err="1" smtClean="0"/>
              <a:t>докладний</a:t>
            </a:r>
            <a:r>
              <a:rPr lang="ru-RU" dirty="0" smtClean="0"/>
              <a:t> </a:t>
            </a:r>
            <a:r>
              <a:rPr lang="ru-RU" dirty="0" err="1" smtClean="0"/>
              <a:t>переказ</a:t>
            </a:r>
            <a:r>
              <a:rPr lang="ru-RU" dirty="0" smtClean="0"/>
              <a:t> </a:t>
            </a:r>
            <a:r>
              <a:rPr lang="ru-RU" dirty="0" err="1" smtClean="0"/>
              <a:t>відрізняється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стислого</a:t>
            </a:r>
            <a:r>
              <a:rPr lang="ru-RU" dirty="0" smtClean="0"/>
              <a:t>?</a:t>
            </a:r>
          </a:p>
          <a:p>
            <a:r>
              <a:rPr lang="ru-RU" dirty="0" smtClean="0"/>
              <a:t>3. </a:t>
            </a:r>
            <a:r>
              <a:rPr lang="ru-RU" dirty="0" err="1" smtClean="0"/>
              <a:t>Що</a:t>
            </a:r>
            <a:r>
              <a:rPr lang="ru-RU" dirty="0" smtClean="0"/>
              <a:t> треба </a:t>
            </a:r>
            <a:r>
              <a:rPr lang="ru-RU" dirty="0" err="1" smtClean="0"/>
              <a:t>пам’ятати</a:t>
            </a:r>
            <a:r>
              <a:rPr lang="ru-RU" dirty="0" smtClean="0"/>
              <a:t> при </a:t>
            </a:r>
            <a:r>
              <a:rPr lang="ru-RU" dirty="0" err="1" smtClean="0"/>
              <a:t>роботі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текстом?</a:t>
            </a:r>
          </a:p>
          <a:p>
            <a:r>
              <a:rPr lang="ru-RU" dirty="0" smtClean="0"/>
              <a:t>4. За </a:t>
            </a:r>
            <a:r>
              <a:rPr lang="ru-RU" dirty="0" err="1" smtClean="0"/>
              <a:t>якими</a:t>
            </a:r>
            <a:r>
              <a:rPr lang="ru-RU" dirty="0" smtClean="0"/>
              <a:t> </a:t>
            </a:r>
            <a:r>
              <a:rPr lang="ru-RU" dirty="0" err="1" smtClean="0"/>
              <a:t>ознаками</a:t>
            </a:r>
            <a:r>
              <a:rPr lang="ru-RU" dirty="0" smtClean="0"/>
              <a:t> </a:t>
            </a:r>
            <a:r>
              <a:rPr lang="ru-RU" dirty="0" err="1" smtClean="0"/>
              <a:t>визначають</a:t>
            </a:r>
            <a:r>
              <a:rPr lang="ru-RU" dirty="0" smtClean="0"/>
              <a:t> </a:t>
            </a:r>
            <a:r>
              <a:rPr lang="ru-RU" dirty="0" err="1" smtClean="0"/>
              <a:t>стилі</a:t>
            </a:r>
            <a:r>
              <a:rPr lang="ru-RU" dirty="0" smtClean="0"/>
              <a:t> </a:t>
            </a:r>
            <a:r>
              <a:rPr lang="ru-RU" dirty="0" err="1" smtClean="0"/>
              <a:t>мовлення</a:t>
            </a:r>
            <a:r>
              <a:rPr lang="ru-RU" dirty="0" smtClean="0"/>
              <a:t>?</a:t>
            </a:r>
          </a:p>
          <a:p>
            <a:r>
              <a:rPr lang="ru-RU" dirty="0" smtClean="0"/>
              <a:t>5. </a:t>
            </a:r>
            <a:r>
              <a:rPr lang="ru-RU" dirty="0" err="1" smtClean="0"/>
              <a:t>Назвіть</a:t>
            </a:r>
            <a:r>
              <a:rPr lang="ru-RU" dirty="0" smtClean="0"/>
              <a:t> </a:t>
            </a:r>
            <a:r>
              <a:rPr lang="ru-RU" dirty="0" err="1" smtClean="0"/>
              <a:t>особливості</a:t>
            </a:r>
            <a:r>
              <a:rPr lang="ru-RU" dirty="0" smtClean="0"/>
              <a:t> </a:t>
            </a:r>
            <a:r>
              <a:rPr lang="ru-RU" dirty="0" err="1" smtClean="0"/>
              <a:t>публіцистичного</a:t>
            </a:r>
            <a:r>
              <a:rPr lang="ru-RU" dirty="0" smtClean="0"/>
              <a:t> стилю </a:t>
            </a:r>
            <a:r>
              <a:rPr lang="ru-RU" dirty="0" err="1" smtClean="0"/>
              <a:t>мовлення</a:t>
            </a:r>
            <a:r>
              <a:rPr lang="ru-RU" dirty="0" smtClean="0"/>
              <a:t>.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Рефлексія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 smtClean="0"/>
              <a:t>Бесіда</a:t>
            </a:r>
            <a:r>
              <a:rPr lang="ru-RU" b="1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— </a:t>
            </a:r>
            <a:r>
              <a:rPr lang="ru-RU" dirty="0" err="1" smtClean="0"/>
              <a:t>Якою</a:t>
            </a:r>
            <a:r>
              <a:rPr lang="ru-RU" dirty="0" smtClean="0"/>
              <a:t> </a:t>
            </a:r>
            <a:r>
              <a:rPr lang="ru-RU" dirty="0" err="1" smtClean="0"/>
              <a:t>була</a:t>
            </a:r>
            <a:r>
              <a:rPr lang="ru-RU" dirty="0" smtClean="0"/>
              <a:t> для вас робота над текстом: легкою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важкою</a:t>
            </a:r>
            <a:r>
              <a:rPr lang="ru-RU" dirty="0" smtClean="0"/>
              <a:t>?</a:t>
            </a:r>
          </a:p>
          <a:p>
            <a:pPr>
              <a:buNone/>
            </a:pPr>
            <a:r>
              <a:rPr lang="ru-RU" dirty="0" smtClean="0"/>
              <a:t>— Коли </a:t>
            </a:r>
            <a:r>
              <a:rPr lang="ru-RU" dirty="0" err="1" smtClean="0"/>
              <a:t>виникало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 </a:t>
            </a:r>
            <a:r>
              <a:rPr lang="ru-RU" dirty="0" err="1" smtClean="0"/>
              <a:t>труднощів</a:t>
            </a:r>
            <a:r>
              <a:rPr lang="ru-RU" dirty="0" smtClean="0"/>
              <a:t>: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написання</a:t>
            </a:r>
            <a:r>
              <a:rPr lang="ru-RU" dirty="0" smtClean="0"/>
              <a:t> докладного </a:t>
            </a:r>
            <a:r>
              <a:rPr lang="ru-RU" dirty="0" err="1" smtClean="0"/>
              <a:t>переказу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творчого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?</a:t>
            </a:r>
          </a:p>
          <a:p>
            <a:pPr>
              <a:buNone/>
            </a:pPr>
            <a:r>
              <a:rPr lang="ru-RU" dirty="0" smtClean="0"/>
              <a:t>—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задоволені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</a:t>
            </a:r>
            <a:r>
              <a:rPr lang="ru-RU" dirty="0" err="1" smtClean="0"/>
              <a:t>своєю</a:t>
            </a:r>
            <a:r>
              <a:rPr lang="ru-RU" dirty="0" smtClean="0"/>
              <a:t> </a:t>
            </a:r>
            <a:r>
              <a:rPr lang="ru-RU" dirty="0" err="1" smtClean="0"/>
              <a:t>роботою</a:t>
            </a:r>
            <a:r>
              <a:rPr lang="ru-RU" dirty="0" smtClean="0"/>
              <a:t>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b="1" dirty="0" err="1" smtClean="0"/>
              <a:t>Домашнє</a:t>
            </a:r>
            <a:r>
              <a:rPr lang="ru-RU" b="1" dirty="0" smtClean="0"/>
              <a:t> </a:t>
            </a:r>
            <a:r>
              <a:rPr lang="ru-RU" b="1" dirty="0" err="1" smtClean="0"/>
              <a:t>завдання</a:t>
            </a:r>
            <a:r>
              <a:rPr lang="ru-RU" b="1" dirty="0" smtClean="0"/>
              <a:t> </a:t>
            </a:r>
            <a:endParaRPr lang="ru-RU" dirty="0" smtClean="0"/>
          </a:p>
          <a:p>
            <a:r>
              <a:rPr lang="ru-RU" dirty="0" err="1" smtClean="0"/>
              <a:t>Написати</a:t>
            </a:r>
            <a:r>
              <a:rPr lang="ru-RU" dirty="0" smtClean="0"/>
              <a:t> </a:t>
            </a:r>
            <a:r>
              <a:rPr lang="ru-RU" dirty="0" err="1" smtClean="0"/>
              <a:t>переказ</a:t>
            </a:r>
            <a:r>
              <a:rPr lang="ru-RU" dirty="0" smtClean="0"/>
              <a:t> тексту «</a:t>
            </a:r>
            <a:r>
              <a:rPr lang="ru-RU" dirty="0" err="1" smtClean="0"/>
              <a:t>Роздуми</a:t>
            </a:r>
            <a:r>
              <a:rPr lang="ru-RU" dirty="0" smtClean="0"/>
              <a:t> про </a:t>
            </a:r>
            <a:r>
              <a:rPr lang="ru-RU" dirty="0" err="1" smtClean="0"/>
              <a:t>життя</a:t>
            </a:r>
            <a:r>
              <a:rPr lang="ru-RU" dirty="0" smtClean="0"/>
              <a:t>»</a:t>
            </a:r>
            <a:endParaRPr lang="ru-RU" dirty="0" smtClean="0"/>
          </a:p>
          <a:p>
            <a:r>
              <a:rPr lang="ru-RU" dirty="0" err="1" smtClean="0"/>
              <a:t>Повторити</a:t>
            </a:r>
            <a:r>
              <a:rPr lang="ru-RU" dirty="0" smtClean="0"/>
              <a:t> тему «</a:t>
            </a:r>
            <a:r>
              <a:rPr lang="ru-RU" dirty="0" err="1" smtClean="0"/>
              <a:t>Розд</a:t>
            </a:r>
            <a:r>
              <a:rPr lang="uk-UA" dirty="0" err="1" smtClean="0"/>
              <a:t>ілові</a:t>
            </a:r>
            <a:r>
              <a:rPr lang="uk-UA" dirty="0" smtClean="0"/>
              <a:t> знаки у ССР”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4000" b="1" dirty="0" err="1" smtClean="0">
                <a:solidFill>
                  <a:srgbClr val="FF0000"/>
                </a:solidFill>
              </a:rPr>
              <a:t>Інтерактивна</a:t>
            </a:r>
            <a:r>
              <a:rPr lang="ru-RU" sz="4000" b="1" dirty="0" smtClean="0">
                <a:solidFill>
                  <a:srgbClr val="FF0000"/>
                </a:solidFill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</a:rPr>
              <a:t>вправа</a:t>
            </a:r>
            <a:r>
              <a:rPr lang="ru-RU" sz="4000" b="1" dirty="0" smtClean="0">
                <a:solidFill>
                  <a:srgbClr val="FF0000"/>
                </a:solidFill>
              </a:rPr>
              <a:t> «</a:t>
            </a:r>
            <a:r>
              <a:rPr lang="ru-RU" sz="4000" b="1" dirty="0" err="1" smtClean="0">
                <a:solidFill>
                  <a:srgbClr val="FF0000"/>
                </a:solidFill>
              </a:rPr>
              <a:t>Незакінчене</a:t>
            </a:r>
            <a:r>
              <a:rPr lang="ru-RU" sz="4000" b="1" dirty="0" smtClean="0">
                <a:solidFill>
                  <a:srgbClr val="FF0000"/>
                </a:solidFill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</a:rPr>
              <a:t>речення</a:t>
            </a:r>
            <a:r>
              <a:rPr lang="ru-RU" sz="4000" b="1" dirty="0" smtClean="0">
                <a:solidFill>
                  <a:srgbClr val="FF0000"/>
                </a:solidFill>
              </a:rPr>
              <a:t>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r>
              <a:rPr lang="ru-RU" dirty="0" smtClean="0"/>
              <a:t>— Текст — </a:t>
            </a:r>
            <a:r>
              <a:rPr lang="ru-RU" dirty="0" err="1" smtClean="0"/>
              <a:t>це</a:t>
            </a:r>
            <a:r>
              <a:rPr lang="ru-RU" dirty="0" smtClean="0"/>
              <a:t> ...</a:t>
            </a:r>
          </a:p>
          <a:p>
            <a:r>
              <a:rPr lang="ru-RU" dirty="0" smtClean="0"/>
              <a:t>— Текст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ознаки</a:t>
            </a:r>
            <a:r>
              <a:rPr lang="ru-RU" dirty="0" smtClean="0"/>
              <a:t>, як...</a:t>
            </a:r>
          </a:p>
          <a:p>
            <a:r>
              <a:rPr lang="ru-RU" dirty="0" smtClean="0"/>
              <a:t>— </a:t>
            </a:r>
            <a:r>
              <a:rPr lang="ru-RU" dirty="0" err="1" smtClean="0"/>
              <a:t>Мені</a:t>
            </a:r>
            <a:r>
              <a:rPr lang="ru-RU" dirty="0" smtClean="0"/>
              <a:t> </a:t>
            </a:r>
            <a:r>
              <a:rPr lang="ru-RU" dirty="0" err="1" smtClean="0"/>
              <a:t>відомі</a:t>
            </a:r>
            <a:r>
              <a:rPr lang="ru-RU" dirty="0" smtClean="0"/>
              <a:t>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стилі</a:t>
            </a:r>
            <a:r>
              <a:rPr lang="ru-RU" dirty="0" smtClean="0"/>
              <a:t> </a:t>
            </a:r>
            <a:r>
              <a:rPr lang="ru-RU" dirty="0" err="1" smtClean="0"/>
              <a:t>мовлення</a:t>
            </a:r>
            <a:r>
              <a:rPr lang="ru-RU" dirty="0" smtClean="0"/>
              <a:t>, як...</a:t>
            </a:r>
          </a:p>
          <a:p>
            <a:r>
              <a:rPr lang="ru-RU" dirty="0" smtClean="0"/>
              <a:t>— </a:t>
            </a:r>
            <a:r>
              <a:rPr lang="ru-RU" dirty="0" err="1" smtClean="0"/>
              <a:t>Визначають</a:t>
            </a:r>
            <a:r>
              <a:rPr lang="ru-RU" dirty="0" smtClean="0"/>
              <a:t>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типи</a:t>
            </a:r>
            <a:r>
              <a:rPr lang="ru-RU" dirty="0" smtClean="0"/>
              <a:t> </a:t>
            </a:r>
            <a:r>
              <a:rPr lang="ru-RU" dirty="0" err="1" smtClean="0"/>
              <a:t>мовлення</a:t>
            </a:r>
            <a:r>
              <a:rPr lang="ru-RU" dirty="0" smtClean="0"/>
              <a:t>, як...</a:t>
            </a:r>
          </a:p>
          <a:p>
            <a:r>
              <a:rPr lang="ru-RU" dirty="0" smtClean="0"/>
              <a:t>— </a:t>
            </a:r>
            <a:r>
              <a:rPr lang="ru-RU" dirty="0" err="1" smtClean="0"/>
              <a:t>Публіцистичний</a:t>
            </a:r>
            <a:r>
              <a:rPr lang="ru-RU" dirty="0" smtClean="0"/>
              <a:t> стиль </a:t>
            </a:r>
            <a:r>
              <a:rPr lang="ru-RU" dirty="0" err="1" smtClean="0"/>
              <a:t>характеризується</a:t>
            </a:r>
            <a:r>
              <a:rPr lang="ru-RU" dirty="0" smtClean="0"/>
              <a:t> такими </a:t>
            </a:r>
            <a:r>
              <a:rPr lang="ru-RU" dirty="0" err="1" smtClean="0"/>
              <a:t>ознаками</a:t>
            </a:r>
            <a:r>
              <a:rPr lang="ru-RU" dirty="0" smtClean="0"/>
              <a:t>...</a:t>
            </a:r>
          </a:p>
          <a:p>
            <a:r>
              <a:rPr lang="ru-RU" dirty="0" smtClean="0"/>
              <a:t>— </a:t>
            </a:r>
            <a:r>
              <a:rPr lang="ru-RU" dirty="0" err="1" smtClean="0"/>
              <a:t>Тексти</a:t>
            </a:r>
            <a:r>
              <a:rPr lang="ru-RU" dirty="0" smtClean="0"/>
              <a:t> </a:t>
            </a:r>
            <a:r>
              <a:rPr lang="ru-RU" dirty="0" err="1" smtClean="0"/>
              <a:t>публіцистичного</a:t>
            </a:r>
            <a:r>
              <a:rPr lang="ru-RU" dirty="0" smtClean="0"/>
              <a:t> стилю </a:t>
            </a:r>
            <a:r>
              <a:rPr lang="ru-RU" dirty="0" err="1" smtClean="0"/>
              <a:t>слугують</a:t>
            </a:r>
            <a:r>
              <a:rPr lang="ru-RU" dirty="0" smtClean="0"/>
              <a:t> для того, </a:t>
            </a:r>
            <a:r>
              <a:rPr lang="ru-RU" dirty="0" err="1" smtClean="0"/>
              <a:t>щоб</a:t>
            </a:r>
            <a:r>
              <a:rPr lang="ru-RU" dirty="0" smtClean="0"/>
              <a:t>...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algn="ctr"/>
            <a:r>
              <a:rPr lang="ru-RU" b="1" i="1" dirty="0" err="1" smtClean="0">
                <a:solidFill>
                  <a:srgbClr val="FF0000"/>
                </a:solidFill>
              </a:rPr>
              <a:t>Завдання</a:t>
            </a:r>
            <a:r>
              <a:rPr lang="ru-RU" b="1" i="1" dirty="0" smtClean="0">
                <a:solidFill>
                  <a:srgbClr val="FF0000"/>
                </a:solidFill>
              </a:rPr>
              <a:t> детального </a:t>
            </a:r>
            <a:r>
              <a:rPr lang="ru-RU" b="1" i="1" dirty="0" err="1" smtClean="0">
                <a:solidFill>
                  <a:srgbClr val="FF0000"/>
                </a:solidFill>
              </a:rPr>
              <a:t>переказу</a:t>
            </a:r>
            <a:r>
              <a:rPr lang="ru-RU" dirty="0" smtClean="0">
                <a:solidFill>
                  <a:srgbClr val="FF0000"/>
                </a:solidFill>
              </a:rPr>
              <a:t> – </a:t>
            </a:r>
            <a:r>
              <a:rPr lang="ru-RU" dirty="0" err="1" smtClean="0"/>
              <a:t>відтворити</a:t>
            </a:r>
            <a:r>
              <a:rPr lang="ru-RU" dirty="0" smtClean="0"/>
              <a:t> </a:t>
            </a:r>
            <a:r>
              <a:rPr lang="ru-RU" dirty="0" err="1" smtClean="0"/>
              <a:t>якнайповніше</a:t>
            </a:r>
            <a:r>
              <a:rPr lang="ru-RU" dirty="0" smtClean="0"/>
              <a:t> </a:t>
            </a:r>
            <a:r>
              <a:rPr lang="ru-RU" dirty="0" err="1" smtClean="0"/>
              <a:t>зміст</a:t>
            </a:r>
            <a:r>
              <a:rPr lang="ru-RU" dirty="0" smtClean="0"/>
              <a:t> </a:t>
            </a:r>
            <a:r>
              <a:rPr lang="ru-RU" dirty="0" err="1" smtClean="0"/>
              <a:t>вихідного</a:t>
            </a:r>
            <a:r>
              <a:rPr lang="ru-RU" dirty="0" smtClean="0"/>
              <a:t> тексту. Цей вид </a:t>
            </a:r>
            <a:r>
              <a:rPr lang="ru-RU" dirty="0" err="1" smtClean="0"/>
              <a:t>переказу</a:t>
            </a:r>
            <a:r>
              <a:rPr lang="ru-RU" dirty="0" smtClean="0"/>
              <a:t> </a:t>
            </a:r>
            <a:r>
              <a:rPr lang="ru-RU" dirty="0" err="1" smtClean="0"/>
              <a:t>здійснює</a:t>
            </a:r>
            <a:r>
              <a:rPr lang="ru-RU" dirty="0" smtClean="0"/>
              <a:t> </a:t>
            </a:r>
            <a:r>
              <a:rPr lang="ru-RU" dirty="0" err="1" smtClean="0"/>
              <a:t>детальну</a:t>
            </a:r>
            <a:r>
              <a:rPr lang="ru-RU" dirty="0" smtClean="0"/>
              <a:t>, </a:t>
            </a:r>
            <a:r>
              <a:rPr lang="ru-RU" dirty="0" err="1" smtClean="0"/>
              <a:t>розгорнуту</a:t>
            </a:r>
            <a:r>
              <a:rPr lang="ru-RU" dirty="0" smtClean="0"/>
              <a:t>, </a:t>
            </a:r>
            <a:r>
              <a:rPr lang="ru-RU" dirty="0" err="1" smtClean="0"/>
              <a:t>послідовну</a:t>
            </a:r>
            <a:r>
              <a:rPr lang="ru-RU" dirty="0" smtClean="0"/>
              <a:t>, </a:t>
            </a:r>
            <a:r>
              <a:rPr lang="ru-RU" dirty="0" err="1" smtClean="0"/>
              <a:t>близьку</a:t>
            </a:r>
            <a:r>
              <a:rPr lang="ru-RU" dirty="0" smtClean="0"/>
              <a:t> до тексту передачу </a:t>
            </a:r>
            <a:r>
              <a:rPr lang="ru-RU" dirty="0" err="1" smtClean="0"/>
              <a:t>змісту</a:t>
            </a:r>
            <a:r>
              <a:rPr lang="ru-RU" dirty="0" smtClean="0"/>
              <a:t> </a:t>
            </a:r>
            <a:r>
              <a:rPr lang="ru-RU" dirty="0" err="1" smtClean="0"/>
              <a:t>почутого</a:t>
            </a:r>
            <a:r>
              <a:rPr lang="ru-RU" dirty="0" smtClean="0"/>
              <a:t>, </a:t>
            </a:r>
            <a:r>
              <a:rPr lang="ru-RU" dirty="0" err="1" smtClean="0"/>
              <a:t>прочитаного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побаченого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якнайповнішим</a:t>
            </a:r>
            <a:r>
              <a:rPr lang="ru-RU" dirty="0" smtClean="0"/>
              <a:t>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</a:t>
            </a:r>
            <a:r>
              <a:rPr lang="ru-RU" dirty="0" err="1" smtClean="0"/>
              <a:t>лексичних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стилістичних</a:t>
            </a:r>
            <a:r>
              <a:rPr lang="ru-RU" dirty="0" smtClean="0"/>
              <a:t> </a:t>
            </a:r>
            <a:r>
              <a:rPr lang="ru-RU" dirty="0" err="1" smtClean="0"/>
              <a:t>засобів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b="1" i="1" dirty="0" smtClean="0">
                <a:solidFill>
                  <a:srgbClr val="FF0000"/>
                </a:solidFill>
              </a:rPr>
              <a:t/>
            </a:r>
            <a:br>
              <a:rPr lang="ru-RU" sz="3100" b="1" i="1" dirty="0" smtClean="0">
                <a:solidFill>
                  <a:srgbClr val="FF0000"/>
                </a:solidFill>
              </a:rPr>
            </a:br>
            <a:r>
              <a:rPr lang="ru-RU" sz="3100" b="1" i="1" dirty="0" err="1" smtClean="0">
                <a:solidFill>
                  <a:srgbClr val="FF0000"/>
                </a:solidFill>
              </a:rPr>
              <a:t>Пам'ятка</a:t>
            </a:r>
            <a:r>
              <a:rPr lang="ru-RU" sz="3100" dirty="0" smtClean="0">
                <a:solidFill>
                  <a:srgbClr val="FF0000"/>
                </a:solidFill>
              </a:rPr>
              <a:t/>
            </a:r>
            <a:br>
              <a:rPr lang="ru-RU" sz="3100" dirty="0" smtClean="0">
                <a:solidFill>
                  <a:srgbClr val="FF0000"/>
                </a:solidFill>
              </a:rPr>
            </a:br>
            <a:r>
              <a:rPr lang="ru-RU" sz="3100" b="1" i="1" dirty="0" smtClean="0">
                <a:solidFill>
                  <a:srgbClr val="FF0000"/>
                </a:solidFill>
              </a:rPr>
              <a:t>Як </a:t>
            </a:r>
            <a:r>
              <a:rPr lang="ru-RU" sz="3100" b="1" i="1" dirty="0" err="1" smtClean="0">
                <a:solidFill>
                  <a:srgbClr val="FF0000"/>
                </a:solidFill>
              </a:rPr>
              <a:t>готувати</a:t>
            </a:r>
            <a:r>
              <a:rPr lang="ru-RU" sz="3100" b="1" i="1" dirty="0" smtClean="0">
                <a:solidFill>
                  <a:srgbClr val="FF0000"/>
                </a:solidFill>
              </a:rPr>
              <a:t> </a:t>
            </a:r>
            <a:r>
              <a:rPr lang="ru-RU" sz="3100" b="1" i="1" dirty="0" err="1" smtClean="0">
                <a:solidFill>
                  <a:srgbClr val="FF0000"/>
                </a:solidFill>
              </a:rPr>
              <a:t>докладний</a:t>
            </a:r>
            <a:r>
              <a:rPr lang="ru-RU" sz="3100" b="1" i="1" dirty="0" smtClean="0">
                <a:solidFill>
                  <a:srgbClr val="FF0000"/>
                </a:solidFill>
              </a:rPr>
              <a:t> </a:t>
            </a:r>
            <a:r>
              <a:rPr lang="ru-RU" sz="3100" b="1" i="1" dirty="0" err="1" smtClean="0">
                <a:solidFill>
                  <a:srgbClr val="FF0000"/>
                </a:solidFill>
              </a:rPr>
              <a:t>переказ</a:t>
            </a:r>
            <a:r>
              <a:rPr lang="ru-RU" sz="3100" b="1" i="1" dirty="0" smtClean="0">
                <a:solidFill>
                  <a:srgbClr val="FF0000"/>
                </a:solidFill>
              </a:rPr>
              <a:t> тексту </a:t>
            </a:r>
            <a:r>
              <a:rPr lang="ru-RU" sz="3100" b="1" i="1" dirty="0" err="1" smtClean="0">
                <a:solidFill>
                  <a:srgbClr val="FF0000"/>
                </a:solidFill>
              </a:rPr>
              <a:t>з</a:t>
            </a:r>
            <a:r>
              <a:rPr lang="ru-RU" sz="3100" b="1" i="1" dirty="0" smtClean="0">
                <a:solidFill>
                  <a:srgbClr val="FF0000"/>
                </a:solidFill>
              </a:rPr>
              <a:t> </a:t>
            </a:r>
            <a:r>
              <a:rPr lang="ru-RU" sz="3100" b="1" i="1" dirty="0" err="1" smtClean="0">
                <a:solidFill>
                  <a:srgbClr val="FF0000"/>
                </a:solidFill>
              </a:rPr>
              <a:t>творчим</a:t>
            </a:r>
            <a:r>
              <a:rPr lang="ru-RU" sz="3100" b="1" i="1" dirty="0" smtClean="0">
                <a:solidFill>
                  <a:srgbClr val="FF0000"/>
                </a:solidFill>
              </a:rPr>
              <a:t> </a:t>
            </a:r>
            <a:r>
              <a:rPr lang="ru-RU" sz="3100" b="1" i="1" dirty="0" err="1" smtClean="0">
                <a:solidFill>
                  <a:srgbClr val="FF0000"/>
                </a:solidFill>
              </a:rPr>
              <a:t>завданням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 smtClean="0"/>
              <a:t>1. </a:t>
            </a:r>
            <a:r>
              <a:rPr lang="ru-RU" b="1" dirty="0" err="1" smtClean="0"/>
              <a:t>Прочитати</a:t>
            </a:r>
            <a:r>
              <a:rPr lang="ru-RU" b="1" dirty="0" smtClean="0"/>
              <a:t> (</a:t>
            </a:r>
            <a:r>
              <a:rPr lang="ru-RU" b="1" dirty="0" err="1" smtClean="0"/>
              <a:t>або</a:t>
            </a:r>
            <a:r>
              <a:rPr lang="ru-RU" b="1" dirty="0" smtClean="0"/>
              <a:t> </a:t>
            </a:r>
            <a:r>
              <a:rPr lang="ru-RU" b="1" dirty="0" err="1" smtClean="0"/>
              <a:t>прослухати</a:t>
            </a:r>
            <a:r>
              <a:rPr lang="ru-RU" b="1" dirty="0" smtClean="0"/>
              <a:t>) текст.</a:t>
            </a:r>
          </a:p>
          <a:p>
            <a:pPr>
              <a:buNone/>
            </a:pPr>
            <a:r>
              <a:rPr lang="ru-RU" b="1" dirty="0" smtClean="0"/>
              <a:t>2. </a:t>
            </a:r>
            <a:r>
              <a:rPr lang="ru-RU" b="1" dirty="0" err="1" smtClean="0"/>
              <a:t>Визначити</a:t>
            </a:r>
            <a:r>
              <a:rPr lang="ru-RU" b="1" dirty="0" smtClean="0"/>
              <a:t> стиль, тип, жанр </a:t>
            </a:r>
            <a:r>
              <a:rPr lang="ru-RU" b="1" dirty="0" err="1" smtClean="0"/>
              <a:t>мовлення</a:t>
            </a:r>
            <a:r>
              <a:rPr lang="ru-RU" b="1" dirty="0" smtClean="0"/>
              <a:t>, тему та </a:t>
            </a:r>
            <a:r>
              <a:rPr lang="ru-RU" b="1" dirty="0" err="1" smtClean="0"/>
              <a:t>основну</a:t>
            </a:r>
            <a:r>
              <a:rPr lang="ru-RU" b="1" dirty="0" smtClean="0"/>
              <a:t> думку </a:t>
            </a:r>
            <a:r>
              <a:rPr lang="ru-RU" b="1" dirty="0" err="1" smtClean="0"/>
              <a:t>висловлювання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3. </a:t>
            </a:r>
            <a:r>
              <a:rPr lang="ru-RU" b="1" dirty="0" err="1" smtClean="0"/>
              <a:t>З'ясувати</a:t>
            </a:r>
            <a:r>
              <a:rPr lang="ru-RU" b="1" dirty="0" smtClean="0"/>
              <a:t> </a:t>
            </a:r>
            <a:r>
              <a:rPr lang="ru-RU" b="1" dirty="0" err="1" smtClean="0"/>
              <a:t>значення</a:t>
            </a:r>
            <a:r>
              <a:rPr lang="ru-RU" b="1" dirty="0" smtClean="0"/>
              <a:t> </a:t>
            </a:r>
            <a:r>
              <a:rPr lang="ru-RU" b="1" dirty="0" err="1" smtClean="0"/>
              <a:t>незнайомих</a:t>
            </a:r>
            <a:r>
              <a:rPr lang="ru-RU" b="1" dirty="0" smtClean="0"/>
              <a:t> </a:t>
            </a:r>
            <a:r>
              <a:rPr lang="ru-RU" b="1" dirty="0" err="1" smtClean="0"/>
              <a:t>слів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4. </a:t>
            </a:r>
            <a:r>
              <a:rPr lang="ru-RU" b="1" dirty="0" err="1" smtClean="0"/>
              <a:t>Висловити</a:t>
            </a:r>
            <a:r>
              <a:rPr lang="ru-RU" b="1" dirty="0" smtClean="0"/>
              <a:t> </a:t>
            </a:r>
            <a:r>
              <a:rPr lang="ru-RU" b="1" dirty="0" err="1" smtClean="0"/>
              <a:t>власну</a:t>
            </a:r>
            <a:r>
              <a:rPr lang="ru-RU" b="1" dirty="0" smtClean="0"/>
              <a:t> думку про </a:t>
            </a:r>
            <a:r>
              <a:rPr lang="ru-RU" b="1" dirty="0" err="1" smtClean="0"/>
              <a:t>прочитаний</a:t>
            </a:r>
            <a:r>
              <a:rPr lang="ru-RU" b="1" dirty="0" smtClean="0"/>
              <a:t> (</a:t>
            </a:r>
            <a:r>
              <a:rPr lang="ru-RU" b="1" dirty="0" err="1" smtClean="0"/>
              <a:t>прослуханий</a:t>
            </a:r>
            <a:r>
              <a:rPr lang="ru-RU" b="1" dirty="0" smtClean="0"/>
              <a:t>) текст </a:t>
            </a:r>
            <a:r>
              <a:rPr lang="ru-RU" b="1" dirty="0" err="1" smtClean="0"/>
              <a:t>з</a:t>
            </a:r>
            <a:r>
              <a:rPr lang="ru-RU" b="1" dirty="0" smtClean="0"/>
              <a:t> </a:t>
            </a:r>
            <a:r>
              <a:rPr lang="ru-RU" b="1" dirty="0" err="1" smtClean="0"/>
              <a:t>погляду</a:t>
            </a:r>
            <a:r>
              <a:rPr lang="ru-RU" b="1" dirty="0" smtClean="0"/>
              <a:t> </a:t>
            </a:r>
            <a:r>
              <a:rPr lang="ru-RU" b="1" dirty="0" err="1" smtClean="0"/>
              <a:t>його</a:t>
            </a:r>
            <a:r>
              <a:rPr lang="ru-RU" b="1" dirty="0" smtClean="0"/>
              <a:t> </a:t>
            </a:r>
            <a:r>
              <a:rPr lang="ru-RU" b="1" dirty="0" err="1" smtClean="0"/>
              <a:t>змісту</a:t>
            </a:r>
            <a:r>
              <a:rPr lang="ru-RU" b="1" dirty="0" smtClean="0"/>
              <a:t>, </a:t>
            </a:r>
            <a:r>
              <a:rPr lang="ru-RU" b="1" dirty="0" err="1" smtClean="0"/>
              <a:t>форми</a:t>
            </a:r>
            <a:r>
              <a:rPr lang="ru-RU" b="1" dirty="0" smtClean="0"/>
              <a:t>, </a:t>
            </a:r>
            <a:r>
              <a:rPr lang="ru-RU" b="1" dirty="0" err="1" smtClean="0"/>
              <a:t>задуму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мовного</a:t>
            </a:r>
            <a:r>
              <a:rPr lang="ru-RU" b="1" dirty="0" smtClean="0"/>
              <a:t> </a:t>
            </a:r>
            <a:r>
              <a:rPr lang="ru-RU" b="1" dirty="0" err="1" smtClean="0"/>
              <a:t>оформлення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5. </a:t>
            </a:r>
            <a:r>
              <a:rPr lang="ru-RU" b="1" dirty="0" err="1" smtClean="0"/>
              <a:t>Визначити</a:t>
            </a:r>
            <a:r>
              <a:rPr lang="ru-RU" b="1" dirty="0" smtClean="0"/>
              <a:t> тезу </a:t>
            </a:r>
            <a:r>
              <a:rPr lang="ru-RU" b="1" dirty="0" err="1" smtClean="0"/>
              <a:t>творчого</a:t>
            </a:r>
            <a:r>
              <a:rPr lang="ru-RU" b="1" dirty="0" smtClean="0"/>
              <a:t> </a:t>
            </a:r>
            <a:r>
              <a:rPr lang="ru-RU" b="1" dirty="0" err="1" smtClean="0"/>
              <a:t>завдання</a:t>
            </a:r>
            <a:r>
              <a:rPr lang="ru-RU" b="1" dirty="0" smtClean="0"/>
              <a:t> </a:t>
            </a:r>
            <a:r>
              <a:rPr lang="ru-RU" b="1" dirty="0" err="1" smtClean="0"/>
              <a:t>й</a:t>
            </a:r>
            <a:r>
              <a:rPr lang="ru-RU" b="1" dirty="0" smtClean="0"/>
              <a:t> </a:t>
            </a:r>
            <a:r>
              <a:rPr lang="ru-RU" b="1" dirty="0" err="1" smtClean="0"/>
              <a:t>дібрати</a:t>
            </a:r>
            <a:r>
              <a:rPr lang="ru-RU" b="1" dirty="0" smtClean="0"/>
              <a:t> </a:t>
            </a:r>
            <a:r>
              <a:rPr lang="ru-RU" b="1" dirty="0" err="1" smtClean="0"/>
              <a:t>художні</a:t>
            </a:r>
            <a:r>
              <a:rPr lang="ru-RU" b="1" dirty="0" smtClean="0"/>
              <a:t> </a:t>
            </a:r>
            <a:r>
              <a:rPr lang="ru-RU" b="1" dirty="0" err="1" smtClean="0"/>
              <a:t>засоби</a:t>
            </a:r>
            <a:r>
              <a:rPr lang="ru-RU" b="1" dirty="0" smtClean="0"/>
              <a:t>, </a:t>
            </a:r>
            <a:r>
              <a:rPr lang="ru-RU" b="1" dirty="0" err="1" smtClean="0"/>
              <a:t>які</a:t>
            </a:r>
            <a:r>
              <a:rPr lang="ru-RU" b="1" dirty="0" smtClean="0"/>
              <a:t> б </a:t>
            </a:r>
            <a:r>
              <a:rPr lang="ru-RU" b="1" dirty="0" err="1" smtClean="0"/>
              <a:t>її</a:t>
            </a:r>
            <a:r>
              <a:rPr lang="ru-RU" b="1" dirty="0" smtClean="0"/>
              <a:t> </a:t>
            </a:r>
            <a:r>
              <a:rPr lang="ru-RU" b="1" dirty="0" err="1" smtClean="0"/>
              <a:t>розкривали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6. </a:t>
            </a:r>
            <a:r>
              <a:rPr lang="ru-RU" b="1" dirty="0" err="1" smtClean="0"/>
              <a:t>Поміркувати</a:t>
            </a:r>
            <a:r>
              <a:rPr lang="ru-RU" b="1" dirty="0" smtClean="0"/>
              <a:t> над </a:t>
            </a:r>
            <a:r>
              <a:rPr lang="ru-RU" b="1" dirty="0" err="1" smtClean="0"/>
              <a:t>змістом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послідовністю</a:t>
            </a:r>
            <a:r>
              <a:rPr lang="ru-RU" b="1" dirty="0" smtClean="0"/>
              <a:t> </a:t>
            </a:r>
            <a:r>
              <a:rPr lang="ru-RU" b="1" dirty="0" err="1" smtClean="0"/>
              <a:t>висловлювання</a:t>
            </a:r>
            <a:r>
              <a:rPr lang="ru-RU" b="1" dirty="0" smtClean="0"/>
              <a:t> </a:t>
            </a:r>
            <a:r>
              <a:rPr lang="ru-RU" b="1" dirty="0" err="1" smtClean="0"/>
              <a:t>творчого</a:t>
            </a:r>
            <a:r>
              <a:rPr lang="ru-RU" b="1" dirty="0" smtClean="0"/>
              <a:t> </a:t>
            </a:r>
            <a:r>
              <a:rPr lang="ru-RU" b="1" dirty="0" err="1" smtClean="0"/>
              <a:t>задуму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7. </a:t>
            </a:r>
            <a:r>
              <a:rPr lang="ru-RU" b="1" dirty="0" err="1" smtClean="0"/>
              <a:t>Скласти</a:t>
            </a:r>
            <a:r>
              <a:rPr lang="ru-RU" b="1" dirty="0" smtClean="0"/>
              <a:t> </a:t>
            </a:r>
            <a:r>
              <a:rPr lang="ru-RU" b="1" dirty="0" err="1" smtClean="0"/>
              <a:t>самостійно</a:t>
            </a:r>
            <a:r>
              <a:rPr lang="ru-RU" b="1" dirty="0" smtClean="0"/>
              <a:t> </a:t>
            </a:r>
            <a:r>
              <a:rPr lang="ru-RU" b="1" dirty="0" err="1" smtClean="0"/>
              <a:t>складний</a:t>
            </a:r>
            <a:r>
              <a:rPr lang="ru-RU" b="1" dirty="0" smtClean="0"/>
              <a:t> план тексту, </a:t>
            </a:r>
            <a:r>
              <a:rPr lang="ru-RU" b="1" dirty="0" err="1" smtClean="0"/>
              <a:t>включаючи</a:t>
            </a:r>
            <a:r>
              <a:rPr lang="ru-RU" b="1" dirty="0" smtClean="0"/>
              <a:t> </a:t>
            </a:r>
            <a:r>
              <a:rPr lang="ru-RU" b="1" dirty="0" err="1" smtClean="0"/>
              <a:t>власне</a:t>
            </a:r>
            <a:r>
              <a:rPr lang="ru-RU" b="1" dirty="0" smtClean="0"/>
              <a:t> </a:t>
            </a:r>
            <a:r>
              <a:rPr lang="ru-RU" b="1" dirty="0" err="1" smtClean="0"/>
              <a:t>творче</a:t>
            </a:r>
            <a:r>
              <a:rPr lang="ru-RU" b="1" dirty="0" smtClean="0"/>
              <a:t> </a:t>
            </a:r>
            <a:r>
              <a:rPr lang="ru-RU" b="1" dirty="0" err="1" smtClean="0"/>
              <a:t>доповнення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8. </a:t>
            </a:r>
            <a:r>
              <a:rPr lang="ru-RU" b="1" dirty="0" err="1" smtClean="0"/>
              <a:t>Написати</a:t>
            </a:r>
            <a:r>
              <a:rPr lang="ru-RU" b="1" dirty="0" smtClean="0"/>
              <a:t> </a:t>
            </a:r>
            <a:r>
              <a:rPr lang="ru-RU" b="1" dirty="0" err="1" smtClean="0"/>
              <a:t>докладний</a:t>
            </a:r>
            <a:r>
              <a:rPr lang="ru-RU" b="1" dirty="0" smtClean="0"/>
              <a:t> </a:t>
            </a:r>
            <a:r>
              <a:rPr lang="ru-RU" b="1" dirty="0" err="1" smtClean="0"/>
              <a:t>переказ</a:t>
            </a:r>
            <a:r>
              <a:rPr lang="ru-RU" b="1" dirty="0" smtClean="0"/>
              <a:t> тексту, </a:t>
            </a:r>
            <a:r>
              <a:rPr lang="ru-RU" b="1" dirty="0" err="1" smtClean="0"/>
              <a:t>підпорядковуючи</a:t>
            </a:r>
            <a:r>
              <a:rPr lang="ru-RU" b="1" dirty="0" smtClean="0"/>
              <a:t> </a:t>
            </a:r>
            <a:r>
              <a:rPr lang="ru-RU" b="1" dirty="0" err="1" smtClean="0"/>
              <a:t>висловлювання</a:t>
            </a:r>
            <a:r>
              <a:rPr lang="ru-RU" b="1" dirty="0" smtClean="0"/>
              <a:t> </a:t>
            </a:r>
            <a:r>
              <a:rPr lang="ru-RU" b="1" dirty="0" err="1" smtClean="0"/>
              <a:t>темі</a:t>
            </a:r>
            <a:r>
              <a:rPr lang="ru-RU" b="1" dirty="0" smtClean="0"/>
              <a:t> </a:t>
            </a:r>
            <a:r>
              <a:rPr lang="ru-RU" b="1" dirty="0" err="1" smtClean="0"/>
              <a:t>й</a:t>
            </a:r>
            <a:r>
              <a:rPr lang="ru-RU" b="1" dirty="0" smtClean="0"/>
              <a:t> </a:t>
            </a:r>
            <a:r>
              <a:rPr lang="ru-RU" b="1" dirty="0" err="1" smtClean="0"/>
              <a:t>основній</a:t>
            </a:r>
            <a:r>
              <a:rPr lang="ru-RU" b="1" dirty="0" smtClean="0"/>
              <a:t> </a:t>
            </a:r>
            <a:r>
              <a:rPr lang="ru-RU" b="1" dirty="0" err="1" smtClean="0"/>
              <a:t>думці</a:t>
            </a:r>
            <a:r>
              <a:rPr lang="ru-RU" b="1" dirty="0" smtClean="0"/>
              <a:t>, </a:t>
            </a:r>
            <a:r>
              <a:rPr lang="ru-RU" b="1" dirty="0" err="1" smtClean="0"/>
              <a:t>дотримуючись</a:t>
            </a:r>
            <a:r>
              <a:rPr lang="ru-RU" b="1" dirty="0" smtClean="0"/>
              <a:t> </a:t>
            </a:r>
            <a:r>
              <a:rPr lang="ru-RU" b="1" dirty="0" err="1" smtClean="0"/>
              <a:t>композиції</a:t>
            </a:r>
            <a:r>
              <a:rPr lang="ru-RU" b="1" dirty="0" smtClean="0"/>
              <a:t>, </a:t>
            </a:r>
            <a:r>
              <a:rPr lang="ru-RU" b="1" dirty="0" err="1" smtClean="0"/>
              <a:t>мовних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стильових</a:t>
            </a:r>
            <a:r>
              <a:rPr lang="ru-RU" b="1" dirty="0" smtClean="0"/>
              <a:t> </a:t>
            </a:r>
            <a:r>
              <a:rPr lang="ru-RU" b="1" dirty="0" err="1" smtClean="0"/>
              <a:t>особливостей</a:t>
            </a:r>
            <a:r>
              <a:rPr lang="ru-RU" b="1" dirty="0" smtClean="0"/>
              <a:t>, а </a:t>
            </a:r>
            <a:r>
              <a:rPr lang="ru-RU" b="1" dirty="0" err="1" smtClean="0"/>
              <a:t>також</a:t>
            </a:r>
            <a:r>
              <a:rPr lang="ru-RU" b="1" dirty="0" smtClean="0"/>
              <a:t> </a:t>
            </a:r>
            <a:r>
              <a:rPr lang="ru-RU" b="1" dirty="0" err="1" smtClean="0"/>
              <a:t>авторського</a:t>
            </a:r>
            <a:r>
              <a:rPr lang="ru-RU" b="1" dirty="0" smtClean="0"/>
              <a:t> </a:t>
            </a:r>
            <a:r>
              <a:rPr lang="ru-RU" b="1" dirty="0" err="1" smtClean="0"/>
              <a:t>задуму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fontScale="62500" lnSpcReduction="20000"/>
          </a:bodyPr>
          <a:lstStyle/>
          <a:p>
            <a:r>
              <a:rPr lang="ru-RU" sz="3800" b="1" i="1" dirty="0" err="1" smtClean="0">
                <a:solidFill>
                  <a:srgbClr val="FF0000"/>
                </a:solidFill>
              </a:rPr>
              <a:t>Публіцистичний</a:t>
            </a:r>
            <a:r>
              <a:rPr lang="ru-RU" sz="3800" b="1" i="1" dirty="0" smtClean="0">
                <a:solidFill>
                  <a:srgbClr val="FF0000"/>
                </a:solidFill>
              </a:rPr>
              <a:t> стиль –</a:t>
            </a:r>
            <a:r>
              <a:rPr lang="ru-RU" sz="3800" b="1" i="1" dirty="0" smtClean="0"/>
              <a:t> </a:t>
            </a:r>
            <a:r>
              <a:rPr lang="ru-RU" sz="3800" i="1" dirty="0" smtClean="0"/>
              <a:t> один </a:t>
            </a:r>
            <a:r>
              <a:rPr lang="ru-RU" sz="3800" i="1" dirty="0" err="1" smtClean="0"/>
              <a:t>з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найбільш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дієвих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і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широковживаних</a:t>
            </a:r>
            <a:r>
              <a:rPr lang="ru-RU" sz="3800" i="1" dirty="0" smtClean="0"/>
              <a:t>. </a:t>
            </a:r>
            <a:r>
              <a:rPr lang="ru-RU" sz="3800" i="1" dirty="0" err="1" smtClean="0"/>
              <a:t>Найважливіша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його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функція</a:t>
            </a:r>
            <a:r>
              <a:rPr lang="ru-RU" sz="3800" i="1" dirty="0" smtClean="0"/>
              <a:t> – </a:t>
            </a:r>
            <a:r>
              <a:rPr lang="ru-RU" sz="3800" i="1" dirty="0" err="1" smtClean="0"/>
              <a:t>активний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вплив</a:t>
            </a:r>
            <a:r>
              <a:rPr lang="ru-RU" sz="3800" i="1" dirty="0" smtClean="0"/>
              <a:t> на </a:t>
            </a:r>
            <a:r>
              <a:rPr lang="ru-RU" sz="3800" i="1" dirty="0" err="1" smtClean="0"/>
              <a:t>читача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або</a:t>
            </a:r>
            <a:r>
              <a:rPr lang="ru-RU" sz="3800" i="1" dirty="0" smtClean="0"/>
              <a:t> слухача, </a:t>
            </a:r>
            <a:r>
              <a:rPr lang="ru-RU" sz="3800" i="1" dirty="0" err="1" smtClean="0"/>
              <a:t>переконання</a:t>
            </a:r>
            <a:r>
              <a:rPr lang="ru-RU" sz="3800" i="1" dirty="0" smtClean="0"/>
              <a:t> у </a:t>
            </a:r>
            <a:r>
              <a:rPr lang="ru-RU" sz="3800" i="1" dirty="0" err="1" smtClean="0"/>
              <a:t>правильності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висловлених</a:t>
            </a:r>
            <a:r>
              <a:rPr lang="ru-RU" sz="3800" i="1" dirty="0" smtClean="0"/>
              <a:t> думок, </a:t>
            </a:r>
            <a:r>
              <a:rPr lang="ru-RU" sz="3800" i="1" dirty="0" err="1" smtClean="0"/>
              <a:t>агітація</a:t>
            </a:r>
            <a:r>
              <a:rPr lang="ru-RU" sz="3800" i="1" dirty="0" smtClean="0"/>
              <a:t>. </a:t>
            </a:r>
            <a:r>
              <a:rPr lang="ru-RU" sz="3800" i="1" dirty="0" err="1" smtClean="0"/>
              <a:t>Тексти</a:t>
            </a:r>
            <a:r>
              <a:rPr lang="ru-RU" sz="3800" i="1" dirty="0" smtClean="0"/>
              <a:t> у </a:t>
            </a:r>
            <a:r>
              <a:rPr lang="ru-RU" sz="3800" i="1" dirty="0" err="1" smtClean="0"/>
              <a:t>публіцистичному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стилі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передають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інформацію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з</a:t>
            </a:r>
            <a:r>
              <a:rPr lang="ru-RU" sz="3800" i="1" dirty="0" smtClean="0"/>
              <a:t> метою </a:t>
            </a:r>
            <a:r>
              <a:rPr lang="ru-RU" sz="3800" i="1" dirty="0" err="1" smtClean="0"/>
              <a:t>пропаганди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певних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ідей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серед</a:t>
            </a:r>
            <a:r>
              <a:rPr lang="ru-RU" sz="3800" i="1" dirty="0" smtClean="0"/>
              <a:t> широких </a:t>
            </a:r>
            <a:r>
              <a:rPr lang="ru-RU" sz="3800" i="1" dirty="0" err="1" smtClean="0"/>
              <a:t>верств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населення</a:t>
            </a:r>
            <a:r>
              <a:rPr lang="ru-RU" sz="3800" i="1" dirty="0" smtClean="0"/>
              <a:t>.</a:t>
            </a:r>
          </a:p>
          <a:p>
            <a:endParaRPr lang="ru-RU" sz="3800" dirty="0" smtClean="0"/>
          </a:p>
          <a:p>
            <a:r>
              <a:rPr lang="ru-RU" sz="3800" b="1" dirty="0" err="1" smtClean="0">
                <a:solidFill>
                  <a:srgbClr val="FF0000"/>
                </a:solidFill>
              </a:rPr>
              <a:t>Публіцистичний</a:t>
            </a:r>
            <a:r>
              <a:rPr lang="ru-RU" sz="3800" b="1" dirty="0" smtClean="0">
                <a:solidFill>
                  <a:srgbClr val="FF0000"/>
                </a:solidFill>
              </a:rPr>
              <a:t> стиль </a:t>
            </a:r>
            <a:r>
              <a:rPr lang="ru-RU" sz="3800" b="1" dirty="0" err="1" smtClean="0"/>
              <a:t>тяжіє</a:t>
            </a:r>
            <a:r>
              <a:rPr lang="ru-RU" sz="3800" b="1" dirty="0" smtClean="0"/>
              <a:t> до </a:t>
            </a:r>
            <a:r>
              <a:rPr lang="ru-RU" sz="3800" b="1" dirty="0" err="1" smtClean="0"/>
              <a:t>наукового</a:t>
            </a:r>
            <a:r>
              <a:rPr lang="ru-RU" sz="3800" b="1" dirty="0" smtClean="0"/>
              <a:t> та </a:t>
            </a:r>
            <a:r>
              <a:rPr lang="ru-RU" sz="3800" b="1" dirty="0" err="1" smtClean="0"/>
              <a:t>художнього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стилів</a:t>
            </a:r>
            <a:r>
              <a:rPr lang="ru-RU" sz="3800" b="1" dirty="0" smtClean="0"/>
              <a:t>. </a:t>
            </a:r>
            <a:r>
              <a:rPr lang="ru-RU" sz="3800" b="1" dirty="0" err="1" smtClean="0"/>
              <a:t>Завдання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публіцистики</a:t>
            </a:r>
            <a:r>
              <a:rPr lang="ru-RU" sz="3800" b="1" dirty="0" smtClean="0"/>
              <a:t> не </a:t>
            </a:r>
            <a:r>
              <a:rPr lang="ru-RU" sz="3800" b="1" dirty="0" err="1" smtClean="0"/>
              <a:t>лише</a:t>
            </a:r>
            <a:r>
              <a:rPr lang="ru-RU" sz="3800" b="1" dirty="0" smtClean="0"/>
              <a:t> в тому, </a:t>
            </a:r>
            <a:r>
              <a:rPr lang="ru-RU" sz="3800" b="1" dirty="0" err="1" smtClean="0"/>
              <a:t>щоб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викладати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факти</a:t>
            </a:r>
            <a:r>
              <a:rPr lang="ru-RU" sz="3800" b="1" dirty="0" smtClean="0"/>
              <a:t>, а </a:t>
            </a:r>
            <a:r>
              <a:rPr lang="ru-RU" sz="3800" b="1" dirty="0" err="1" smtClean="0"/>
              <a:t>й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давати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їм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оцінку</a:t>
            </a:r>
            <a:r>
              <a:rPr lang="ru-RU" sz="3800" b="1" dirty="0" smtClean="0"/>
              <a:t>. </a:t>
            </a:r>
            <a:r>
              <a:rPr lang="ru-RU" sz="3800" b="1" dirty="0" err="1" smtClean="0"/>
              <a:t>Основна</a:t>
            </a:r>
            <a:r>
              <a:rPr lang="ru-RU" sz="3800" b="1" dirty="0" smtClean="0"/>
              <a:t> форма </a:t>
            </a:r>
            <a:r>
              <a:rPr lang="ru-RU" sz="3800" b="1" dirty="0" err="1" smtClean="0"/>
              <a:t>викладу</a:t>
            </a:r>
            <a:r>
              <a:rPr lang="ru-RU" sz="3800" b="1" dirty="0" smtClean="0"/>
              <a:t> – монолог.</a:t>
            </a:r>
            <a:endParaRPr lang="ru-RU" sz="3800" dirty="0" smtClean="0"/>
          </a:p>
          <a:p>
            <a:r>
              <a:rPr lang="ru-RU" sz="3800" b="1" dirty="0" err="1" smtClean="0">
                <a:solidFill>
                  <a:srgbClr val="FF0000"/>
                </a:solidFill>
              </a:rPr>
              <a:t>Сучасний</a:t>
            </a:r>
            <a:r>
              <a:rPr lang="ru-RU" sz="3800" b="1" dirty="0" smtClean="0">
                <a:solidFill>
                  <a:srgbClr val="FF0000"/>
                </a:solidFill>
              </a:rPr>
              <a:t> </a:t>
            </a:r>
            <a:r>
              <a:rPr lang="ru-RU" sz="3800" b="1" dirty="0" err="1" smtClean="0">
                <a:solidFill>
                  <a:srgbClr val="FF0000"/>
                </a:solidFill>
              </a:rPr>
              <a:t>публіцистичний</a:t>
            </a:r>
            <a:r>
              <a:rPr lang="ru-RU" sz="3800" b="1" dirty="0" smtClean="0">
                <a:solidFill>
                  <a:srgbClr val="FF0000"/>
                </a:solidFill>
              </a:rPr>
              <a:t> стиль </a:t>
            </a:r>
            <a:r>
              <a:rPr lang="ru-RU" sz="3800" b="1" dirty="0" smtClean="0"/>
              <a:t>– </a:t>
            </a:r>
            <a:r>
              <a:rPr lang="ru-RU" sz="3800" b="1" dirty="0" err="1" smtClean="0"/>
              <a:t>це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мова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преси</a:t>
            </a:r>
            <a:r>
              <a:rPr lang="ru-RU" sz="3800" b="1" dirty="0" smtClean="0"/>
              <a:t>, </a:t>
            </a:r>
            <a:r>
              <a:rPr lang="ru-RU" sz="3800" b="1" dirty="0" err="1" smtClean="0"/>
              <a:t>радіо</a:t>
            </a:r>
            <a:r>
              <a:rPr lang="ru-RU" sz="3800" b="1" dirty="0" smtClean="0"/>
              <a:t>, </a:t>
            </a:r>
            <a:r>
              <a:rPr lang="ru-RU" sz="3800" b="1" dirty="0" err="1" smtClean="0"/>
              <a:t>телебачення</a:t>
            </a:r>
            <a:r>
              <a:rPr lang="ru-RU" sz="3800" b="1" dirty="0" smtClean="0"/>
              <a:t>, </a:t>
            </a:r>
            <a:r>
              <a:rPr lang="ru-RU" sz="3800" b="1" dirty="0" err="1" smtClean="0"/>
              <a:t>ораторське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мовлення</a:t>
            </a:r>
            <a:r>
              <a:rPr lang="ru-RU" sz="3800" b="1" dirty="0" smtClean="0"/>
              <a:t>.</a:t>
            </a:r>
            <a:endParaRPr lang="ru-RU" sz="3800" dirty="0" smtClean="0"/>
          </a:p>
          <a:p>
            <a:pPr algn="ctr">
              <a:buNone/>
            </a:pPr>
            <a:endParaRPr lang="ru-RU" sz="3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ru-RU" sz="3800" b="1" dirty="0" err="1" smtClean="0">
                <a:solidFill>
                  <a:srgbClr val="FF0000"/>
                </a:solidFill>
              </a:rPr>
              <a:t>Мовні</a:t>
            </a:r>
            <a:r>
              <a:rPr lang="ru-RU" sz="3800" b="1" dirty="0" smtClean="0">
                <a:solidFill>
                  <a:srgbClr val="FF0000"/>
                </a:solidFill>
              </a:rPr>
              <a:t> </a:t>
            </a:r>
            <a:r>
              <a:rPr lang="ru-RU" sz="3800" b="1" dirty="0" err="1" smtClean="0">
                <a:solidFill>
                  <a:srgbClr val="FF0000"/>
                </a:solidFill>
              </a:rPr>
              <a:t>засоби</a:t>
            </a:r>
            <a:r>
              <a:rPr lang="ru-RU" sz="3800" b="1" dirty="0" smtClean="0">
                <a:solidFill>
                  <a:srgbClr val="FF0000"/>
                </a:solidFill>
              </a:rPr>
              <a:t>:</a:t>
            </a:r>
            <a:endParaRPr lang="ru-RU" sz="3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3800" b="1" dirty="0" smtClean="0"/>
              <a:t>1</a:t>
            </a:r>
            <a:r>
              <a:rPr lang="ru-RU" sz="3800" b="1" i="1" dirty="0" smtClean="0"/>
              <a:t>.</a:t>
            </a:r>
            <a:r>
              <a:rPr lang="ru-RU" sz="3800" i="1" dirty="0" smtClean="0"/>
              <a:t> </a:t>
            </a:r>
            <a:r>
              <a:rPr lang="ru-RU" sz="3800" b="1" i="1" dirty="0" err="1" smtClean="0"/>
              <a:t>Лексичні</a:t>
            </a:r>
            <a:r>
              <a:rPr lang="ru-RU" sz="3800" i="1" dirty="0" smtClean="0"/>
              <a:t> – </a:t>
            </a:r>
            <a:r>
              <a:rPr lang="ru-RU" sz="3800" i="1" dirty="0" err="1" smtClean="0"/>
              <a:t>суспільно-політична</a:t>
            </a:r>
            <a:r>
              <a:rPr lang="ru-RU" sz="3800" i="1" dirty="0" smtClean="0"/>
              <a:t> лексика, </a:t>
            </a:r>
            <a:r>
              <a:rPr lang="ru-RU" sz="3800" i="1" dirty="0" err="1" smtClean="0"/>
              <a:t>урочист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іфрази</a:t>
            </a:r>
            <a:r>
              <a:rPr lang="ru-RU" sz="3800" i="1" dirty="0" smtClean="0"/>
              <a:t>, </a:t>
            </a:r>
            <a:r>
              <a:rPr lang="ru-RU" sz="3800" i="1" dirty="0" err="1" smtClean="0"/>
              <a:t>політичні</a:t>
            </a:r>
            <a:r>
              <a:rPr lang="ru-RU" sz="3800" i="1" dirty="0" smtClean="0"/>
              <a:t> гасла та </a:t>
            </a:r>
            <a:r>
              <a:rPr lang="ru-RU" sz="3800" i="1" dirty="0" err="1" smtClean="0"/>
              <a:t>заклики</a:t>
            </a:r>
            <a:r>
              <a:rPr lang="ru-RU" sz="3800" i="1" dirty="0" smtClean="0"/>
              <a:t>, </a:t>
            </a:r>
            <a:r>
              <a:rPr lang="ru-RU" sz="3800" i="1" dirty="0" err="1" smtClean="0"/>
              <a:t>засоби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сатири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і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гумору</a:t>
            </a:r>
            <a:r>
              <a:rPr lang="ru-RU" sz="3800" i="1" dirty="0" smtClean="0"/>
              <a:t>.</a:t>
            </a:r>
            <a:endParaRPr lang="ru-RU" sz="3800" dirty="0" smtClean="0"/>
          </a:p>
          <a:p>
            <a:pPr>
              <a:buNone/>
            </a:pPr>
            <a:r>
              <a:rPr lang="ru-RU" sz="3800" b="1" dirty="0" smtClean="0"/>
              <a:t>2. </a:t>
            </a:r>
            <a:r>
              <a:rPr lang="ru-RU" sz="3800" b="1" i="1" dirty="0" err="1" smtClean="0"/>
              <a:t>Синтаксичні</a:t>
            </a:r>
            <a:r>
              <a:rPr lang="ru-RU" sz="3800" b="1" i="1" dirty="0" smtClean="0"/>
              <a:t> –</a:t>
            </a:r>
            <a:r>
              <a:rPr lang="ru-RU" sz="3800" i="1" dirty="0" smtClean="0"/>
              <a:t> </a:t>
            </a:r>
            <a:r>
              <a:rPr lang="ru-RU" sz="3800" i="1" dirty="0" err="1" smtClean="0"/>
              <a:t>спонукальні</a:t>
            </a:r>
            <a:r>
              <a:rPr lang="ru-RU" sz="3800" i="1" dirty="0" smtClean="0"/>
              <a:t> та </a:t>
            </a:r>
            <a:r>
              <a:rPr lang="ru-RU" sz="3800" i="1" dirty="0" err="1" smtClean="0"/>
              <a:t>окличні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речення</a:t>
            </a:r>
            <a:r>
              <a:rPr lang="ru-RU" sz="3800" i="1" dirty="0" smtClean="0"/>
              <a:t>, </a:t>
            </a:r>
            <a:r>
              <a:rPr lang="ru-RU" sz="3800" i="1" dirty="0" err="1" smtClean="0"/>
              <a:t>поширені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прості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речення</a:t>
            </a:r>
            <a:r>
              <a:rPr lang="ru-RU" sz="3800" i="1" dirty="0" smtClean="0"/>
              <a:t>, </a:t>
            </a:r>
            <a:r>
              <a:rPr lang="ru-RU" sz="3800" i="1" dirty="0" err="1" smtClean="0"/>
              <a:t>звертання</a:t>
            </a:r>
            <a:r>
              <a:rPr lang="ru-RU" sz="3800" i="1" dirty="0" smtClean="0"/>
              <a:t>, </a:t>
            </a:r>
            <a:r>
              <a:rPr lang="ru-RU" sz="3800" i="1" dirty="0" err="1" smtClean="0"/>
              <a:t>риторичні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звертання</a:t>
            </a:r>
            <a:r>
              <a:rPr lang="ru-RU" sz="3800" i="1" dirty="0" smtClean="0"/>
              <a:t>.</a:t>
            </a:r>
            <a:endParaRPr lang="ru-RU" sz="3800" dirty="0" smtClean="0"/>
          </a:p>
          <a:p>
            <a:r>
              <a:rPr lang="ru-RU" i="1" dirty="0" smtClean="0"/>
              <a:t> 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b="1" i="1" dirty="0" err="1" smtClean="0">
                <a:solidFill>
                  <a:srgbClr val="FF0000"/>
                </a:solidFill>
              </a:rPr>
              <a:t>Роздуми</a:t>
            </a:r>
            <a:r>
              <a:rPr lang="ru-RU" b="1" i="1" dirty="0" smtClean="0">
                <a:solidFill>
                  <a:srgbClr val="FF0000"/>
                </a:solidFill>
              </a:rPr>
              <a:t> про </a:t>
            </a:r>
            <a:r>
              <a:rPr lang="ru-RU" b="1" i="1" dirty="0" err="1" smtClean="0">
                <a:solidFill>
                  <a:srgbClr val="FF0000"/>
                </a:solidFill>
              </a:rPr>
              <a:t>життя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/>
              <a:t>Людина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унікальна</a:t>
            </a:r>
            <a:r>
              <a:rPr lang="ru-RU" dirty="0" smtClean="0"/>
              <a:t> </a:t>
            </a:r>
            <a:r>
              <a:rPr lang="ru-RU" dirty="0" err="1" smtClean="0"/>
              <a:t>істота</a:t>
            </a:r>
            <a:r>
              <a:rPr lang="ru-RU" dirty="0" smtClean="0"/>
              <a:t>, яка </a:t>
            </a:r>
            <a:r>
              <a:rPr lang="ru-RU" dirty="0" err="1" smtClean="0"/>
              <a:t>є</a:t>
            </a:r>
            <a:r>
              <a:rPr lang="ru-RU" dirty="0" smtClean="0"/>
              <a:t> не просто </a:t>
            </a:r>
            <a:r>
              <a:rPr lang="ru-RU" dirty="0" err="1" smtClean="0"/>
              <a:t>творінням</a:t>
            </a:r>
            <a:r>
              <a:rPr lang="ru-RU" dirty="0" smtClean="0"/>
              <a:t> </a:t>
            </a:r>
            <a:r>
              <a:rPr lang="ru-RU" dirty="0" err="1" smtClean="0"/>
              <a:t>вищого</a:t>
            </a:r>
            <a:r>
              <a:rPr lang="ru-RU" dirty="0" smtClean="0"/>
              <a:t> </a:t>
            </a:r>
            <a:r>
              <a:rPr lang="ru-RU" dirty="0" err="1" smtClean="0"/>
              <a:t>розуму</a:t>
            </a:r>
            <a:r>
              <a:rPr lang="ru-RU" dirty="0" smtClean="0"/>
              <a:t>, не просто </a:t>
            </a:r>
            <a:r>
              <a:rPr lang="ru-RU" dirty="0" err="1" smtClean="0"/>
              <a:t>відображенням</a:t>
            </a:r>
            <a:r>
              <a:rPr lang="ru-RU" dirty="0" smtClean="0"/>
              <a:t> </a:t>
            </a:r>
            <a:r>
              <a:rPr lang="ru-RU" dirty="0" err="1" smtClean="0"/>
              <a:t>Божої</a:t>
            </a:r>
            <a:r>
              <a:rPr lang="ru-RU" dirty="0" smtClean="0"/>
              <a:t> </a:t>
            </a:r>
            <a:r>
              <a:rPr lang="ru-RU" dirty="0" err="1" smtClean="0"/>
              <a:t>мудрості</a:t>
            </a:r>
            <a:r>
              <a:rPr lang="ru-RU" dirty="0" smtClean="0"/>
              <a:t>, </a:t>
            </a:r>
            <a:r>
              <a:rPr lang="ru-RU" dirty="0" err="1" smtClean="0"/>
              <a:t>могутності</a:t>
            </a:r>
            <a:r>
              <a:rPr lang="ru-RU" dirty="0" smtClean="0"/>
              <a:t>, </a:t>
            </a:r>
            <a:r>
              <a:rPr lang="ru-RU" dirty="0" err="1" smtClean="0"/>
              <a:t>творчого</a:t>
            </a:r>
            <a:r>
              <a:rPr lang="ru-RU" dirty="0" smtClean="0"/>
              <a:t> </a:t>
            </a:r>
            <a:r>
              <a:rPr lang="ru-RU" dirty="0" err="1" smtClean="0"/>
              <a:t>потенціалу</a:t>
            </a:r>
            <a:r>
              <a:rPr lang="ru-RU" dirty="0" smtClean="0"/>
              <a:t>. Людина,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погляду</a:t>
            </a:r>
            <a:r>
              <a:rPr lang="ru-RU" dirty="0" smtClean="0"/>
              <a:t> </a:t>
            </a:r>
            <a:r>
              <a:rPr lang="ru-RU" dirty="0" err="1" smtClean="0"/>
              <a:t>християнства</a:t>
            </a:r>
            <a:r>
              <a:rPr lang="ru-RU" dirty="0" smtClean="0"/>
              <a:t>, </a:t>
            </a:r>
            <a:r>
              <a:rPr lang="ru-RU" dirty="0" err="1" smtClean="0"/>
              <a:t>є</a:t>
            </a:r>
            <a:r>
              <a:rPr lang="ru-RU" dirty="0" smtClean="0"/>
              <a:t> особою, яка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власний</a:t>
            </a:r>
            <a:r>
              <a:rPr lang="ru-RU" dirty="0" smtClean="0"/>
              <a:t> </a:t>
            </a:r>
            <a:r>
              <a:rPr lang="ru-RU" dirty="0" err="1" smtClean="0"/>
              <a:t>розум</a:t>
            </a:r>
            <a:r>
              <a:rPr lang="ru-RU" dirty="0" smtClean="0"/>
              <a:t>, </a:t>
            </a:r>
            <a:r>
              <a:rPr lang="ru-RU" dirty="0" err="1" smtClean="0"/>
              <a:t>власну</a:t>
            </a:r>
            <a:r>
              <a:rPr lang="ru-RU" dirty="0" smtClean="0"/>
              <a:t> волю, </a:t>
            </a:r>
            <a:r>
              <a:rPr lang="ru-RU" dirty="0" err="1" smtClean="0"/>
              <a:t>власні</a:t>
            </a:r>
            <a:r>
              <a:rPr lang="ru-RU" dirty="0" smtClean="0"/>
              <a:t> </a:t>
            </a:r>
            <a:r>
              <a:rPr lang="ru-RU" dirty="0" err="1" smtClean="0"/>
              <a:t>почуття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Людина </a:t>
            </a:r>
            <a:r>
              <a:rPr lang="ru-RU" dirty="0" err="1" smtClean="0"/>
              <a:t>безсмертна</a:t>
            </a:r>
            <a:r>
              <a:rPr lang="ru-RU" dirty="0" smtClean="0"/>
              <a:t> не </a:t>
            </a:r>
            <a:r>
              <a:rPr lang="ru-RU" dirty="0" err="1" smtClean="0"/>
              <a:t>лише</a:t>
            </a:r>
            <a:r>
              <a:rPr lang="ru-RU" dirty="0" smtClean="0"/>
              <a:t> в </a:t>
            </a:r>
            <a:r>
              <a:rPr lang="ru-RU" dirty="0" err="1" smtClean="0"/>
              <a:t>релігійному</a:t>
            </a:r>
            <a:r>
              <a:rPr lang="ru-RU" dirty="0" smtClean="0"/>
              <a:t> </a:t>
            </a:r>
            <a:r>
              <a:rPr lang="ru-RU" dirty="0" err="1" smtClean="0"/>
              <a:t>розумінні</a:t>
            </a:r>
            <a:r>
              <a:rPr lang="ru-RU" dirty="0" smtClean="0"/>
              <a:t>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у </a:t>
            </a:r>
            <a:r>
              <a:rPr lang="ru-RU" dirty="0" err="1" smtClean="0"/>
              <a:t>своїх</a:t>
            </a:r>
            <a:r>
              <a:rPr lang="ru-RU" dirty="0" smtClean="0"/>
              <a:t> </a:t>
            </a:r>
            <a:r>
              <a:rPr lang="ru-RU" dirty="0" err="1" smtClean="0"/>
              <a:t>ділах</a:t>
            </a:r>
            <a:r>
              <a:rPr lang="ru-RU" dirty="0" smtClean="0"/>
              <a:t>. Усе,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нас </a:t>
            </a:r>
            <a:r>
              <a:rPr lang="ru-RU" dirty="0" err="1" smtClean="0"/>
              <a:t>зробить</a:t>
            </a:r>
            <a:r>
              <a:rPr lang="ru-RU" dirty="0" smtClean="0"/>
              <a:t>, </a:t>
            </a:r>
            <a:r>
              <a:rPr lang="ru-RU" dirty="0" err="1" smtClean="0"/>
              <a:t>матиме</a:t>
            </a:r>
            <a:r>
              <a:rPr lang="ru-RU" dirty="0" smtClean="0"/>
              <a:t> </a:t>
            </a:r>
            <a:r>
              <a:rPr lang="ru-RU" dirty="0" err="1" smtClean="0"/>
              <a:t>свій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у </a:t>
            </a:r>
            <a:r>
              <a:rPr lang="ru-RU" dirty="0" err="1" smtClean="0"/>
              <a:t>майбутньому</a:t>
            </a:r>
            <a:r>
              <a:rPr lang="ru-RU" dirty="0" smtClean="0"/>
              <a:t>. </a:t>
            </a:r>
            <a:r>
              <a:rPr lang="ru-RU" dirty="0" err="1" smtClean="0"/>
              <a:t>Найзагальніше</a:t>
            </a:r>
            <a:r>
              <a:rPr lang="ru-RU" dirty="0" smtClean="0"/>
              <a:t> </a:t>
            </a:r>
            <a:r>
              <a:rPr lang="ru-RU" dirty="0" err="1" smtClean="0"/>
              <a:t>покликання</a:t>
            </a:r>
            <a:r>
              <a:rPr lang="ru-RU" dirty="0" smtClean="0"/>
              <a:t>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людини</a:t>
            </a:r>
            <a:r>
              <a:rPr lang="ru-RU" dirty="0" smtClean="0"/>
              <a:t> — </a:t>
            </a:r>
            <a:r>
              <a:rPr lang="ru-RU" dirty="0" err="1" smtClean="0"/>
              <a:t>жити</a:t>
            </a:r>
            <a:r>
              <a:rPr lang="ru-RU" dirty="0" smtClean="0"/>
              <a:t>. І житии </a:t>
            </a:r>
            <a:r>
              <a:rPr lang="ru-RU" dirty="0" err="1" smtClean="0"/>
              <a:t>гідно</a:t>
            </a:r>
            <a:r>
              <a:rPr lang="ru-RU" dirty="0" smtClean="0"/>
              <a:t>. Часто ми </a:t>
            </a:r>
            <a:r>
              <a:rPr lang="ru-RU" dirty="0" err="1" smtClean="0"/>
              <a:t>відволікаємося</a:t>
            </a:r>
            <a:r>
              <a:rPr lang="ru-RU" dirty="0" smtClean="0"/>
              <a:t> на </a:t>
            </a:r>
            <a:r>
              <a:rPr lang="ru-RU" dirty="0" err="1" smtClean="0"/>
              <a:t>дрібні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скороминущі</a:t>
            </a:r>
            <a:r>
              <a:rPr lang="ru-RU" dirty="0" smtClean="0"/>
              <a:t> </a:t>
            </a:r>
            <a:r>
              <a:rPr lang="ru-RU" dirty="0" err="1" smtClean="0"/>
              <a:t>речі</a:t>
            </a:r>
            <a:r>
              <a:rPr lang="ru-RU" dirty="0" smtClean="0"/>
              <a:t>, а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принижує</a:t>
            </a:r>
            <a:r>
              <a:rPr lang="ru-RU" dirty="0" smtClean="0"/>
              <a:t> </a:t>
            </a:r>
            <a:r>
              <a:rPr lang="ru-RU" dirty="0" err="1" smtClean="0"/>
              <a:t>людину</a:t>
            </a:r>
            <a:r>
              <a:rPr lang="ru-RU" dirty="0" smtClean="0"/>
              <a:t>, </a:t>
            </a:r>
            <a:r>
              <a:rPr lang="ru-RU" dirty="0" err="1" smtClean="0"/>
              <a:t>робить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життя</a:t>
            </a:r>
            <a:r>
              <a:rPr lang="ru-RU" dirty="0" smtClean="0"/>
              <a:t> </a:t>
            </a:r>
            <a:r>
              <a:rPr lang="ru-RU" dirty="0" err="1" smtClean="0"/>
              <a:t>примітивним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нецікавим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err="1" smtClean="0"/>
              <a:t>Крім</a:t>
            </a:r>
            <a:r>
              <a:rPr lang="ru-RU" dirty="0" smtClean="0"/>
              <a:t> основного </a:t>
            </a:r>
            <a:r>
              <a:rPr lang="ru-RU" dirty="0" err="1" smtClean="0"/>
              <a:t>призначення</a:t>
            </a:r>
            <a:r>
              <a:rPr lang="ru-RU" dirty="0" smtClean="0"/>
              <a:t>, </a:t>
            </a:r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особисте</a:t>
            </a:r>
            <a:r>
              <a:rPr lang="ru-RU" dirty="0" smtClean="0"/>
              <a:t> </a:t>
            </a:r>
            <a:r>
              <a:rPr lang="ru-RU" dirty="0" err="1" smtClean="0"/>
              <a:t>покликання</a:t>
            </a:r>
            <a:r>
              <a:rPr lang="ru-RU" dirty="0" smtClean="0"/>
              <a:t>. Бог кожного </a:t>
            </a:r>
            <a:r>
              <a:rPr lang="ru-RU" dirty="0" err="1" smtClean="0"/>
              <a:t>з</a:t>
            </a:r>
            <a:r>
              <a:rPr lang="ru-RU" dirty="0" smtClean="0"/>
              <a:t> нас любить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наділяє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іншим</a:t>
            </a:r>
            <a:r>
              <a:rPr lang="ru-RU" dirty="0" smtClean="0"/>
              <a:t> талантом, </a:t>
            </a:r>
            <a:r>
              <a:rPr lang="ru-RU" dirty="0" err="1" smtClean="0"/>
              <a:t>якоюсь</a:t>
            </a:r>
            <a:r>
              <a:rPr lang="ru-RU" dirty="0" smtClean="0"/>
              <a:t> характерною </a:t>
            </a:r>
            <a:r>
              <a:rPr lang="ru-RU" dirty="0" err="1" smtClean="0"/>
              <a:t>властивістю</a:t>
            </a:r>
            <a:r>
              <a:rPr lang="ru-RU" dirty="0" smtClean="0"/>
              <a:t>, яку </a:t>
            </a:r>
            <a:r>
              <a:rPr lang="ru-RU" dirty="0" err="1" smtClean="0"/>
              <a:t>людина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розвинути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змарнувати</a:t>
            </a:r>
            <a:r>
              <a:rPr lang="ru-RU" dirty="0" smtClean="0"/>
              <a:t>. </a:t>
            </a:r>
            <a:r>
              <a:rPr lang="ru-RU" dirty="0" err="1" smtClean="0"/>
              <a:t>Навіть</a:t>
            </a:r>
            <a:r>
              <a:rPr lang="ru-RU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ми не </a:t>
            </a:r>
            <a:r>
              <a:rPr lang="ru-RU" dirty="0" err="1" smtClean="0"/>
              <a:t>відчуваємо</a:t>
            </a:r>
            <a:r>
              <a:rPr lang="ru-RU" dirty="0" smtClean="0"/>
              <a:t> в </a:t>
            </a:r>
            <a:r>
              <a:rPr lang="ru-RU" dirty="0" err="1" smtClean="0"/>
              <a:t>собі</a:t>
            </a:r>
            <a:r>
              <a:rPr lang="ru-RU" dirty="0" smtClean="0"/>
              <a:t> </a:t>
            </a:r>
            <a:r>
              <a:rPr lang="ru-RU" dirty="0" err="1" smtClean="0"/>
              <a:t>здібностей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Тому треба </a:t>
            </a:r>
            <a:r>
              <a:rPr lang="ru-RU" dirty="0" err="1" smtClean="0"/>
              <a:t>навчитись</a:t>
            </a:r>
            <a:r>
              <a:rPr lang="ru-RU" dirty="0" smtClean="0"/>
              <a:t> </a:t>
            </a:r>
            <a:r>
              <a:rPr lang="ru-RU" dirty="0" err="1" smtClean="0"/>
              <a:t>прощати</a:t>
            </a:r>
            <a:r>
              <a:rPr lang="ru-RU" dirty="0" smtClean="0"/>
              <a:t>, </a:t>
            </a:r>
            <a:r>
              <a:rPr lang="ru-RU" dirty="0" err="1" smtClean="0"/>
              <a:t>жити</a:t>
            </a:r>
            <a:r>
              <a:rPr lang="ru-RU" dirty="0" smtClean="0"/>
              <a:t> в </a:t>
            </a:r>
            <a:r>
              <a:rPr lang="ru-RU" dirty="0" err="1" smtClean="0"/>
              <a:t>спільноті</a:t>
            </a:r>
            <a:r>
              <a:rPr lang="ru-RU" dirty="0" smtClean="0"/>
              <a:t>: </a:t>
            </a:r>
            <a:r>
              <a:rPr lang="ru-RU" dirty="0" err="1" smtClean="0"/>
              <a:t>потішати</a:t>
            </a:r>
            <a:r>
              <a:rPr lang="ru-RU" dirty="0" smtClean="0"/>
              <a:t> </a:t>
            </a:r>
            <a:r>
              <a:rPr lang="ru-RU" dirty="0" err="1" smtClean="0"/>
              <a:t>самотніх</a:t>
            </a:r>
            <a:r>
              <a:rPr lang="ru-RU" dirty="0" smtClean="0"/>
              <a:t>, </a:t>
            </a:r>
            <a:r>
              <a:rPr lang="ru-RU" dirty="0" err="1" smtClean="0"/>
              <a:t>давати</a:t>
            </a:r>
            <a:r>
              <a:rPr lang="ru-RU" dirty="0" smtClean="0"/>
              <a:t> </a:t>
            </a:r>
            <a:r>
              <a:rPr lang="ru-RU" dirty="0" err="1" smtClean="0"/>
              <a:t>потребуючим</a:t>
            </a:r>
            <a:r>
              <a:rPr lang="ru-RU" dirty="0" smtClean="0"/>
              <a:t>. Ми </a:t>
            </a:r>
            <a:r>
              <a:rPr lang="ru-RU" dirty="0" err="1" smtClean="0"/>
              <a:t>маємо</a:t>
            </a:r>
            <a:r>
              <a:rPr lang="ru-RU" dirty="0" smtClean="0"/>
              <a:t> </a:t>
            </a:r>
            <a:r>
              <a:rPr lang="ru-RU" dirty="0" err="1" smtClean="0"/>
              <a:t>творити</a:t>
            </a:r>
            <a:r>
              <a:rPr lang="ru-RU" dirty="0" smtClean="0"/>
              <a:t> добро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боротись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злом. І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деколи</a:t>
            </a:r>
            <a:r>
              <a:rPr lang="ru-RU" dirty="0" smtClean="0"/>
              <a:t> </a:t>
            </a:r>
            <a:r>
              <a:rPr lang="ru-RU" dirty="0" err="1" smtClean="0"/>
              <a:t>відступаємо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, то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 smtClean="0"/>
              <a:t>можемо</a:t>
            </a:r>
            <a:r>
              <a:rPr lang="ru-RU" dirty="0" smtClean="0"/>
              <a:t> </a:t>
            </a:r>
            <a:r>
              <a:rPr lang="ru-RU" dirty="0" err="1" smtClean="0"/>
              <a:t>виправитись</a:t>
            </a:r>
            <a:r>
              <a:rPr lang="ru-RU" dirty="0" smtClean="0"/>
              <a:t>, </a:t>
            </a:r>
            <a:r>
              <a:rPr lang="ru-RU" dirty="0" err="1" smtClean="0"/>
              <a:t>бо</a:t>
            </a:r>
            <a:r>
              <a:rPr lang="ru-RU" dirty="0" smtClean="0"/>
              <a:t> </a:t>
            </a:r>
            <a:r>
              <a:rPr lang="ru-RU" dirty="0" err="1" smtClean="0"/>
              <a:t>знаємо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Бог нас </a:t>
            </a:r>
            <a:r>
              <a:rPr lang="ru-RU" dirty="0" err="1" smtClean="0"/>
              <a:t>очікує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любов’ю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прощенням</a:t>
            </a:r>
            <a:r>
              <a:rPr lang="ru-RU" dirty="0" smtClean="0"/>
              <a:t>   </a:t>
            </a:r>
            <a:r>
              <a:rPr lang="ru-RU" i="1" dirty="0" smtClean="0"/>
              <a:t>(315 сл.).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600" b="1" i="1" dirty="0" err="1" smtClean="0">
                <a:solidFill>
                  <a:srgbClr val="FF0000"/>
                </a:solidFill>
              </a:rPr>
              <a:t>Словникова</a:t>
            </a:r>
            <a:r>
              <a:rPr lang="ru-RU" sz="2600" b="1" i="1" dirty="0" smtClean="0">
                <a:solidFill>
                  <a:srgbClr val="FF0000"/>
                </a:solidFill>
              </a:rPr>
              <a:t> робота</a:t>
            </a:r>
            <a:endParaRPr lang="ru-RU" sz="2600" dirty="0" smtClean="0">
              <a:solidFill>
                <a:srgbClr val="FF0000"/>
              </a:solidFill>
            </a:endParaRPr>
          </a:p>
          <a:p>
            <a:r>
              <a:rPr lang="ru-RU" i="1" dirty="0" err="1" smtClean="0">
                <a:solidFill>
                  <a:srgbClr val="FF0000"/>
                </a:solidFill>
              </a:rPr>
              <a:t>Чеснота</a:t>
            </a:r>
            <a:r>
              <a:rPr lang="ru-RU" dirty="0" smtClean="0">
                <a:solidFill>
                  <a:srgbClr val="FF0000"/>
                </a:solidFill>
              </a:rPr>
              <a:t> </a:t>
            </a:r>
            <a:r>
              <a:rPr lang="ru-RU" dirty="0" smtClean="0"/>
              <a:t>— </a:t>
            </a:r>
            <a:r>
              <a:rPr lang="ru-RU" dirty="0" err="1" smtClean="0"/>
              <a:t>це</a:t>
            </a:r>
            <a:r>
              <a:rPr lang="ru-RU" dirty="0" smtClean="0"/>
              <a:t> позитивна моральна </a:t>
            </a:r>
            <a:r>
              <a:rPr lang="ru-RU" dirty="0" err="1" smtClean="0"/>
              <a:t>якість</a:t>
            </a:r>
            <a:r>
              <a:rPr lang="ru-RU" dirty="0" smtClean="0"/>
              <a:t> </a:t>
            </a:r>
            <a:r>
              <a:rPr lang="ru-RU" dirty="0" err="1" smtClean="0"/>
              <a:t>людини</a:t>
            </a:r>
            <a:r>
              <a:rPr lang="ru-RU" dirty="0" smtClean="0"/>
              <a:t>.</a:t>
            </a:r>
          </a:p>
          <a:p>
            <a:r>
              <a:rPr lang="ru-RU" i="1" dirty="0" err="1" smtClean="0">
                <a:solidFill>
                  <a:srgbClr val="FF0000"/>
                </a:solidFill>
              </a:rPr>
              <a:t>Потенціал</a:t>
            </a:r>
            <a:r>
              <a:rPr lang="ru-RU" dirty="0" smtClean="0"/>
              <a:t> 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можливості</a:t>
            </a:r>
            <a:r>
              <a:rPr lang="ru-RU" dirty="0" smtClean="0"/>
              <a:t>, </a:t>
            </a:r>
            <a:r>
              <a:rPr lang="ru-RU" dirty="0" err="1" smtClean="0"/>
              <a:t>наявні</a:t>
            </a:r>
            <a:r>
              <a:rPr lang="ru-RU" dirty="0" smtClean="0"/>
              <a:t> </a:t>
            </a:r>
            <a:r>
              <a:rPr lang="ru-RU" dirty="0" err="1" smtClean="0"/>
              <a:t>сили</a:t>
            </a:r>
            <a:r>
              <a:rPr lang="ru-RU" dirty="0" smtClean="0"/>
              <a:t>; </a:t>
            </a:r>
            <a:r>
              <a:rPr lang="ru-RU" dirty="0" err="1" smtClean="0"/>
              <a:t>засоби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використані</a:t>
            </a:r>
            <a:r>
              <a:rPr lang="ru-RU" dirty="0" smtClean="0"/>
              <a:t>.</a:t>
            </a:r>
          </a:p>
          <a:p>
            <a:r>
              <a:rPr lang="ru-RU" i="1" dirty="0" err="1" smtClean="0">
                <a:solidFill>
                  <a:srgbClr val="FF0000"/>
                </a:solidFill>
              </a:rPr>
              <a:t>Шляхетний</a:t>
            </a:r>
            <a:r>
              <a:rPr lang="ru-RU" dirty="0" smtClean="0"/>
              <a:t> —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відзначається</a:t>
            </a:r>
            <a:r>
              <a:rPr lang="ru-RU" dirty="0" smtClean="0"/>
              <a:t> </a:t>
            </a:r>
            <a:r>
              <a:rPr lang="ru-RU" dirty="0" err="1" smtClean="0"/>
              <a:t>високими</a:t>
            </a:r>
            <a:r>
              <a:rPr lang="ru-RU" dirty="0" smtClean="0"/>
              <a:t> </a:t>
            </a:r>
            <a:r>
              <a:rPr lang="ru-RU" dirty="0" err="1" smtClean="0"/>
              <a:t>моральними</a:t>
            </a:r>
            <a:r>
              <a:rPr lang="ru-RU" dirty="0" smtClean="0"/>
              <a:t> </a:t>
            </a:r>
            <a:r>
              <a:rPr lang="ru-RU" dirty="0" err="1" smtClean="0"/>
              <a:t>якостями</a:t>
            </a:r>
            <a:r>
              <a:rPr lang="ru-RU" dirty="0" smtClean="0"/>
              <a:t>;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дістав</a:t>
            </a:r>
            <a:r>
              <a:rPr lang="ru-RU" dirty="0" smtClean="0"/>
              <a:t> добре </a:t>
            </a:r>
            <a:r>
              <a:rPr lang="ru-RU" dirty="0" err="1" smtClean="0"/>
              <a:t>виховання</a:t>
            </a:r>
            <a:r>
              <a:rPr lang="ru-RU" dirty="0" smtClean="0"/>
              <a:t> (</a:t>
            </a:r>
            <a:r>
              <a:rPr lang="ru-RU" dirty="0" err="1" smtClean="0"/>
              <a:t>синоніми</a:t>
            </a:r>
            <a:r>
              <a:rPr lang="ru-RU" dirty="0" smtClean="0"/>
              <a:t>: </a:t>
            </a:r>
            <a:r>
              <a:rPr lang="ru-RU" dirty="0" err="1" smtClean="0"/>
              <a:t>благородний</a:t>
            </a:r>
            <a:r>
              <a:rPr lang="ru-RU" dirty="0" smtClean="0"/>
              <a:t>, </a:t>
            </a:r>
            <a:r>
              <a:rPr lang="ru-RU" dirty="0" err="1" smtClean="0"/>
              <a:t>великодушний</a:t>
            </a:r>
            <a:r>
              <a:rPr lang="ru-RU" dirty="0" smtClean="0"/>
              <a:t>, </a:t>
            </a:r>
            <a:r>
              <a:rPr lang="ru-RU" dirty="0" err="1" smtClean="0"/>
              <a:t>праведний</a:t>
            </a:r>
            <a:r>
              <a:rPr lang="ru-RU" dirty="0" smtClean="0"/>
              <a:t>).</a:t>
            </a:r>
          </a:p>
          <a:p>
            <a:r>
              <a:rPr lang="ru-RU" i="1" dirty="0" err="1" smtClean="0">
                <a:solidFill>
                  <a:srgbClr val="FF0000"/>
                </a:solidFill>
              </a:rPr>
              <a:t>Спільнота</a:t>
            </a:r>
            <a:r>
              <a:rPr lang="ru-RU" dirty="0" smtClean="0">
                <a:solidFill>
                  <a:srgbClr val="FF0000"/>
                </a:solidFill>
              </a:rPr>
              <a:t> </a:t>
            </a:r>
            <a:r>
              <a:rPr lang="ru-RU" dirty="0" smtClean="0"/>
              <a:t>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об’єднання</a:t>
            </a:r>
            <a:r>
              <a:rPr lang="ru-RU" dirty="0" smtClean="0"/>
              <a:t> людей, </a:t>
            </a:r>
            <a:r>
              <a:rPr lang="ru-RU" dirty="0" err="1" smtClean="0"/>
              <a:t>згуртованих</a:t>
            </a:r>
            <a:r>
              <a:rPr lang="ru-RU" dirty="0" smtClean="0"/>
              <a:t> </a:t>
            </a:r>
            <a:r>
              <a:rPr lang="ru-RU" dirty="0" err="1" smtClean="0"/>
              <a:t>спільними</a:t>
            </a:r>
            <a:r>
              <a:rPr lang="ru-RU" dirty="0" smtClean="0"/>
              <a:t> </a:t>
            </a:r>
            <a:r>
              <a:rPr lang="ru-RU" dirty="0" err="1" smtClean="0"/>
              <a:t>умовами</a:t>
            </a:r>
            <a:r>
              <a:rPr lang="ru-RU" dirty="0" smtClean="0"/>
              <a:t> </a:t>
            </a:r>
            <a:r>
              <a:rPr lang="ru-RU" dirty="0" err="1" smtClean="0"/>
              <a:t>життя</a:t>
            </a:r>
            <a:r>
              <a:rPr lang="ru-RU" dirty="0" smtClean="0"/>
              <a:t>, метою, </a:t>
            </a:r>
            <a:r>
              <a:rPr lang="ru-RU" dirty="0" err="1" smtClean="0"/>
              <a:t>інтересами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i="1" dirty="0" err="1" smtClean="0">
                <a:solidFill>
                  <a:srgbClr val="FF0000"/>
                </a:solidFill>
              </a:rPr>
              <a:t>Орієнтовний</a:t>
            </a:r>
            <a:r>
              <a:rPr lang="ru-RU" i="1" dirty="0" smtClean="0">
                <a:solidFill>
                  <a:srgbClr val="FF0000"/>
                </a:solidFill>
              </a:rPr>
              <a:t> план</a:t>
            </a:r>
            <a:endParaRPr lang="ru-RU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Людина — </a:t>
            </a:r>
            <a:r>
              <a:rPr lang="ru-RU" dirty="0" err="1" smtClean="0"/>
              <a:t>унікальна</a:t>
            </a:r>
            <a:r>
              <a:rPr lang="ru-RU" dirty="0" smtClean="0"/>
              <a:t> </a:t>
            </a:r>
            <a:r>
              <a:rPr lang="ru-RU" dirty="0" err="1" smtClean="0"/>
              <a:t>істота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Людина </a:t>
            </a:r>
            <a:r>
              <a:rPr lang="ru-RU" dirty="0" err="1" smtClean="0"/>
              <a:t>безсмертна</a:t>
            </a:r>
            <a:r>
              <a:rPr lang="ru-RU" dirty="0" smtClean="0"/>
              <a:t> у </a:t>
            </a:r>
            <a:r>
              <a:rPr lang="ru-RU" dirty="0" err="1" smtClean="0"/>
              <a:t>своїх</a:t>
            </a:r>
            <a:r>
              <a:rPr lang="ru-RU" dirty="0" smtClean="0"/>
              <a:t> </a:t>
            </a:r>
            <a:r>
              <a:rPr lang="ru-RU" dirty="0" err="1" smtClean="0"/>
              <a:t>ділах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Особисте</a:t>
            </a:r>
            <a:r>
              <a:rPr lang="ru-RU" dirty="0" smtClean="0"/>
              <a:t> </a:t>
            </a:r>
            <a:r>
              <a:rPr lang="ru-RU" dirty="0" err="1" smtClean="0"/>
              <a:t>покликання</a:t>
            </a:r>
            <a:r>
              <a:rPr lang="ru-RU" dirty="0" smtClean="0"/>
              <a:t> кожного.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Необхідність</a:t>
            </a:r>
            <a:r>
              <a:rPr lang="ru-RU" dirty="0" smtClean="0"/>
              <a:t> </a:t>
            </a:r>
            <a:r>
              <a:rPr lang="ru-RU" dirty="0" err="1" smtClean="0"/>
              <a:t>розвитку</a:t>
            </a:r>
            <a:r>
              <a:rPr lang="ru-RU" dirty="0" smtClean="0"/>
              <a:t> </a:t>
            </a:r>
            <a:r>
              <a:rPr lang="ru-RU" dirty="0" err="1" smtClean="0"/>
              <a:t>талантів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Уміння</a:t>
            </a:r>
            <a:r>
              <a:rPr lang="ru-RU" dirty="0" smtClean="0"/>
              <a:t> </a:t>
            </a:r>
            <a:r>
              <a:rPr lang="ru-RU" dirty="0" err="1" smtClean="0"/>
              <a:t>поводитись</a:t>
            </a:r>
            <a:r>
              <a:rPr lang="ru-RU" dirty="0" smtClean="0"/>
              <a:t> у </a:t>
            </a:r>
            <a:r>
              <a:rPr lang="ru-RU" dirty="0" err="1" smtClean="0"/>
              <a:t>буденних</a:t>
            </a:r>
            <a:r>
              <a:rPr lang="ru-RU" dirty="0" smtClean="0"/>
              <a:t> </a:t>
            </a:r>
            <a:r>
              <a:rPr lang="ru-RU" dirty="0" err="1" smtClean="0"/>
              <a:t>ситуаціях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Допомагає</a:t>
            </a:r>
            <a:r>
              <a:rPr lang="ru-RU" dirty="0" smtClean="0"/>
              <a:t> бути шляхетною.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Ми — </a:t>
            </a:r>
            <a:r>
              <a:rPr lang="ru-RU" dirty="0" err="1" smtClean="0"/>
              <a:t>діти</a:t>
            </a:r>
            <a:r>
              <a:rPr lang="ru-RU" dirty="0" smtClean="0"/>
              <a:t> </a:t>
            </a:r>
            <a:r>
              <a:rPr lang="ru-RU" dirty="0" err="1" smtClean="0"/>
              <a:t>Божі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algn="ctr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Творче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завдання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r>
              <a:rPr lang="ru-RU" sz="3600" dirty="0" err="1" smtClean="0"/>
              <a:t>Продовжити</a:t>
            </a:r>
            <a:r>
              <a:rPr lang="ru-RU" sz="3600" dirty="0" smtClean="0"/>
              <a:t> </a:t>
            </a:r>
            <a:r>
              <a:rPr lang="ru-RU" sz="3600" dirty="0" err="1" smtClean="0"/>
              <a:t>переказ</a:t>
            </a:r>
            <a:r>
              <a:rPr lang="ru-RU" sz="3600" dirty="0" smtClean="0"/>
              <a:t> </a:t>
            </a:r>
            <a:r>
              <a:rPr lang="ru-RU" sz="3600" dirty="0" err="1" smtClean="0"/>
              <a:t>роздумами</a:t>
            </a:r>
            <a:r>
              <a:rPr lang="ru-RU" sz="3600" dirty="0" smtClean="0"/>
              <a:t> про те, у </a:t>
            </a:r>
            <a:r>
              <a:rPr lang="ru-RU" sz="3600" dirty="0" err="1" smtClean="0"/>
              <a:t>чому</a:t>
            </a:r>
            <a:r>
              <a:rPr lang="ru-RU" sz="3600" dirty="0" smtClean="0"/>
              <a:t>, на вашу думку, </a:t>
            </a:r>
            <a:r>
              <a:rPr lang="ru-RU" sz="3600" dirty="0" err="1" smtClean="0"/>
              <a:t>сенс</a:t>
            </a:r>
            <a:r>
              <a:rPr lang="ru-RU" sz="3600" dirty="0" smtClean="0"/>
              <a:t> </a:t>
            </a:r>
            <a:r>
              <a:rPr lang="ru-RU" sz="3600" dirty="0" err="1" smtClean="0"/>
              <a:t>людського</a:t>
            </a:r>
            <a:r>
              <a:rPr lang="ru-RU" sz="3600" dirty="0" smtClean="0"/>
              <a:t> </a:t>
            </a:r>
            <a:r>
              <a:rPr lang="ru-RU" sz="3600" dirty="0" err="1" smtClean="0"/>
              <a:t>життя</a:t>
            </a:r>
            <a:r>
              <a:rPr lang="ru-RU" sz="3600" dirty="0" smtClean="0"/>
              <a:t>.</a:t>
            </a:r>
          </a:p>
          <a:p>
            <a:pPr algn="ctr"/>
            <a:endParaRPr lang="ru-RU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Тема5</Template>
  <TotalTime>83</TotalTime>
  <Words>573</Words>
  <Application>Microsoft Office PowerPoint</Application>
  <PresentationFormat>Экран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Тема5</vt:lpstr>
      <vt:lpstr>9 клас Тема. Письмовий докладний переказ тексту публіцистичного стилю з творчим завданням </vt:lpstr>
      <vt:lpstr> Інтерактивна вправа «Незакінчене речення» </vt:lpstr>
      <vt:lpstr>Слайд 3</vt:lpstr>
      <vt:lpstr> Пам'ятка Як готувати докладний переказ тексту з творчим завданням </vt:lpstr>
      <vt:lpstr>Слайд 5</vt:lpstr>
      <vt:lpstr>Слайд 6</vt:lpstr>
      <vt:lpstr>Слайд 7</vt:lpstr>
      <vt:lpstr>Слайд 8</vt:lpstr>
      <vt:lpstr>Слайд 9</vt:lpstr>
      <vt:lpstr>Слайд 10</vt:lpstr>
      <vt:lpstr>Рефлексія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</dc:creator>
  <cp:lastModifiedBy>Пользователь</cp:lastModifiedBy>
  <cp:revision>5</cp:revision>
  <dcterms:created xsi:type="dcterms:W3CDTF">2020-11-08T06:17:34Z</dcterms:created>
  <dcterms:modified xsi:type="dcterms:W3CDTF">2024-11-11T17:14:48Z</dcterms:modified>
</cp:coreProperties>
</file>