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62" r:id="rId2"/>
    <p:sldId id="301" r:id="rId3"/>
    <p:sldId id="302" r:id="rId4"/>
    <p:sldId id="329" r:id="rId5"/>
    <p:sldId id="303" r:id="rId6"/>
    <p:sldId id="304" r:id="rId7"/>
    <p:sldId id="305" r:id="rId8"/>
    <p:sldId id="261" r:id="rId9"/>
    <p:sldId id="291" r:id="rId10"/>
    <p:sldId id="284" r:id="rId11"/>
    <p:sldId id="285" r:id="rId12"/>
    <p:sldId id="306" r:id="rId13"/>
    <p:sldId id="307" r:id="rId14"/>
    <p:sldId id="286" r:id="rId15"/>
    <p:sldId id="308" r:id="rId16"/>
    <p:sldId id="310" r:id="rId17"/>
    <p:sldId id="287" r:id="rId18"/>
    <p:sldId id="293" r:id="rId19"/>
    <p:sldId id="294" r:id="rId20"/>
    <p:sldId id="334" r:id="rId21"/>
    <p:sldId id="296" r:id="rId22"/>
    <p:sldId id="290" r:id="rId23"/>
    <p:sldId id="313" r:id="rId24"/>
    <p:sldId id="314" r:id="rId25"/>
    <p:sldId id="288" r:id="rId26"/>
    <p:sldId id="321" r:id="rId27"/>
    <p:sldId id="322" r:id="rId28"/>
    <p:sldId id="323" r:id="rId29"/>
    <p:sldId id="324" r:id="rId30"/>
    <p:sldId id="325" r:id="rId31"/>
    <p:sldId id="328" r:id="rId32"/>
    <p:sldId id="330" r:id="rId33"/>
    <p:sldId id="333" r:id="rId34"/>
    <p:sldId id="318" r:id="rId35"/>
    <p:sldId id="319" r:id="rId36"/>
    <p:sldId id="295" r:id="rId37"/>
    <p:sldId id="332" r:id="rId38"/>
    <p:sldId id="29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5AB"/>
    <a:srgbClr val="FF3399"/>
    <a:srgbClr val="FF66FF"/>
    <a:srgbClr val="990000"/>
    <a:srgbClr val="006666"/>
    <a:srgbClr val="990099"/>
    <a:srgbClr val="0000CC"/>
    <a:srgbClr val="FF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0828" autoAdjust="0"/>
  </p:normalViewPr>
  <p:slideViewPr>
    <p:cSldViewPr>
      <p:cViewPr varScale="1">
        <p:scale>
          <a:sx n="63" d="100"/>
          <a:sy n="63" d="100"/>
        </p:scale>
        <p:origin x="-151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65D41-D055-4844-B3E3-5DF40F21FB2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A12612E-1F99-4C88-9A1E-755876C98D87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6D322E9F-F7F8-4EFB-8C58-790BB7D9AD97}" type="parTrans" cxnId="{B029AE8C-010B-464B-982D-28A2968F1090}">
      <dgm:prSet/>
      <dgm:spPr/>
      <dgm:t>
        <a:bodyPr/>
        <a:lstStyle/>
        <a:p>
          <a:endParaRPr lang="ru-UA"/>
        </a:p>
      </dgm:t>
    </dgm:pt>
    <dgm:pt modelId="{9CE6064A-625D-4B85-A6B9-95FB9E3C6402}" type="sibTrans" cxnId="{B029AE8C-010B-464B-982D-28A2968F1090}">
      <dgm:prSet/>
      <dgm:spPr/>
      <dgm:t>
        <a:bodyPr/>
        <a:lstStyle/>
        <a:p>
          <a:endParaRPr lang="ru-UA"/>
        </a:p>
      </dgm:t>
    </dgm:pt>
    <dgm:pt modelId="{2ED90041-98E6-4505-A2EC-4C5C867DAED5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2FE115D9-32CE-49BE-A94C-CCF156EA7C3C}" type="parTrans" cxnId="{D3305AE9-028B-4692-A839-4166C1D8AAE8}">
      <dgm:prSet/>
      <dgm:spPr/>
      <dgm:t>
        <a:bodyPr/>
        <a:lstStyle/>
        <a:p>
          <a:endParaRPr lang="ru-UA"/>
        </a:p>
      </dgm:t>
    </dgm:pt>
    <dgm:pt modelId="{51B4BDA7-2702-4758-BC90-C623FCE415B1}" type="sibTrans" cxnId="{D3305AE9-028B-4692-A839-4166C1D8AAE8}">
      <dgm:prSet/>
      <dgm:spPr/>
      <dgm:t>
        <a:bodyPr/>
        <a:lstStyle/>
        <a:p>
          <a:endParaRPr lang="ru-UA"/>
        </a:p>
      </dgm:t>
    </dgm:pt>
    <dgm:pt modelId="{6DFB9997-E1A5-4B52-B751-C3B81AB58D95}">
      <dgm:prSet phldrT="[Текст]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uk-UA"/>
        </a:p>
        <a:p>
          <a:endParaRPr lang="ru-UA"/>
        </a:p>
      </dgm:t>
    </dgm:pt>
    <dgm:pt modelId="{405BD1BD-48C1-497B-B2AB-E8D9635C334E}" type="parTrans" cxnId="{12F5FD5F-BAE4-4ED5-8240-1B9799DBDBF5}">
      <dgm:prSet/>
      <dgm:spPr/>
      <dgm:t>
        <a:bodyPr/>
        <a:lstStyle/>
        <a:p>
          <a:endParaRPr lang="ru-UA"/>
        </a:p>
      </dgm:t>
    </dgm:pt>
    <dgm:pt modelId="{C2B46ADD-859E-48A1-BAAD-47361EF7F722}" type="sibTrans" cxnId="{12F5FD5F-BAE4-4ED5-8240-1B9799DBDBF5}">
      <dgm:prSet/>
      <dgm:spPr/>
      <dgm:t>
        <a:bodyPr/>
        <a:lstStyle/>
        <a:p>
          <a:endParaRPr lang="ru-UA"/>
        </a:p>
      </dgm:t>
    </dgm:pt>
    <dgm:pt modelId="{978CC362-B3E4-40BF-907A-F30EB28C3D7A}">
      <dgm:prSet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D6F0A085-2A5A-4BA0-9800-B20561A099FF}" type="parTrans" cxnId="{AD8B4B3A-3C41-4D87-9332-5D5D4F380B53}">
      <dgm:prSet/>
      <dgm:spPr/>
      <dgm:t>
        <a:bodyPr/>
        <a:lstStyle/>
        <a:p>
          <a:endParaRPr lang="ru-UA"/>
        </a:p>
      </dgm:t>
    </dgm:pt>
    <dgm:pt modelId="{EC2C0D2D-EE0E-4BEA-917B-D1DC2304936B}" type="sibTrans" cxnId="{AD8B4B3A-3C41-4D87-9332-5D5D4F380B53}">
      <dgm:prSet/>
      <dgm:spPr/>
      <dgm:t>
        <a:bodyPr/>
        <a:lstStyle/>
        <a:p>
          <a:endParaRPr lang="ru-UA"/>
        </a:p>
      </dgm:t>
    </dgm:pt>
    <dgm:pt modelId="{689FC95C-4E30-40E2-8A88-7C0CF0492AE0}">
      <dgm:prSet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F6A28A9B-7230-4D45-8437-81B567EF868F}" type="parTrans" cxnId="{E365D915-7A2E-4D91-ABAC-B1B2487957BB}">
      <dgm:prSet/>
      <dgm:spPr/>
      <dgm:t>
        <a:bodyPr/>
        <a:lstStyle/>
        <a:p>
          <a:endParaRPr lang="ru-UA"/>
        </a:p>
      </dgm:t>
    </dgm:pt>
    <dgm:pt modelId="{14B461D8-02E7-4455-AD16-DD9A5F078A76}" type="sibTrans" cxnId="{E365D915-7A2E-4D91-ABAC-B1B2487957BB}">
      <dgm:prSet/>
      <dgm:spPr/>
      <dgm:t>
        <a:bodyPr/>
        <a:lstStyle/>
        <a:p>
          <a:endParaRPr lang="ru-UA"/>
        </a:p>
      </dgm:t>
    </dgm:pt>
    <dgm:pt modelId="{C6344173-CE9F-4CB0-9058-B0EBF40E6D07}">
      <dgm:prSet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157CB59B-FAC4-469F-A3C2-92CF942A6306}" type="parTrans" cxnId="{3E4C3A11-9E0A-41C1-B423-5368E11CC2C5}">
      <dgm:prSet/>
      <dgm:spPr/>
      <dgm:t>
        <a:bodyPr/>
        <a:lstStyle/>
        <a:p>
          <a:endParaRPr lang="ru-UA"/>
        </a:p>
      </dgm:t>
    </dgm:pt>
    <dgm:pt modelId="{EB5E2640-2A80-45E5-829D-BF2E7FDCFC3E}" type="sibTrans" cxnId="{3E4C3A11-9E0A-41C1-B423-5368E11CC2C5}">
      <dgm:prSet/>
      <dgm:spPr/>
      <dgm:t>
        <a:bodyPr/>
        <a:lstStyle/>
        <a:p>
          <a:endParaRPr lang="ru-UA"/>
        </a:p>
      </dgm:t>
    </dgm:pt>
    <dgm:pt modelId="{FD782E51-9715-4BB1-AA57-43888364E783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8B96AA34-F11C-4459-812A-5A2B9A5D844A}" type="parTrans" cxnId="{8441712F-C5AE-4FF5-A809-7591CA8D467D}">
      <dgm:prSet/>
      <dgm:spPr/>
      <dgm:t>
        <a:bodyPr/>
        <a:lstStyle/>
        <a:p>
          <a:endParaRPr lang="ru-UA"/>
        </a:p>
      </dgm:t>
    </dgm:pt>
    <dgm:pt modelId="{2BE2340E-6038-4668-A291-B4F208EB1B4B}" type="sibTrans" cxnId="{8441712F-C5AE-4FF5-A809-7591CA8D467D}">
      <dgm:prSet/>
      <dgm:spPr/>
      <dgm:t>
        <a:bodyPr/>
        <a:lstStyle/>
        <a:p>
          <a:endParaRPr lang="ru-UA"/>
        </a:p>
      </dgm:t>
    </dgm:pt>
    <dgm:pt modelId="{EAEA8871-A423-4A44-9DD2-A2BE68C2F526}" type="pres">
      <dgm:prSet presAssocID="{2CA65D41-D055-4844-B3E3-5DF40F21FB20}" presName="Name0" presStyleCnt="0">
        <dgm:presLayoutVars>
          <dgm:dir/>
          <dgm:animLvl val="lvl"/>
          <dgm:resizeHandles val="exact"/>
        </dgm:presLayoutVars>
      </dgm:prSet>
      <dgm:spPr/>
    </dgm:pt>
    <dgm:pt modelId="{7868CD57-CD31-4F99-8399-B6A6C13BAFB4}" type="pres">
      <dgm:prSet presAssocID="{8A12612E-1F99-4C88-9A1E-755876C98D87}" presName="Name8" presStyleCnt="0"/>
      <dgm:spPr/>
    </dgm:pt>
    <dgm:pt modelId="{2094F15F-87C4-4F24-93E0-47F93B67B8DF}" type="pres">
      <dgm:prSet presAssocID="{8A12612E-1F99-4C88-9A1E-755876C98D8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CD4716-72C4-473D-BBBA-43EC78769E9C}" type="pres">
      <dgm:prSet presAssocID="{8A12612E-1F99-4C88-9A1E-755876C98D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AA758-F442-42AF-805A-CD4B6EB70254}" type="pres">
      <dgm:prSet presAssocID="{2ED90041-98E6-4505-A2EC-4C5C867DAED5}" presName="Name8" presStyleCnt="0"/>
      <dgm:spPr/>
    </dgm:pt>
    <dgm:pt modelId="{A405E2FA-E7D5-42A6-A44C-F9E7B1CD42EE}" type="pres">
      <dgm:prSet presAssocID="{2ED90041-98E6-4505-A2EC-4C5C867DAED5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2FB938-E089-4881-BAD1-D4EB0B2D1348}" type="pres">
      <dgm:prSet presAssocID="{2ED90041-98E6-4505-A2EC-4C5C867DA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CB2FB-B7CB-4083-A4B6-81F54C064C06}" type="pres">
      <dgm:prSet presAssocID="{6DFB9997-E1A5-4B52-B751-C3B81AB58D95}" presName="Name8" presStyleCnt="0"/>
      <dgm:spPr/>
    </dgm:pt>
    <dgm:pt modelId="{30EA0E3E-E76F-46DB-92E1-F98220469C0A}" type="pres">
      <dgm:prSet presAssocID="{6DFB9997-E1A5-4B52-B751-C3B81AB58D95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6D14B-DCF8-4D97-9B1D-5CC91E43E7A0}" type="pres">
      <dgm:prSet presAssocID="{6DFB9997-E1A5-4B52-B751-C3B81AB58D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0B64F-A15F-43B2-91E9-FA48277DF26C}" type="pres">
      <dgm:prSet presAssocID="{978CC362-B3E4-40BF-907A-F30EB28C3D7A}" presName="Name8" presStyleCnt="0"/>
      <dgm:spPr/>
    </dgm:pt>
    <dgm:pt modelId="{1976D8C4-FB62-452A-89CF-2D533EF150CA}" type="pres">
      <dgm:prSet presAssocID="{978CC362-B3E4-40BF-907A-F30EB28C3D7A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24997-F982-42BD-9E25-439753D9C7A9}" type="pres">
      <dgm:prSet presAssocID="{978CC362-B3E4-40BF-907A-F30EB28C3D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77C12-54D1-4177-BA32-6BA51DC770ED}" type="pres">
      <dgm:prSet presAssocID="{689FC95C-4E30-40E2-8A88-7C0CF0492AE0}" presName="Name8" presStyleCnt="0"/>
      <dgm:spPr/>
    </dgm:pt>
    <dgm:pt modelId="{C1EDF0CC-2546-4BE8-9431-BEFC4401A6C2}" type="pres">
      <dgm:prSet presAssocID="{689FC95C-4E30-40E2-8A88-7C0CF0492AE0}" presName="level" presStyleLbl="node1" presStyleIdx="4" presStyleCnt="7" custLinFactNeighborX="0" custLinFactNeighborY="-11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470F7-DD3E-40AD-ABBE-4F897ABA691F}" type="pres">
      <dgm:prSet presAssocID="{689FC95C-4E30-40E2-8A88-7C0CF0492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EEE46-E762-4BC6-87FF-D47E7737D86A}" type="pres">
      <dgm:prSet presAssocID="{C6344173-CE9F-4CB0-9058-B0EBF40E6D07}" presName="Name8" presStyleCnt="0"/>
      <dgm:spPr/>
    </dgm:pt>
    <dgm:pt modelId="{5D35F89D-EE17-4735-8D31-69D42E304617}" type="pres">
      <dgm:prSet presAssocID="{C6344173-CE9F-4CB0-9058-B0EBF40E6D07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213C9-D578-4727-AC36-4C23AA6A7C03}" type="pres">
      <dgm:prSet presAssocID="{C6344173-CE9F-4CB0-9058-B0EBF40E6D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C4E54-CD4C-4F03-B27C-2A791BE18C86}" type="pres">
      <dgm:prSet presAssocID="{FD782E51-9715-4BB1-AA57-43888364E783}" presName="Name8" presStyleCnt="0"/>
      <dgm:spPr/>
    </dgm:pt>
    <dgm:pt modelId="{2D7F2E4D-CA29-4A5E-9366-9985D0F11EF8}" type="pres">
      <dgm:prSet presAssocID="{FD782E51-9715-4BB1-AA57-43888364E78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913BA-6DE5-46B4-BCFC-092867CC1D77}" type="pres">
      <dgm:prSet presAssocID="{FD782E51-9715-4BB1-AA57-43888364E7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305AE9-028B-4692-A839-4166C1D8AAE8}" srcId="{2CA65D41-D055-4844-B3E3-5DF40F21FB20}" destId="{2ED90041-98E6-4505-A2EC-4C5C867DAED5}" srcOrd="1" destOrd="0" parTransId="{2FE115D9-32CE-49BE-A94C-CCF156EA7C3C}" sibTransId="{51B4BDA7-2702-4758-BC90-C623FCE415B1}"/>
    <dgm:cxn modelId="{5099F499-5917-4F6F-BDC9-F777516A68B2}" type="presOf" srcId="{2ED90041-98E6-4505-A2EC-4C5C867DAED5}" destId="{7D2FB938-E089-4881-BAD1-D4EB0B2D1348}" srcOrd="1" destOrd="0" presId="urn:microsoft.com/office/officeart/2005/8/layout/pyramid1"/>
    <dgm:cxn modelId="{12F5FD5F-BAE4-4ED5-8240-1B9799DBDBF5}" srcId="{2CA65D41-D055-4844-B3E3-5DF40F21FB20}" destId="{6DFB9997-E1A5-4B52-B751-C3B81AB58D95}" srcOrd="2" destOrd="0" parTransId="{405BD1BD-48C1-497B-B2AB-E8D9635C334E}" sibTransId="{C2B46ADD-859E-48A1-BAAD-47361EF7F722}"/>
    <dgm:cxn modelId="{770919B0-B55B-4914-9F85-A60BA170F87B}" type="presOf" srcId="{2ED90041-98E6-4505-A2EC-4C5C867DAED5}" destId="{A405E2FA-E7D5-42A6-A44C-F9E7B1CD42EE}" srcOrd="0" destOrd="0" presId="urn:microsoft.com/office/officeart/2005/8/layout/pyramid1"/>
    <dgm:cxn modelId="{8441712F-C5AE-4FF5-A809-7591CA8D467D}" srcId="{2CA65D41-D055-4844-B3E3-5DF40F21FB20}" destId="{FD782E51-9715-4BB1-AA57-43888364E783}" srcOrd="6" destOrd="0" parTransId="{8B96AA34-F11C-4459-812A-5A2B9A5D844A}" sibTransId="{2BE2340E-6038-4668-A291-B4F208EB1B4B}"/>
    <dgm:cxn modelId="{C08D820D-7033-4799-8A14-7C5AC705837B}" type="presOf" srcId="{8A12612E-1F99-4C88-9A1E-755876C98D87}" destId="{1CCD4716-72C4-473D-BBBA-43EC78769E9C}" srcOrd="1" destOrd="0" presId="urn:microsoft.com/office/officeart/2005/8/layout/pyramid1"/>
    <dgm:cxn modelId="{75D6ED99-E3C7-4263-8572-7DC28E828AD5}" type="presOf" srcId="{FD782E51-9715-4BB1-AA57-43888364E783}" destId="{D83913BA-6DE5-46B4-BCFC-092867CC1D77}" srcOrd="1" destOrd="0" presId="urn:microsoft.com/office/officeart/2005/8/layout/pyramid1"/>
    <dgm:cxn modelId="{EC6D7C48-3B70-41C3-BD28-DB659E86BB3C}" type="presOf" srcId="{689FC95C-4E30-40E2-8A88-7C0CF0492AE0}" destId="{C1EDF0CC-2546-4BE8-9431-BEFC4401A6C2}" srcOrd="0" destOrd="0" presId="urn:microsoft.com/office/officeart/2005/8/layout/pyramid1"/>
    <dgm:cxn modelId="{E365D915-7A2E-4D91-ABAC-B1B2487957BB}" srcId="{2CA65D41-D055-4844-B3E3-5DF40F21FB20}" destId="{689FC95C-4E30-40E2-8A88-7C0CF0492AE0}" srcOrd="4" destOrd="0" parTransId="{F6A28A9B-7230-4D45-8437-81B567EF868F}" sibTransId="{14B461D8-02E7-4455-AD16-DD9A5F078A76}"/>
    <dgm:cxn modelId="{40E81467-8778-4590-9A13-A2112389E949}" type="presOf" srcId="{689FC95C-4E30-40E2-8A88-7C0CF0492AE0}" destId="{D06470F7-DD3E-40AD-ABBE-4F897ABA691F}" srcOrd="1" destOrd="0" presId="urn:microsoft.com/office/officeart/2005/8/layout/pyramid1"/>
    <dgm:cxn modelId="{B3B3181E-40E6-40B3-8CB1-7014E6E5EAAC}" type="presOf" srcId="{FD782E51-9715-4BB1-AA57-43888364E783}" destId="{2D7F2E4D-CA29-4A5E-9366-9985D0F11EF8}" srcOrd="0" destOrd="0" presId="urn:microsoft.com/office/officeart/2005/8/layout/pyramid1"/>
    <dgm:cxn modelId="{AD8B4B3A-3C41-4D87-9332-5D5D4F380B53}" srcId="{2CA65D41-D055-4844-B3E3-5DF40F21FB20}" destId="{978CC362-B3E4-40BF-907A-F30EB28C3D7A}" srcOrd="3" destOrd="0" parTransId="{D6F0A085-2A5A-4BA0-9800-B20561A099FF}" sibTransId="{EC2C0D2D-EE0E-4BEA-917B-D1DC2304936B}"/>
    <dgm:cxn modelId="{A08D8139-C00E-439E-9C5C-F92B9332F932}" type="presOf" srcId="{2CA65D41-D055-4844-B3E3-5DF40F21FB20}" destId="{EAEA8871-A423-4A44-9DD2-A2BE68C2F526}" srcOrd="0" destOrd="0" presId="urn:microsoft.com/office/officeart/2005/8/layout/pyramid1"/>
    <dgm:cxn modelId="{F4317C97-9BC7-40AE-BAD7-7F584ED483D0}" type="presOf" srcId="{C6344173-CE9F-4CB0-9058-B0EBF40E6D07}" destId="{5D35F89D-EE17-4735-8D31-69D42E304617}" srcOrd="0" destOrd="0" presId="urn:microsoft.com/office/officeart/2005/8/layout/pyramid1"/>
    <dgm:cxn modelId="{AF002727-A44D-4587-A991-F0A925846CF6}" type="presOf" srcId="{6DFB9997-E1A5-4B52-B751-C3B81AB58D95}" destId="{C2C6D14B-DCF8-4D97-9B1D-5CC91E43E7A0}" srcOrd="1" destOrd="0" presId="urn:microsoft.com/office/officeart/2005/8/layout/pyramid1"/>
    <dgm:cxn modelId="{B029AE8C-010B-464B-982D-28A2968F1090}" srcId="{2CA65D41-D055-4844-B3E3-5DF40F21FB20}" destId="{8A12612E-1F99-4C88-9A1E-755876C98D87}" srcOrd="0" destOrd="0" parTransId="{6D322E9F-F7F8-4EFB-8C58-790BB7D9AD97}" sibTransId="{9CE6064A-625D-4B85-A6B9-95FB9E3C6402}"/>
    <dgm:cxn modelId="{F80E1D36-8B3D-4CB9-B5A5-DBFB35788D1E}" type="presOf" srcId="{6DFB9997-E1A5-4B52-B751-C3B81AB58D95}" destId="{30EA0E3E-E76F-46DB-92E1-F98220469C0A}" srcOrd="0" destOrd="0" presId="urn:microsoft.com/office/officeart/2005/8/layout/pyramid1"/>
    <dgm:cxn modelId="{AC02046C-8EFF-4157-A8CD-4BAEF558EEAA}" type="presOf" srcId="{978CC362-B3E4-40BF-907A-F30EB28C3D7A}" destId="{C3D24997-F982-42BD-9E25-439753D9C7A9}" srcOrd="1" destOrd="0" presId="urn:microsoft.com/office/officeart/2005/8/layout/pyramid1"/>
    <dgm:cxn modelId="{93A5CE42-FE9F-4289-B2F6-632D8AEF014E}" type="presOf" srcId="{8A12612E-1F99-4C88-9A1E-755876C98D87}" destId="{2094F15F-87C4-4F24-93E0-47F93B67B8DF}" srcOrd="0" destOrd="0" presId="urn:microsoft.com/office/officeart/2005/8/layout/pyramid1"/>
    <dgm:cxn modelId="{237A8B6D-3DFE-4287-953C-F2F13E637190}" type="presOf" srcId="{C6344173-CE9F-4CB0-9058-B0EBF40E6D07}" destId="{C5A213C9-D578-4727-AC36-4C23AA6A7C03}" srcOrd="1" destOrd="0" presId="urn:microsoft.com/office/officeart/2005/8/layout/pyramid1"/>
    <dgm:cxn modelId="{674CEDBC-192F-4FAD-AE19-8FBCB80536D2}" type="presOf" srcId="{978CC362-B3E4-40BF-907A-F30EB28C3D7A}" destId="{1976D8C4-FB62-452A-89CF-2D533EF150CA}" srcOrd="0" destOrd="0" presId="urn:microsoft.com/office/officeart/2005/8/layout/pyramid1"/>
    <dgm:cxn modelId="{3E4C3A11-9E0A-41C1-B423-5368E11CC2C5}" srcId="{2CA65D41-D055-4844-B3E3-5DF40F21FB20}" destId="{C6344173-CE9F-4CB0-9058-B0EBF40E6D07}" srcOrd="5" destOrd="0" parTransId="{157CB59B-FAC4-469F-A3C2-92CF942A6306}" sibTransId="{EB5E2640-2A80-45E5-829D-BF2E7FDCFC3E}"/>
    <dgm:cxn modelId="{C080DAA4-15D3-442A-85E7-D4CF33D0B17A}" type="presParOf" srcId="{EAEA8871-A423-4A44-9DD2-A2BE68C2F526}" destId="{7868CD57-CD31-4F99-8399-B6A6C13BAFB4}" srcOrd="0" destOrd="0" presId="urn:microsoft.com/office/officeart/2005/8/layout/pyramid1"/>
    <dgm:cxn modelId="{68766FA8-57D2-4DB2-BCAC-EE9FD2683EE7}" type="presParOf" srcId="{7868CD57-CD31-4F99-8399-B6A6C13BAFB4}" destId="{2094F15F-87C4-4F24-93E0-47F93B67B8DF}" srcOrd="0" destOrd="0" presId="urn:microsoft.com/office/officeart/2005/8/layout/pyramid1"/>
    <dgm:cxn modelId="{554A59A1-3441-48C0-B452-C44F4DD08C93}" type="presParOf" srcId="{7868CD57-CD31-4F99-8399-B6A6C13BAFB4}" destId="{1CCD4716-72C4-473D-BBBA-43EC78769E9C}" srcOrd="1" destOrd="0" presId="urn:microsoft.com/office/officeart/2005/8/layout/pyramid1"/>
    <dgm:cxn modelId="{E5A14319-5EAF-46BE-850D-BA508BE922B8}" type="presParOf" srcId="{EAEA8871-A423-4A44-9DD2-A2BE68C2F526}" destId="{7EDAA758-F442-42AF-805A-CD4B6EB70254}" srcOrd="1" destOrd="0" presId="urn:microsoft.com/office/officeart/2005/8/layout/pyramid1"/>
    <dgm:cxn modelId="{F1237258-3C38-4E0F-AA0F-CBA22C4DBFF8}" type="presParOf" srcId="{7EDAA758-F442-42AF-805A-CD4B6EB70254}" destId="{A405E2FA-E7D5-42A6-A44C-F9E7B1CD42EE}" srcOrd="0" destOrd="0" presId="urn:microsoft.com/office/officeart/2005/8/layout/pyramid1"/>
    <dgm:cxn modelId="{2F177A06-C556-41B6-B02B-9A7EF0B0C7DB}" type="presParOf" srcId="{7EDAA758-F442-42AF-805A-CD4B6EB70254}" destId="{7D2FB938-E089-4881-BAD1-D4EB0B2D1348}" srcOrd="1" destOrd="0" presId="urn:microsoft.com/office/officeart/2005/8/layout/pyramid1"/>
    <dgm:cxn modelId="{2DB911AE-13CD-4551-B7D5-49111D91558B}" type="presParOf" srcId="{EAEA8871-A423-4A44-9DD2-A2BE68C2F526}" destId="{2A9CB2FB-B7CB-4083-A4B6-81F54C064C06}" srcOrd="2" destOrd="0" presId="urn:microsoft.com/office/officeart/2005/8/layout/pyramid1"/>
    <dgm:cxn modelId="{251C5FC8-3E2E-42CC-9E36-C19B7B5B104A}" type="presParOf" srcId="{2A9CB2FB-B7CB-4083-A4B6-81F54C064C06}" destId="{30EA0E3E-E76F-46DB-92E1-F98220469C0A}" srcOrd="0" destOrd="0" presId="urn:microsoft.com/office/officeart/2005/8/layout/pyramid1"/>
    <dgm:cxn modelId="{D452EF7C-9FB9-463E-9E57-707BC49234C1}" type="presParOf" srcId="{2A9CB2FB-B7CB-4083-A4B6-81F54C064C06}" destId="{C2C6D14B-DCF8-4D97-9B1D-5CC91E43E7A0}" srcOrd="1" destOrd="0" presId="urn:microsoft.com/office/officeart/2005/8/layout/pyramid1"/>
    <dgm:cxn modelId="{F1C57DC3-E865-47B0-8376-A659759B1A9F}" type="presParOf" srcId="{EAEA8871-A423-4A44-9DD2-A2BE68C2F526}" destId="{5530B64F-A15F-43B2-91E9-FA48277DF26C}" srcOrd="3" destOrd="0" presId="urn:microsoft.com/office/officeart/2005/8/layout/pyramid1"/>
    <dgm:cxn modelId="{FA4857F7-DE1A-43FE-93BB-1249070594DF}" type="presParOf" srcId="{5530B64F-A15F-43B2-91E9-FA48277DF26C}" destId="{1976D8C4-FB62-452A-89CF-2D533EF150CA}" srcOrd="0" destOrd="0" presId="urn:microsoft.com/office/officeart/2005/8/layout/pyramid1"/>
    <dgm:cxn modelId="{7856DDBA-E8E2-43BF-A0B0-6902B13E21F2}" type="presParOf" srcId="{5530B64F-A15F-43B2-91E9-FA48277DF26C}" destId="{C3D24997-F982-42BD-9E25-439753D9C7A9}" srcOrd="1" destOrd="0" presId="urn:microsoft.com/office/officeart/2005/8/layout/pyramid1"/>
    <dgm:cxn modelId="{92282EE8-D04F-437F-AD29-5B62E687F22E}" type="presParOf" srcId="{EAEA8871-A423-4A44-9DD2-A2BE68C2F526}" destId="{06677C12-54D1-4177-BA32-6BA51DC770ED}" srcOrd="4" destOrd="0" presId="urn:microsoft.com/office/officeart/2005/8/layout/pyramid1"/>
    <dgm:cxn modelId="{01A8203E-8E24-496E-BD3D-D3E8C2EAC2E7}" type="presParOf" srcId="{06677C12-54D1-4177-BA32-6BA51DC770ED}" destId="{C1EDF0CC-2546-4BE8-9431-BEFC4401A6C2}" srcOrd="0" destOrd="0" presId="urn:microsoft.com/office/officeart/2005/8/layout/pyramid1"/>
    <dgm:cxn modelId="{9EA0C835-A33D-472E-B992-45FEB56C8411}" type="presParOf" srcId="{06677C12-54D1-4177-BA32-6BA51DC770ED}" destId="{D06470F7-DD3E-40AD-ABBE-4F897ABA691F}" srcOrd="1" destOrd="0" presId="urn:microsoft.com/office/officeart/2005/8/layout/pyramid1"/>
    <dgm:cxn modelId="{5CDE7C73-A64E-4CB2-93ED-DB5EE1854E1E}" type="presParOf" srcId="{EAEA8871-A423-4A44-9DD2-A2BE68C2F526}" destId="{7C2EEE46-E762-4BC6-87FF-D47E7737D86A}" srcOrd="5" destOrd="0" presId="urn:microsoft.com/office/officeart/2005/8/layout/pyramid1"/>
    <dgm:cxn modelId="{007FE119-D57D-4AB7-B4D9-334AD057AC74}" type="presParOf" srcId="{7C2EEE46-E762-4BC6-87FF-D47E7737D86A}" destId="{5D35F89D-EE17-4735-8D31-69D42E304617}" srcOrd="0" destOrd="0" presId="urn:microsoft.com/office/officeart/2005/8/layout/pyramid1"/>
    <dgm:cxn modelId="{931FAB27-E0FE-44F3-881D-D41DCB521F5E}" type="presParOf" srcId="{7C2EEE46-E762-4BC6-87FF-D47E7737D86A}" destId="{C5A213C9-D578-4727-AC36-4C23AA6A7C03}" srcOrd="1" destOrd="0" presId="urn:microsoft.com/office/officeart/2005/8/layout/pyramid1"/>
    <dgm:cxn modelId="{CC5EEAE9-51B9-4FFD-9425-6C8EA9CD126C}" type="presParOf" srcId="{EAEA8871-A423-4A44-9DD2-A2BE68C2F526}" destId="{51FC4E54-CD4C-4F03-B27C-2A791BE18C86}" srcOrd="6" destOrd="0" presId="urn:microsoft.com/office/officeart/2005/8/layout/pyramid1"/>
    <dgm:cxn modelId="{C64667F6-D634-4085-A002-723C76A9E584}" type="presParOf" srcId="{51FC4E54-CD4C-4F03-B27C-2A791BE18C86}" destId="{2D7F2E4D-CA29-4A5E-9366-9985D0F11EF8}" srcOrd="0" destOrd="0" presId="urn:microsoft.com/office/officeart/2005/8/layout/pyramid1"/>
    <dgm:cxn modelId="{D28D4E80-642B-4E4C-B940-77B9F5AC9747}" type="presParOf" srcId="{51FC4E54-CD4C-4F03-B27C-2A791BE18C86}" destId="{D83913BA-6DE5-46B4-BCFC-092867CC1D77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A65D41-D055-4844-B3E3-5DF40F21FB2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A12612E-1F99-4C88-9A1E-755876C98D87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6D322E9F-F7F8-4EFB-8C58-790BB7D9AD97}" type="parTrans" cxnId="{B029AE8C-010B-464B-982D-28A2968F1090}">
      <dgm:prSet/>
      <dgm:spPr/>
      <dgm:t>
        <a:bodyPr/>
        <a:lstStyle/>
        <a:p>
          <a:endParaRPr lang="ru-UA"/>
        </a:p>
      </dgm:t>
    </dgm:pt>
    <dgm:pt modelId="{9CE6064A-625D-4B85-A6B9-95FB9E3C6402}" type="sibTrans" cxnId="{B029AE8C-010B-464B-982D-28A2968F1090}">
      <dgm:prSet/>
      <dgm:spPr/>
      <dgm:t>
        <a:bodyPr/>
        <a:lstStyle/>
        <a:p>
          <a:endParaRPr lang="ru-UA"/>
        </a:p>
      </dgm:t>
    </dgm:pt>
    <dgm:pt modelId="{2ED90041-98E6-4505-A2EC-4C5C867DAED5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2FE115D9-32CE-49BE-A94C-CCF156EA7C3C}" type="parTrans" cxnId="{D3305AE9-028B-4692-A839-4166C1D8AAE8}">
      <dgm:prSet/>
      <dgm:spPr/>
      <dgm:t>
        <a:bodyPr/>
        <a:lstStyle/>
        <a:p>
          <a:endParaRPr lang="ru-UA"/>
        </a:p>
      </dgm:t>
    </dgm:pt>
    <dgm:pt modelId="{51B4BDA7-2702-4758-BC90-C623FCE415B1}" type="sibTrans" cxnId="{D3305AE9-028B-4692-A839-4166C1D8AAE8}">
      <dgm:prSet/>
      <dgm:spPr/>
      <dgm:t>
        <a:bodyPr/>
        <a:lstStyle/>
        <a:p>
          <a:endParaRPr lang="ru-UA"/>
        </a:p>
      </dgm:t>
    </dgm:pt>
    <dgm:pt modelId="{6DFB9997-E1A5-4B52-B751-C3B81AB58D95}">
      <dgm:prSet phldrT="[Текст]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uk-UA"/>
        </a:p>
        <a:p>
          <a:endParaRPr lang="ru-UA"/>
        </a:p>
      </dgm:t>
    </dgm:pt>
    <dgm:pt modelId="{405BD1BD-48C1-497B-B2AB-E8D9635C334E}" type="parTrans" cxnId="{12F5FD5F-BAE4-4ED5-8240-1B9799DBDBF5}">
      <dgm:prSet/>
      <dgm:spPr/>
      <dgm:t>
        <a:bodyPr/>
        <a:lstStyle/>
        <a:p>
          <a:endParaRPr lang="ru-UA"/>
        </a:p>
      </dgm:t>
    </dgm:pt>
    <dgm:pt modelId="{C2B46ADD-859E-48A1-BAAD-47361EF7F722}" type="sibTrans" cxnId="{12F5FD5F-BAE4-4ED5-8240-1B9799DBDBF5}">
      <dgm:prSet/>
      <dgm:spPr/>
      <dgm:t>
        <a:bodyPr/>
        <a:lstStyle/>
        <a:p>
          <a:endParaRPr lang="ru-UA"/>
        </a:p>
      </dgm:t>
    </dgm:pt>
    <dgm:pt modelId="{978CC362-B3E4-40BF-907A-F30EB28C3D7A}">
      <dgm:prSet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D6F0A085-2A5A-4BA0-9800-B20561A099FF}" type="parTrans" cxnId="{AD8B4B3A-3C41-4D87-9332-5D5D4F380B53}">
      <dgm:prSet/>
      <dgm:spPr/>
      <dgm:t>
        <a:bodyPr/>
        <a:lstStyle/>
        <a:p>
          <a:endParaRPr lang="ru-UA"/>
        </a:p>
      </dgm:t>
    </dgm:pt>
    <dgm:pt modelId="{EC2C0D2D-EE0E-4BEA-917B-D1DC2304936B}" type="sibTrans" cxnId="{AD8B4B3A-3C41-4D87-9332-5D5D4F380B53}">
      <dgm:prSet/>
      <dgm:spPr/>
      <dgm:t>
        <a:bodyPr/>
        <a:lstStyle/>
        <a:p>
          <a:endParaRPr lang="ru-UA"/>
        </a:p>
      </dgm:t>
    </dgm:pt>
    <dgm:pt modelId="{689FC95C-4E30-40E2-8A88-7C0CF0492AE0}">
      <dgm:prSet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F6A28A9B-7230-4D45-8437-81B567EF868F}" type="parTrans" cxnId="{E365D915-7A2E-4D91-ABAC-B1B2487957BB}">
      <dgm:prSet/>
      <dgm:spPr/>
      <dgm:t>
        <a:bodyPr/>
        <a:lstStyle/>
        <a:p>
          <a:endParaRPr lang="ru-UA"/>
        </a:p>
      </dgm:t>
    </dgm:pt>
    <dgm:pt modelId="{14B461D8-02E7-4455-AD16-DD9A5F078A76}" type="sibTrans" cxnId="{E365D915-7A2E-4D91-ABAC-B1B2487957BB}">
      <dgm:prSet/>
      <dgm:spPr/>
      <dgm:t>
        <a:bodyPr/>
        <a:lstStyle/>
        <a:p>
          <a:endParaRPr lang="ru-UA"/>
        </a:p>
      </dgm:t>
    </dgm:pt>
    <dgm:pt modelId="{C6344173-CE9F-4CB0-9058-B0EBF40E6D07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157CB59B-FAC4-469F-A3C2-92CF942A6306}" type="parTrans" cxnId="{3E4C3A11-9E0A-41C1-B423-5368E11CC2C5}">
      <dgm:prSet/>
      <dgm:spPr/>
      <dgm:t>
        <a:bodyPr/>
        <a:lstStyle/>
        <a:p>
          <a:endParaRPr lang="ru-UA"/>
        </a:p>
      </dgm:t>
    </dgm:pt>
    <dgm:pt modelId="{EB5E2640-2A80-45E5-829D-BF2E7FDCFC3E}" type="sibTrans" cxnId="{3E4C3A11-9E0A-41C1-B423-5368E11CC2C5}">
      <dgm:prSet/>
      <dgm:spPr/>
      <dgm:t>
        <a:bodyPr/>
        <a:lstStyle/>
        <a:p>
          <a:endParaRPr lang="ru-UA"/>
        </a:p>
      </dgm:t>
    </dgm:pt>
    <dgm:pt modelId="{FD782E51-9715-4BB1-AA57-43888364E783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8B96AA34-F11C-4459-812A-5A2B9A5D844A}" type="parTrans" cxnId="{8441712F-C5AE-4FF5-A809-7591CA8D467D}">
      <dgm:prSet/>
      <dgm:spPr/>
      <dgm:t>
        <a:bodyPr/>
        <a:lstStyle/>
        <a:p>
          <a:endParaRPr lang="ru-UA"/>
        </a:p>
      </dgm:t>
    </dgm:pt>
    <dgm:pt modelId="{2BE2340E-6038-4668-A291-B4F208EB1B4B}" type="sibTrans" cxnId="{8441712F-C5AE-4FF5-A809-7591CA8D467D}">
      <dgm:prSet/>
      <dgm:spPr/>
      <dgm:t>
        <a:bodyPr/>
        <a:lstStyle/>
        <a:p>
          <a:endParaRPr lang="ru-UA"/>
        </a:p>
      </dgm:t>
    </dgm:pt>
    <dgm:pt modelId="{EAEA8871-A423-4A44-9DD2-A2BE68C2F526}" type="pres">
      <dgm:prSet presAssocID="{2CA65D41-D055-4844-B3E3-5DF40F21FB20}" presName="Name0" presStyleCnt="0">
        <dgm:presLayoutVars>
          <dgm:dir/>
          <dgm:animLvl val="lvl"/>
          <dgm:resizeHandles val="exact"/>
        </dgm:presLayoutVars>
      </dgm:prSet>
      <dgm:spPr/>
    </dgm:pt>
    <dgm:pt modelId="{7868CD57-CD31-4F99-8399-B6A6C13BAFB4}" type="pres">
      <dgm:prSet presAssocID="{8A12612E-1F99-4C88-9A1E-755876C98D87}" presName="Name8" presStyleCnt="0"/>
      <dgm:spPr/>
    </dgm:pt>
    <dgm:pt modelId="{2094F15F-87C4-4F24-93E0-47F93B67B8DF}" type="pres">
      <dgm:prSet presAssocID="{8A12612E-1F99-4C88-9A1E-755876C98D8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CD4716-72C4-473D-BBBA-43EC78769E9C}" type="pres">
      <dgm:prSet presAssocID="{8A12612E-1F99-4C88-9A1E-755876C98D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AA758-F442-42AF-805A-CD4B6EB70254}" type="pres">
      <dgm:prSet presAssocID="{2ED90041-98E6-4505-A2EC-4C5C867DAED5}" presName="Name8" presStyleCnt="0"/>
      <dgm:spPr/>
    </dgm:pt>
    <dgm:pt modelId="{A405E2FA-E7D5-42A6-A44C-F9E7B1CD42EE}" type="pres">
      <dgm:prSet presAssocID="{2ED90041-98E6-4505-A2EC-4C5C867DAED5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2FB938-E089-4881-BAD1-D4EB0B2D1348}" type="pres">
      <dgm:prSet presAssocID="{2ED90041-98E6-4505-A2EC-4C5C867DA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CB2FB-B7CB-4083-A4B6-81F54C064C06}" type="pres">
      <dgm:prSet presAssocID="{6DFB9997-E1A5-4B52-B751-C3B81AB58D95}" presName="Name8" presStyleCnt="0"/>
      <dgm:spPr/>
    </dgm:pt>
    <dgm:pt modelId="{30EA0E3E-E76F-46DB-92E1-F98220469C0A}" type="pres">
      <dgm:prSet presAssocID="{6DFB9997-E1A5-4B52-B751-C3B81AB58D95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6D14B-DCF8-4D97-9B1D-5CC91E43E7A0}" type="pres">
      <dgm:prSet presAssocID="{6DFB9997-E1A5-4B52-B751-C3B81AB58D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0B64F-A15F-43B2-91E9-FA48277DF26C}" type="pres">
      <dgm:prSet presAssocID="{978CC362-B3E4-40BF-907A-F30EB28C3D7A}" presName="Name8" presStyleCnt="0"/>
      <dgm:spPr/>
    </dgm:pt>
    <dgm:pt modelId="{1976D8C4-FB62-452A-89CF-2D533EF150CA}" type="pres">
      <dgm:prSet presAssocID="{978CC362-B3E4-40BF-907A-F30EB28C3D7A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24997-F982-42BD-9E25-439753D9C7A9}" type="pres">
      <dgm:prSet presAssocID="{978CC362-B3E4-40BF-907A-F30EB28C3D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77C12-54D1-4177-BA32-6BA51DC770ED}" type="pres">
      <dgm:prSet presAssocID="{689FC95C-4E30-40E2-8A88-7C0CF0492AE0}" presName="Name8" presStyleCnt="0"/>
      <dgm:spPr/>
    </dgm:pt>
    <dgm:pt modelId="{C1EDF0CC-2546-4BE8-9431-BEFC4401A6C2}" type="pres">
      <dgm:prSet presAssocID="{689FC95C-4E30-40E2-8A88-7C0CF0492AE0}" presName="level" presStyleLbl="node1" presStyleIdx="4" presStyleCnt="7" custLinFactNeighborX="0" custLinFactNeighborY="-11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470F7-DD3E-40AD-ABBE-4F897ABA691F}" type="pres">
      <dgm:prSet presAssocID="{689FC95C-4E30-40E2-8A88-7C0CF0492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EEE46-E762-4BC6-87FF-D47E7737D86A}" type="pres">
      <dgm:prSet presAssocID="{C6344173-CE9F-4CB0-9058-B0EBF40E6D07}" presName="Name8" presStyleCnt="0"/>
      <dgm:spPr/>
    </dgm:pt>
    <dgm:pt modelId="{5D35F89D-EE17-4735-8D31-69D42E304617}" type="pres">
      <dgm:prSet presAssocID="{C6344173-CE9F-4CB0-9058-B0EBF40E6D07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213C9-D578-4727-AC36-4C23AA6A7C03}" type="pres">
      <dgm:prSet presAssocID="{C6344173-CE9F-4CB0-9058-B0EBF40E6D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C4E54-CD4C-4F03-B27C-2A791BE18C86}" type="pres">
      <dgm:prSet presAssocID="{FD782E51-9715-4BB1-AA57-43888364E783}" presName="Name8" presStyleCnt="0"/>
      <dgm:spPr/>
    </dgm:pt>
    <dgm:pt modelId="{2D7F2E4D-CA29-4A5E-9366-9985D0F11EF8}" type="pres">
      <dgm:prSet presAssocID="{FD782E51-9715-4BB1-AA57-43888364E78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913BA-6DE5-46B4-BCFC-092867CC1D77}" type="pres">
      <dgm:prSet presAssocID="{FD782E51-9715-4BB1-AA57-43888364E7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305AE9-028B-4692-A839-4166C1D8AAE8}" srcId="{2CA65D41-D055-4844-B3E3-5DF40F21FB20}" destId="{2ED90041-98E6-4505-A2EC-4C5C867DAED5}" srcOrd="1" destOrd="0" parTransId="{2FE115D9-32CE-49BE-A94C-CCF156EA7C3C}" sibTransId="{51B4BDA7-2702-4758-BC90-C623FCE415B1}"/>
    <dgm:cxn modelId="{5099F499-5917-4F6F-BDC9-F777516A68B2}" type="presOf" srcId="{2ED90041-98E6-4505-A2EC-4C5C867DAED5}" destId="{7D2FB938-E089-4881-BAD1-D4EB0B2D1348}" srcOrd="1" destOrd="0" presId="urn:microsoft.com/office/officeart/2005/8/layout/pyramid1"/>
    <dgm:cxn modelId="{12F5FD5F-BAE4-4ED5-8240-1B9799DBDBF5}" srcId="{2CA65D41-D055-4844-B3E3-5DF40F21FB20}" destId="{6DFB9997-E1A5-4B52-B751-C3B81AB58D95}" srcOrd="2" destOrd="0" parTransId="{405BD1BD-48C1-497B-B2AB-E8D9635C334E}" sibTransId="{C2B46ADD-859E-48A1-BAAD-47361EF7F722}"/>
    <dgm:cxn modelId="{770919B0-B55B-4914-9F85-A60BA170F87B}" type="presOf" srcId="{2ED90041-98E6-4505-A2EC-4C5C867DAED5}" destId="{A405E2FA-E7D5-42A6-A44C-F9E7B1CD42EE}" srcOrd="0" destOrd="0" presId="urn:microsoft.com/office/officeart/2005/8/layout/pyramid1"/>
    <dgm:cxn modelId="{8441712F-C5AE-4FF5-A809-7591CA8D467D}" srcId="{2CA65D41-D055-4844-B3E3-5DF40F21FB20}" destId="{FD782E51-9715-4BB1-AA57-43888364E783}" srcOrd="6" destOrd="0" parTransId="{8B96AA34-F11C-4459-812A-5A2B9A5D844A}" sibTransId="{2BE2340E-6038-4668-A291-B4F208EB1B4B}"/>
    <dgm:cxn modelId="{C08D820D-7033-4799-8A14-7C5AC705837B}" type="presOf" srcId="{8A12612E-1F99-4C88-9A1E-755876C98D87}" destId="{1CCD4716-72C4-473D-BBBA-43EC78769E9C}" srcOrd="1" destOrd="0" presId="urn:microsoft.com/office/officeart/2005/8/layout/pyramid1"/>
    <dgm:cxn modelId="{75D6ED99-E3C7-4263-8572-7DC28E828AD5}" type="presOf" srcId="{FD782E51-9715-4BB1-AA57-43888364E783}" destId="{D83913BA-6DE5-46B4-BCFC-092867CC1D77}" srcOrd="1" destOrd="0" presId="urn:microsoft.com/office/officeart/2005/8/layout/pyramid1"/>
    <dgm:cxn modelId="{EC6D7C48-3B70-41C3-BD28-DB659E86BB3C}" type="presOf" srcId="{689FC95C-4E30-40E2-8A88-7C0CF0492AE0}" destId="{C1EDF0CC-2546-4BE8-9431-BEFC4401A6C2}" srcOrd="0" destOrd="0" presId="urn:microsoft.com/office/officeart/2005/8/layout/pyramid1"/>
    <dgm:cxn modelId="{E365D915-7A2E-4D91-ABAC-B1B2487957BB}" srcId="{2CA65D41-D055-4844-B3E3-5DF40F21FB20}" destId="{689FC95C-4E30-40E2-8A88-7C0CF0492AE0}" srcOrd="4" destOrd="0" parTransId="{F6A28A9B-7230-4D45-8437-81B567EF868F}" sibTransId="{14B461D8-02E7-4455-AD16-DD9A5F078A76}"/>
    <dgm:cxn modelId="{40E81467-8778-4590-9A13-A2112389E949}" type="presOf" srcId="{689FC95C-4E30-40E2-8A88-7C0CF0492AE0}" destId="{D06470F7-DD3E-40AD-ABBE-4F897ABA691F}" srcOrd="1" destOrd="0" presId="urn:microsoft.com/office/officeart/2005/8/layout/pyramid1"/>
    <dgm:cxn modelId="{B3B3181E-40E6-40B3-8CB1-7014E6E5EAAC}" type="presOf" srcId="{FD782E51-9715-4BB1-AA57-43888364E783}" destId="{2D7F2E4D-CA29-4A5E-9366-9985D0F11EF8}" srcOrd="0" destOrd="0" presId="urn:microsoft.com/office/officeart/2005/8/layout/pyramid1"/>
    <dgm:cxn modelId="{AD8B4B3A-3C41-4D87-9332-5D5D4F380B53}" srcId="{2CA65D41-D055-4844-B3E3-5DF40F21FB20}" destId="{978CC362-B3E4-40BF-907A-F30EB28C3D7A}" srcOrd="3" destOrd="0" parTransId="{D6F0A085-2A5A-4BA0-9800-B20561A099FF}" sibTransId="{EC2C0D2D-EE0E-4BEA-917B-D1DC2304936B}"/>
    <dgm:cxn modelId="{A08D8139-C00E-439E-9C5C-F92B9332F932}" type="presOf" srcId="{2CA65D41-D055-4844-B3E3-5DF40F21FB20}" destId="{EAEA8871-A423-4A44-9DD2-A2BE68C2F526}" srcOrd="0" destOrd="0" presId="urn:microsoft.com/office/officeart/2005/8/layout/pyramid1"/>
    <dgm:cxn modelId="{F4317C97-9BC7-40AE-BAD7-7F584ED483D0}" type="presOf" srcId="{C6344173-CE9F-4CB0-9058-B0EBF40E6D07}" destId="{5D35F89D-EE17-4735-8D31-69D42E304617}" srcOrd="0" destOrd="0" presId="urn:microsoft.com/office/officeart/2005/8/layout/pyramid1"/>
    <dgm:cxn modelId="{AF002727-A44D-4587-A991-F0A925846CF6}" type="presOf" srcId="{6DFB9997-E1A5-4B52-B751-C3B81AB58D95}" destId="{C2C6D14B-DCF8-4D97-9B1D-5CC91E43E7A0}" srcOrd="1" destOrd="0" presId="urn:microsoft.com/office/officeart/2005/8/layout/pyramid1"/>
    <dgm:cxn modelId="{B029AE8C-010B-464B-982D-28A2968F1090}" srcId="{2CA65D41-D055-4844-B3E3-5DF40F21FB20}" destId="{8A12612E-1F99-4C88-9A1E-755876C98D87}" srcOrd="0" destOrd="0" parTransId="{6D322E9F-F7F8-4EFB-8C58-790BB7D9AD97}" sibTransId="{9CE6064A-625D-4B85-A6B9-95FB9E3C6402}"/>
    <dgm:cxn modelId="{F80E1D36-8B3D-4CB9-B5A5-DBFB35788D1E}" type="presOf" srcId="{6DFB9997-E1A5-4B52-B751-C3B81AB58D95}" destId="{30EA0E3E-E76F-46DB-92E1-F98220469C0A}" srcOrd="0" destOrd="0" presId="urn:microsoft.com/office/officeart/2005/8/layout/pyramid1"/>
    <dgm:cxn modelId="{AC02046C-8EFF-4157-A8CD-4BAEF558EEAA}" type="presOf" srcId="{978CC362-B3E4-40BF-907A-F30EB28C3D7A}" destId="{C3D24997-F982-42BD-9E25-439753D9C7A9}" srcOrd="1" destOrd="0" presId="urn:microsoft.com/office/officeart/2005/8/layout/pyramid1"/>
    <dgm:cxn modelId="{93A5CE42-FE9F-4289-B2F6-632D8AEF014E}" type="presOf" srcId="{8A12612E-1F99-4C88-9A1E-755876C98D87}" destId="{2094F15F-87C4-4F24-93E0-47F93B67B8DF}" srcOrd="0" destOrd="0" presId="urn:microsoft.com/office/officeart/2005/8/layout/pyramid1"/>
    <dgm:cxn modelId="{237A8B6D-3DFE-4287-953C-F2F13E637190}" type="presOf" srcId="{C6344173-CE9F-4CB0-9058-B0EBF40E6D07}" destId="{C5A213C9-D578-4727-AC36-4C23AA6A7C03}" srcOrd="1" destOrd="0" presId="urn:microsoft.com/office/officeart/2005/8/layout/pyramid1"/>
    <dgm:cxn modelId="{674CEDBC-192F-4FAD-AE19-8FBCB80536D2}" type="presOf" srcId="{978CC362-B3E4-40BF-907A-F30EB28C3D7A}" destId="{1976D8C4-FB62-452A-89CF-2D533EF150CA}" srcOrd="0" destOrd="0" presId="urn:microsoft.com/office/officeart/2005/8/layout/pyramid1"/>
    <dgm:cxn modelId="{3E4C3A11-9E0A-41C1-B423-5368E11CC2C5}" srcId="{2CA65D41-D055-4844-B3E3-5DF40F21FB20}" destId="{C6344173-CE9F-4CB0-9058-B0EBF40E6D07}" srcOrd="5" destOrd="0" parTransId="{157CB59B-FAC4-469F-A3C2-92CF942A6306}" sibTransId="{EB5E2640-2A80-45E5-829D-BF2E7FDCFC3E}"/>
    <dgm:cxn modelId="{C080DAA4-15D3-442A-85E7-D4CF33D0B17A}" type="presParOf" srcId="{EAEA8871-A423-4A44-9DD2-A2BE68C2F526}" destId="{7868CD57-CD31-4F99-8399-B6A6C13BAFB4}" srcOrd="0" destOrd="0" presId="urn:microsoft.com/office/officeart/2005/8/layout/pyramid1"/>
    <dgm:cxn modelId="{68766FA8-57D2-4DB2-BCAC-EE9FD2683EE7}" type="presParOf" srcId="{7868CD57-CD31-4F99-8399-B6A6C13BAFB4}" destId="{2094F15F-87C4-4F24-93E0-47F93B67B8DF}" srcOrd="0" destOrd="0" presId="urn:microsoft.com/office/officeart/2005/8/layout/pyramid1"/>
    <dgm:cxn modelId="{554A59A1-3441-48C0-B452-C44F4DD08C93}" type="presParOf" srcId="{7868CD57-CD31-4F99-8399-B6A6C13BAFB4}" destId="{1CCD4716-72C4-473D-BBBA-43EC78769E9C}" srcOrd="1" destOrd="0" presId="urn:microsoft.com/office/officeart/2005/8/layout/pyramid1"/>
    <dgm:cxn modelId="{E5A14319-5EAF-46BE-850D-BA508BE922B8}" type="presParOf" srcId="{EAEA8871-A423-4A44-9DD2-A2BE68C2F526}" destId="{7EDAA758-F442-42AF-805A-CD4B6EB70254}" srcOrd="1" destOrd="0" presId="urn:microsoft.com/office/officeart/2005/8/layout/pyramid1"/>
    <dgm:cxn modelId="{F1237258-3C38-4E0F-AA0F-CBA22C4DBFF8}" type="presParOf" srcId="{7EDAA758-F442-42AF-805A-CD4B6EB70254}" destId="{A405E2FA-E7D5-42A6-A44C-F9E7B1CD42EE}" srcOrd="0" destOrd="0" presId="urn:microsoft.com/office/officeart/2005/8/layout/pyramid1"/>
    <dgm:cxn modelId="{2F177A06-C556-41B6-B02B-9A7EF0B0C7DB}" type="presParOf" srcId="{7EDAA758-F442-42AF-805A-CD4B6EB70254}" destId="{7D2FB938-E089-4881-BAD1-D4EB0B2D1348}" srcOrd="1" destOrd="0" presId="urn:microsoft.com/office/officeart/2005/8/layout/pyramid1"/>
    <dgm:cxn modelId="{2DB911AE-13CD-4551-B7D5-49111D91558B}" type="presParOf" srcId="{EAEA8871-A423-4A44-9DD2-A2BE68C2F526}" destId="{2A9CB2FB-B7CB-4083-A4B6-81F54C064C06}" srcOrd="2" destOrd="0" presId="urn:microsoft.com/office/officeart/2005/8/layout/pyramid1"/>
    <dgm:cxn modelId="{251C5FC8-3E2E-42CC-9E36-C19B7B5B104A}" type="presParOf" srcId="{2A9CB2FB-B7CB-4083-A4B6-81F54C064C06}" destId="{30EA0E3E-E76F-46DB-92E1-F98220469C0A}" srcOrd="0" destOrd="0" presId="urn:microsoft.com/office/officeart/2005/8/layout/pyramid1"/>
    <dgm:cxn modelId="{D452EF7C-9FB9-463E-9E57-707BC49234C1}" type="presParOf" srcId="{2A9CB2FB-B7CB-4083-A4B6-81F54C064C06}" destId="{C2C6D14B-DCF8-4D97-9B1D-5CC91E43E7A0}" srcOrd="1" destOrd="0" presId="urn:microsoft.com/office/officeart/2005/8/layout/pyramid1"/>
    <dgm:cxn modelId="{F1C57DC3-E865-47B0-8376-A659759B1A9F}" type="presParOf" srcId="{EAEA8871-A423-4A44-9DD2-A2BE68C2F526}" destId="{5530B64F-A15F-43B2-91E9-FA48277DF26C}" srcOrd="3" destOrd="0" presId="urn:microsoft.com/office/officeart/2005/8/layout/pyramid1"/>
    <dgm:cxn modelId="{FA4857F7-DE1A-43FE-93BB-1249070594DF}" type="presParOf" srcId="{5530B64F-A15F-43B2-91E9-FA48277DF26C}" destId="{1976D8C4-FB62-452A-89CF-2D533EF150CA}" srcOrd="0" destOrd="0" presId="urn:microsoft.com/office/officeart/2005/8/layout/pyramid1"/>
    <dgm:cxn modelId="{7856DDBA-E8E2-43BF-A0B0-6902B13E21F2}" type="presParOf" srcId="{5530B64F-A15F-43B2-91E9-FA48277DF26C}" destId="{C3D24997-F982-42BD-9E25-439753D9C7A9}" srcOrd="1" destOrd="0" presId="urn:microsoft.com/office/officeart/2005/8/layout/pyramid1"/>
    <dgm:cxn modelId="{92282EE8-D04F-437F-AD29-5B62E687F22E}" type="presParOf" srcId="{EAEA8871-A423-4A44-9DD2-A2BE68C2F526}" destId="{06677C12-54D1-4177-BA32-6BA51DC770ED}" srcOrd="4" destOrd="0" presId="urn:microsoft.com/office/officeart/2005/8/layout/pyramid1"/>
    <dgm:cxn modelId="{01A8203E-8E24-496E-BD3D-D3E8C2EAC2E7}" type="presParOf" srcId="{06677C12-54D1-4177-BA32-6BA51DC770ED}" destId="{C1EDF0CC-2546-4BE8-9431-BEFC4401A6C2}" srcOrd="0" destOrd="0" presId="urn:microsoft.com/office/officeart/2005/8/layout/pyramid1"/>
    <dgm:cxn modelId="{9EA0C835-A33D-472E-B992-45FEB56C8411}" type="presParOf" srcId="{06677C12-54D1-4177-BA32-6BA51DC770ED}" destId="{D06470F7-DD3E-40AD-ABBE-4F897ABA691F}" srcOrd="1" destOrd="0" presId="urn:microsoft.com/office/officeart/2005/8/layout/pyramid1"/>
    <dgm:cxn modelId="{5CDE7C73-A64E-4CB2-93ED-DB5EE1854E1E}" type="presParOf" srcId="{EAEA8871-A423-4A44-9DD2-A2BE68C2F526}" destId="{7C2EEE46-E762-4BC6-87FF-D47E7737D86A}" srcOrd="5" destOrd="0" presId="urn:microsoft.com/office/officeart/2005/8/layout/pyramid1"/>
    <dgm:cxn modelId="{007FE119-D57D-4AB7-B4D9-334AD057AC74}" type="presParOf" srcId="{7C2EEE46-E762-4BC6-87FF-D47E7737D86A}" destId="{5D35F89D-EE17-4735-8D31-69D42E304617}" srcOrd="0" destOrd="0" presId="urn:microsoft.com/office/officeart/2005/8/layout/pyramid1"/>
    <dgm:cxn modelId="{931FAB27-E0FE-44F3-881D-D41DCB521F5E}" type="presParOf" srcId="{7C2EEE46-E762-4BC6-87FF-D47E7737D86A}" destId="{C5A213C9-D578-4727-AC36-4C23AA6A7C03}" srcOrd="1" destOrd="0" presId="urn:microsoft.com/office/officeart/2005/8/layout/pyramid1"/>
    <dgm:cxn modelId="{CC5EEAE9-51B9-4FFD-9425-6C8EA9CD126C}" type="presParOf" srcId="{EAEA8871-A423-4A44-9DD2-A2BE68C2F526}" destId="{51FC4E54-CD4C-4F03-B27C-2A791BE18C86}" srcOrd="6" destOrd="0" presId="urn:microsoft.com/office/officeart/2005/8/layout/pyramid1"/>
    <dgm:cxn modelId="{C64667F6-D634-4085-A002-723C76A9E584}" type="presParOf" srcId="{51FC4E54-CD4C-4F03-B27C-2A791BE18C86}" destId="{2D7F2E4D-CA29-4A5E-9366-9985D0F11EF8}" srcOrd="0" destOrd="0" presId="urn:microsoft.com/office/officeart/2005/8/layout/pyramid1"/>
    <dgm:cxn modelId="{D28D4E80-642B-4E4C-B940-77B9F5AC9747}" type="presParOf" srcId="{51FC4E54-CD4C-4F03-B27C-2A791BE18C86}" destId="{D83913BA-6DE5-46B4-BCFC-092867CC1D77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A65D41-D055-4844-B3E3-5DF40F21FB2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A12612E-1F99-4C88-9A1E-755876C98D87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6D322E9F-F7F8-4EFB-8C58-790BB7D9AD97}" type="parTrans" cxnId="{B029AE8C-010B-464B-982D-28A2968F1090}">
      <dgm:prSet/>
      <dgm:spPr/>
      <dgm:t>
        <a:bodyPr/>
        <a:lstStyle/>
        <a:p>
          <a:endParaRPr lang="ru-UA"/>
        </a:p>
      </dgm:t>
    </dgm:pt>
    <dgm:pt modelId="{9CE6064A-625D-4B85-A6B9-95FB9E3C6402}" type="sibTrans" cxnId="{B029AE8C-010B-464B-982D-28A2968F1090}">
      <dgm:prSet/>
      <dgm:spPr/>
      <dgm:t>
        <a:bodyPr/>
        <a:lstStyle/>
        <a:p>
          <a:endParaRPr lang="ru-UA"/>
        </a:p>
      </dgm:t>
    </dgm:pt>
    <dgm:pt modelId="{2ED90041-98E6-4505-A2EC-4C5C867DAED5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2FE115D9-32CE-49BE-A94C-CCF156EA7C3C}" type="parTrans" cxnId="{D3305AE9-028B-4692-A839-4166C1D8AAE8}">
      <dgm:prSet/>
      <dgm:spPr/>
      <dgm:t>
        <a:bodyPr/>
        <a:lstStyle/>
        <a:p>
          <a:endParaRPr lang="ru-UA"/>
        </a:p>
      </dgm:t>
    </dgm:pt>
    <dgm:pt modelId="{51B4BDA7-2702-4758-BC90-C623FCE415B1}" type="sibTrans" cxnId="{D3305AE9-028B-4692-A839-4166C1D8AAE8}">
      <dgm:prSet/>
      <dgm:spPr/>
      <dgm:t>
        <a:bodyPr/>
        <a:lstStyle/>
        <a:p>
          <a:endParaRPr lang="ru-UA"/>
        </a:p>
      </dgm:t>
    </dgm:pt>
    <dgm:pt modelId="{6DFB9997-E1A5-4B52-B751-C3B81AB58D95}">
      <dgm:prSet phldrT="[Текст]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uk-UA"/>
        </a:p>
        <a:p>
          <a:endParaRPr lang="ru-UA"/>
        </a:p>
      </dgm:t>
    </dgm:pt>
    <dgm:pt modelId="{405BD1BD-48C1-497B-B2AB-E8D9635C334E}" type="parTrans" cxnId="{12F5FD5F-BAE4-4ED5-8240-1B9799DBDBF5}">
      <dgm:prSet/>
      <dgm:spPr/>
      <dgm:t>
        <a:bodyPr/>
        <a:lstStyle/>
        <a:p>
          <a:endParaRPr lang="ru-UA"/>
        </a:p>
      </dgm:t>
    </dgm:pt>
    <dgm:pt modelId="{C2B46ADD-859E-48A1-BAAD-47361EF7F722}" type="sibTrans" cxnId="{12F5FD5F-BAE4-4ED5-8240-1B9799DBDBF5}">
      <dgm:prSet/>
      <dgm:spPr/>
      <dgm:t>
        <a:bodyPr/>
        <a:lstStyle/>
        <a:p>
          <a:endParaRPr lang="ru-UA"/>
        </a:p>
      </dgm:t>
    </dgm:pt>
    <dgm:pt modelId="{978CC362-B3E4-40BF-907A-F30EB28C3D7A}">
      <dgm:prSet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D6F0A085-2A5A-4BA0-9800-B20561A099FF}" type="parTrans" cxnId="{AD8B4B3A-3C41-4D87-9332-5D5D4F380B53}">
      <dgm:prSet/>
      <dgm:spPr/>
      <dgm:t>
        <a:bodyPr/>
        <a:lstStyle/>
        <a:p>
          <a:endParaRPr lang="ru-UA"/>
        </a:p>
      </dgm:t>
    </dgm:pt>
    <dgm:pt modelId="{EC2C0D2D-EE0E-4BEA-917B-D1DC2304936B}" type="sibTrans" cxnId="{AD8B4B3A-3C41-4D87-9332-5D5D4F380B53}">
      <dgm:prSet/>
      <dgm:spPr/>
      <dgm:t>
        <a:bodyPr/>
        <a:lstStyle/>
        <a:p>
          <a:endParaRPr lang="ru-UA"/>
        </a:p>
      </dgm:t>
    </dgm:pt>
    <dgm:pt modelId="{689FC95C-4E30-40E2-8A88-7C0CF0492AE0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F6A28A9B-7230-4D45-8437-81B567EF868F}" type="parTrans" cxnId="{E365D915-7A2E-4D91-ABAC-B1B2487957BB}">
      <dgm:prSet/>
      <dgm:spPr/>
      <dgm:t>
        <a:bodyPr/>
        <a:lstStyle/>
        <a:p>
          <a:endParaRPr lang="ru-UA"/>
        </a:p>
      </dgm:t>
    </dgm:pt>
    <dgm:pt modelId="{14B461D8-02E7-4455-AD16-DD9A5F078A76}" type="sibTrans" cxnId="{E365D915-7A2E-4D91-ABAC-B1B2487957BB}">
      <dgm:prSet/>
      <dgm:spPr/>
      <dgm:t>
        <a:bodyPr/>
        <a:lstStyle/>
        <a:p>
          <a:endParaRPr lang="ru-UA"/>
        </a:p>
      </dgm:t>
    </dgm:pt>
    <dgm:pt modelId="{C6344173-CE9F-4CB0-9058-B0EBF40E6D07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157CB59B-FAC4-469F-A3C2-92CF942A6306}" type="parTrans" cxnId="{3E4C3A11-9E0A-41C1-B423-5368E11CC2C5}">
      <dgm:prSet/>
      <dgm:spPr/>
      <dgm:t>
        <a:bodyPr/>
        <a:lstStyle/>
        <a:p>
          <a:endParaRPr lang="ru-UA"/>
        </a:p>
      </dgm:t>
    </dgm:pt>
    <dgm:pt modelId="{EB5E2640-2A80-45E5-829D-BF2E7FDCFC3E}" type="sibTrans" cxnId="{3E4C3A11-9E0A-41C1-B423-5368E11CC2C5}">
      <dgm:prSet/>
      <dgm:spPr/>
      <dgm:t>
        <a:bodyPr/>
        <a:lstStyle/>
        <a:p>
          <a:endParaRPr lang="ru-UA"/>
        </a:p>
      </dgm:t>
    </dgm:pt>
    <dgm:pt modelId="{FD782E51-9715-4BB1-AA57-43888364E783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8B96AA34-F11C-4459-812A-5A2B9A5D844A}" type="parTrans" cxnId="{8441712F-C5AE-4FF5-A809-7591CA8D467D}">
      <dgm:prSet/>
      <dgm:spPr/>
      <dgm:t>
        <a:bodyPr/>
        <a:lstStyle/>
        <a:p>
          <a:endParaRPr lang="ru-UA"/>
        </a:p>
      </dgm:t>
    </dgm:pt>
    <dgm:pt modelId="{2BE2340E-6038-4668-A291-B4F208EB1B4B}" type="sibTrans" cxnId="{8441712F-C5AE-4FF5-A809-7591CA8D467D}">
      <dgm:prSet/>
      <dgm:spPr/>
      <dgm:t>
        <a:bodyPr/>
        <a:lstStyle/>
        <a:p>
          <a:endParaRPr lang="ru-UA"/>
        </a:p>
      </dgm:t>
    </dgm:pt>
    <dgm:pt modelId="{EAEA8871-A423-4A44-9DD2-A2BE68C2F526}" type="pres">
      <dgm:prSet presAssocID="{2CA65D41-D055-4844-B3E3-5DF40F21FB20}" presName="Name0" presStyleCnt="0">
        <dgm:presLayoutVars>
          <dgm:dir/>
          <dgm:animLvl val="lvl"/>
          <dgm:resizeHandles val="exact"/>
        </dgm:presLayoutVars>
      </dgm:prSet>
      <dgm:spPr/>
    </dgm:pt>
    <dgm:pt modelId="{7868CD57-CD31-4F99-8399-B6A6C13BAFB4}" type="pres">
      <dgm:prSet presAssocID="{8A12612E-1F99-4C88-9A1E-755876C98D87}" presName="Name8" presStyleCnt="0"/>
      <dgm:spPr/>
    </dgm:pt>
    <dgm:pt modelId="{2094F15F-87C4-4F24-93E0-47F93B67B8DF}" type="pres">
      <dgm:prSet presAssocID="{8A12612E-1F99-4C88-9A1E-755876C98D8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CD4716-72C4-473D-BBBA-43EC78769E9C}" type="pres">
      <dgm:prSet presAssocID="{8A12612E-1F99-4C88-9A1E-755876C98D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AA758-F442-42AF-805A-CD4B6EB70254}" type="pres">
      <dgm:prSet presAssocID="{2ED90041-98E6-4505-A2EC-4C5C867DAED5}" presName="Name8" presStyleCnt="0"/>
      <dgm:spPr/>
    </dgm:pt>
    <dgm:pt modelId="{A405E2FA-E7D5-42A6-A44C-F9E7B1CD42EE}" type="pres">
      <dgm:prSet presAssocID="{2ED90041-98E6-4505-A2EC-4C5C867DAED5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2FB938-E089-4881-BAD1-D4EB0B2D1348}" type="pres">
      <dgm:prSet presAssocID="{2ED90041-98E6-4505-A2EC-4C5C867DA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CB2FB-B7CB-4083-A4B6-81F54C064C06}" type="pres">
      <dgm:prSet presAssocID="{6DFB9997-E1A5-4B52-B751-C3B81AB58D95}" presName="Name8" presStyleCnt="0"/>
      <dgm:spPr/>
    </dgm:pt>
    <dgm:pt modelId="{30EA0E3E-E76F-46DB-92E1-F98220469C0A}" type="pres">
      <dgm:prSet presAssocID="{6DFB9997-E1A5-4B52-B751-C3B81AB58D95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6D14B-DCF8-4D97-9B1D-5CC91E43E7A0}" type="pres">
      <dgm:prSet presAssocID="{6DFB9997-E1A5-4B52-B751-C3B81AB58D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0B64F-A15F-43B2-91E9-FA48277DF26C}" type="pres">
      <dgm:prSet presAssocID="{978CC362-B3E4-40BF-907A-F30EB28C3D7A}" presName="Name8" presStyleCnt="0"/>
      <dgm:spPr/>
    </dgm:pt>
    <dgm:pt modelId="{1976D8C4-FB62-452A-89CF-2D533EF150CA}" type="pres">
      <dgm:prSet presAssocID="{978CC362-B3E4-40BF-907A-F30EB28C3D7A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24997-F982-42BD-9E25-439753D9C7A9}" type="pres">
      <dgm:prSet presAssocID="{978CC362-B3E4-40BF-907A-F30EB28C3D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77C12-54D1-4177-BA32-6BA51DC770ED}" type="pres">
      <dgm:prSet presAssocID="{689FC95C-4E30-40E2-8A88-7C0CF0492AE0}" presName="Name8" presStyleCnt="0"/>
      <dgm:spPr/>
    </dgm:pt>
    <dgm:pt modelId="{C1EDF0CC-2546-4BE8-9431-BEFC4401A6C2}" type="pres">
      <dgm:prSet presAssocID="{689FC95C-4E30-40E2-8A88-7C0CF0492AE0}" presName="level" presStyleLbl="node1" presStyleIdx="4" presStyleCnt="7" custLinFactNeighborX="0" custLinFactNeighborY="-11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470F7-DD3E-40AD-ABBE-4F897ABA691F}" type="pres">
      <dgm:prSet presAssocID="{689FC95C-4E30-40E2-8A88-7C0CF0492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EEE46-E762-4BC6-87FF-D47E7737D86A}" type="pres">
      <dgm:prSet presAssocID="{C6344173-CE9F-4CB0-9058-B0EBF40E6D07}" presName="Name8" presStyleCnt="0"/>
      <dgm:spPr/>
    </dgm:pt>
    <dgm:pt modelId="{5D35F89D-EE17-4735-8D31-69D42E304617}" type="pres">
      <dgm:prSet presAssocID="{C6344173-CE9F-4CB0-9058-B0EBF40E6D07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213C9-D578-4727-AC36-4C23AA6A7C03}" type="pres">
      <dgm:prSet presAssocID="{C6344173-CE9F-4CB0-9058-B0EBF40E6D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C4E54-CD4C-4F03-B27C-2A791BE18C86}" type="pres">
      <dgm:prSet presAssocID="{FD782E51-9715-4BB1-AA57-43888364E783}" presName="Name8" presStyleCnt="0"/>
      <dgm:spPr/>
    </dgm:pt>
    <dgm:pt modelId="{2D7F2E4D-CA29-4A5E-9366-9985D0F11EF8}" type="pres">
      <dgm:prSet presAssocID="{FD782E51-9715-4BB1-AA57-43888364E78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913BA-6DE5-46B4-BCFC-092867CC1D77}" type="pres">
      <dgm:prSet presAssocID="{FD782E51-9715-4BB1-AA57-43888364E7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305AE9-028B-4692-A839-4166C1D8AAE8}" srcId="{2CA65D41-D055-4844-B3E3-5DF40F21FB20}" destId="{2ED90041-98E6-4505-A2EC-4C5C867DAED5}" srcOrd="1" destOrd="0" parTransId="{2FE115D9-32CE-49BE-A94C-CCF156EA7C3C}" sibTransId="{51B4BDA7-2702-4758-BC90-C623FCE415B1}"/>
    <dgm:cxn modelId="{5099F499-5917-4F6F-BDC9-F777516A68B2}" type="presOf" srcId="{2ED90041-98E6-4505-A2EC-4C5C867DAED5}" destId="{7D2FB938-E089-4881-BAD1-D4EB0B2D1348}" srcOrd="1" destOrd="0" presId="urn:microsoft.com/office/officeart/2005/8/layout/pyramid1"/>
    <dgm:cxn modelId="{12F5FD5F-BAE4-4ED5-8240-1B9799DBDBF5}" srcId="{2CA65D41-D055-4844-B3E3-5DF40F21FB20}" destId="{6DFB9997-E1A5-4B52-B751-C3B81AB58D95}" srcOrd="2" destOrd="0" parTransId="{405BD1BD-48C1-497B-B2AB-E8D9635C334E}" sibTransId="{C2B46ADD-859E-48A1-BAAD-47361EF7F722}"/>
    <dgm:cxn modelId="{770919B0-B55B-4914-9F85-A60BA170F87B}" type="presOf" srcId="{2ED90041-98E6-4505-A2EC-4C5C867DAED5}" destId="{A405E2FA-E7D5-42A6-A44C-F9E7B1CD42EE}" srcOrd="0" destOrd="0" presId="urn:microsoft.com/office/officeart/2005/8/layout/pyramid1"/>
    <dgm:cxn modelId="{8441712F-C5AE-4FF5-A809-7591CA8D467D}" srcId="{2CA65D41-D055-4844-B3E3-5DF40F21FB20}" destId="{FD782E51-9715-4BB1-AA57-43888364E783}" srcOrd="6" destOrd="0" parTransId="{8B96AA34-F11C-4459-812A-5A2B9A5D844A}" sibTransId="{2BE2340E-6038-4668-A291-B4F208EB1B4B}"/>
    <dgm:cxn modelId="{C08D820D-7033-4799-8A14-7C5AC705837B}" type="presOf" srcId="{8A12612E-1F99-4C88-9A1E-755876C98D87}" destId="{1CCD4716-72C4-473D-BBBA-43EC78769E9C}" srcOrd="1" destOrd="0" presId="urn:microsoft.com/office/officeart/2005/8/layout/pyramid1"/>
    <dgm:cxn modelId="{75D6ED99-E3C7-4263-8572-7DC28E828AD5}" type="presOf" srcId="{FD782E51-9715-4BB1-AA57-43888364E783}" destId="{D83913BA-6DE5-46B4-BCFC-092867CC1D77}" srcOrd="1" destOrd="0" presId="urn:microsoft.com/office/officeart/2005/8/layout/pyramid1"/>
    <dgm:cxn modelId="{EC6D7C48-3B70-41C3-BD28-DB659E86BB3C}" type="presOf" srcId="{689FC95C-4E30-40E2-8A88-7C0CF0492AE0}" destId="{C1EDF0CC-2546-4BE8-9431-BEFC4401A6C2}" srcOrd="0" destOrd="0" presId="urn:microsoft.com/office/officeart/2005/8/layout/pyramid1"/>
    <dgm:cxn modelId="{E365D915-7A2E-4D91-ABAC-B1B2487957BB}" srcId="{2CA65D41-D055-4844-B3E3-5DF40F21FB20}" destId="{689FC95C-4E30-40E2-8A88-7C0CF0492AE0}" srcOrd="4" destOrd="0" parTransId="{F6A28A9B-7230-4D45-8437-81B567EF868F}" sibTransId="{14B461D8-02E7-4455-AD16-DD9A5F078A76}"/>
    <dgm:cxn modelId="{40E81467-8778-4590-9A13-A2112389E949}" type="presOf" srcId="{689FC95C-4E30-40E2-8A88-7C0CF0492AE0}" destId="{D06470F7-DD3E-40AD-ABBE-4F897ABA691F}" srcOrd="1" destOrd="0" presId="urn:microsoft.com/office/officeart/2005/8/layout/pyramid1"/>
    <dgm:cxn modelId="{B3B3181E-40E6-40B3-8CB1-7014E6E5EAAC}" type="presOf" srcId="{FD782E51-9715-4BB1-AA57-43888364E783}" destId="{2D7F2E4D-CA29-4A5E-9366-9985D0F11EF8}" srcOrd="0" destOrd="0" presId="urn:microsoft.com/office/officeart/2005/8/layout/pyramid1"/>
    <dgm:cxn modelId="{AD8B4B3A-3C41-4D87-9332-5D5D4F380B53}" srcId="{2CA65D41-D055-4844-B3E3-5DF40F21FB20}" destId="{978CC362-B3E4-40BF-907A-F30EB28C3D7A}" srcOrd="3" destOrd="0" parTransId="{D6F0A085-2A5A-4BA0-9800-B20561A099FF}" sibTransId="{EC2C0D2D-EE0E-4BEA-917B-D1DC2304936B}"/>
    <dgm:cxn modelId="{A08D8139-C00E-439E-9C5C-F92B9332F932}" type="presOf" srcId="{2CA65D41-D055-4844-B3E3-5DF40F21FB20}" destId="{EAEA8871-A423-4A44-9DD2-A2BE68C2F526}" srcOrd="0" destOrd="0" presId="urn:microsoft.com/office/officeart/2005/8/layout/pyramid1"/>
    <dgm:cxn modelId="{F4317C97-9BC7-40AE-BAD7-7F584ED483D0}" type="presOf" srcId="{C6344173-CE9F-4CB0-9058-B0EBF40E6D07}" destId="{5D35F89D-EE17-4735-8D31-69D42E304617}" srcOrd="0" destOrd="0" presId="urn:microsoft.com/office/officeart/2005/8/layout/pyramid1"/>
    <dgm:cxn modelId="{AF002727-A44D-4587-A991-F0A925846CF6}" type="presOf" srcId="{6DFB9997-E1A5-4B52-B751-C3B81AB58D95}" destId="{C2C6D14B-DCF8-4D97-9B1D-5CC91E43E7A0}" srcOrd="1" destOrd="0" presId="urn:microsoft.com/office/officeart/2005/8/layout/pyramid1"/>
    <dgm:cxn modelId="{B029AE8C-010B-464B-982D-28A2968F1090}" srcId="{2CA65D41-D055-4844-B3E3-5DF40F21FB20}" destId="{8A12612E-1F99-4C88-9A1E-755876C98D87}" srcOrd="0" destOrd="0" parTransId="{6D322E9F-F7F8-4EFB-8C58-790BB7D9AD97}" sibTransId="{9CE6064A-625D-4B85-A6B9-95FB9E3C6402}"/>
    <dgm:cxn modelId="{F80E1D36-8B3D-4CB9-B5A5-DBFB35788D1E}" type="presOf" srcId="{6DFB9997-E1A5-4B52-B751-C3B81AB58D95}" destId="{30EA0E3E-E76F-46DB-92E1-F98220469C0A}" srcOrd="0" destOrd="0" presId="urn:microsoft.com/office/officeart/2005/8/layout/pyramid1"/>
    <dgm:cxn modelId="{AC02046C-8EFF-4157-A8CD-4BAEF558EEAA}" type="presOf" srcId="{978CC362-B3E4-40BF-907A-F30EB28C3D7A}" destId="{C3D24997-F982-42BD-9E25-439753D9C7A9}" srcOrd="1" destOrd="0" presId="urn:microsoft.com/office/officeart/2005/8/layout/pyramid1"/>
    <dgm:cxn modelId="{93A5CE42-FE9F-4289-B2F6-632D8AEF014E}" type="presOf" srcId="{8A12612E-1F99-4C88-9A1E-755876C98D87}" destId="{2094F15F-87C4-4F24-93E0-47F93B67B8DF}" srcOrd="0" destOrd="0" presId="urn:microsoft.com/office/officeart/2005/8/layout/pyramid1"/>
    <dgm:cxn modelId="{237A8B6D-3DFE-4287-953C-F2F13E637190}" type="presOf" srcId="{C6344173-CE9F-4CB0-9058-B0EBF40E6D07}" destId="{C5A213C9-D578-4727-AC36-4C23AA6A7C03}" srcOrd="1" destOrd="0" presId="urn:microsoft.com/office/officeart/2005/8/layout/pyramid1"/>
    <dgm:cxn modelId="{674CEDBC-192F-4FAD-AE19-8FBCB80536D2}" type="presOf" srcId="{978CC362-B3E4-40BF-907A-F30EB28C3D7A}" destId="{1976D8C4-FB62-452A-89CF-2D533EF150CA}" srcOrd="0" destOrd="0" presId="urn:microsoft.com/office/officeart/2005/8/layout/pyramid1"/>
    <dgm:cxn modelId="{3E4C3A11-9E0A-41C1-B423-5368E11CC2C5}" srcId="{2CA65D41-D055-4844-B3E3-5DF40F21FB20}" destId="{C6344173-CE9F-4CB0-9058-B0EBF40E6D07}" srcOrd="5" destOrd="0" parTransId="{157CB59B-FAC4-469F-A3C2-92CF942A6306}" sibTransId="{EB5E2640-2A80-45E5-829D-BF2E7FDCFC3E}"/>
    <dgm:cxn modelId="{C080DAA4-15D3-442A-85E7-D4CF33D0B17A}" type="presParOf" srcId="{EAEA8871-A423-4A44-9DD2-A2BE68C2F526}" destId="{7868CD57-CD31-4F99-8399-B6A6C13BAFB4}" srcOrd="0" destOrd="0" presId="urn:microsoft.com/office/officeart/2005/8/layout/pyramid1"/>
    <dgm:cxn modelId="{68766FA8-57D2-4DB2-BCAC-EE9FD2683EE7}" type="presParOf" srcId="{7868CD57-CD31-4F99-8399-B6A6C13BAFB4}" destId="{2094F15F-87C4-4F24-93E0-47F93B67B8DF}" srcOrd="0" destOrd="0" presId="urn:microsoft.com/office/officeart/2005/8/layout/pyramid1"/>
    <dgm:cxn modelId="{554A59A1-3441-48C0-B452-C44F4DD08C93}" type="presParOf" srcId="{7868CD57-CD31-4F99-8399-B6A6C13BAFB4}" destId="{1CCD4716-72C4-473D-BBBA-43EC78769E9C}" srcOrd="1" destOrd="0" presId="urn:microsoft.com/office/officeart/2005/8/layout/pyramid1"/>
    <dgm:cxn modelId="{E5A14319-5EAF-46BE-850D-BA508BE922B8}" type="presParOf" srcId="{EAEA8871-A423-4A44-9DD2-A2BE68C2F526}" destId="{7EDAA758-F442-42AF-805A-CD4B6EB70254}" srcOrd="1" destOrd="0" presId="urn:microsoft.com/office/officeart/2005/8/layout/pyramid1"/>
    <dgm:cxn modelId="{F1237258-3C38-4E0F-AA0F-CBA22C4DBFF8}" type="presParOf" srcId="{7EDAA758-F442-42AF-805A-CD4B6EB70254}" destId="{A405E2FA-E7D5-42A6-A44C-F9E7B1CD42EE}" srcOrd="0" destOrd="0" presId="urn:microsoft.com/office/officeart/2005/8/layout/pyramid1"/>
    <dgm:cxn modelId="{2F177A06-C556-41B6-B02B-9A7EF0B0C7DB}" type="presParOf" srcId="{7EDAA758-F442-42AF-805A-CD4B6EB70254}" destId="{7D2FB938-E089-4881-BAD1-D4EB0B2D1348}" srcOrd="1" destOrd="0" presId="urn:microsoft.com/office/officeart/2005/8/layout/pyramid1"/>
    <dgm:cxn modelId="{2DB911AE-13CD-4551-B7D5-49111D91558B}" type="presParOf" srcId="{EAEA8871-A423-4A44-9DD2-A2BE68C2F526}" destId="{2A9CB2FB-B7CB-4083-A4B6-81F54C064C06}" srcOrd="2" destOrd="0" presId="urn:microsoft.com/office/officeart/2005/8/layout/pyramid1"/>
    <dgm:cxn modelId="{251C5FC8-3E2E-42CC-9E36-C19B7B5B104A}" type="presParOf" srcId="{2A9CB2FB-B7CB-4083-A4B6-81F54C064C06}" destId="{30EA0E3E-E76F-46DB-92E1-F98220469C0A}" srcOrd="0" destOrd="0" presId="urn:microsoft.com/office/officeart/2005/8/layout/pyramid1"/>
    <dgm:cxn modelId="{D452EF7C-9FB9-463E-9E57-707BC49234C1}" type="presParOf" srcId="{2A9CB2FB-B7CB-4083-A4B6-81F54C064C06}" destId="{C2C6D14B-DCF8-4D97-9B1D-5CC91E43E7A0}" srcOrd="1" destOrd="0" presId="urn:microsoft.com/office/officeart/2005/8/layout/pyramid1"/>
    <dgm:cxn modelId="{F1C57DC3-E865-47B0-8376-A659759B1A9F}" type="presParOf" srcId="{EAEA8871-A423-4A44-9DD2-A2BE68C2F526}" destId="{5530B64F-A15F-43B2-91E9-FA48277DF26C}" srcOrd="3" destOrd="0" presId="urn:microsoft.com/office/officeart/2005/8/layout/pyramid1"/>
    <dgm:cxn modelId="{FA4857F7-DE1A-43FE-93BB-1249070594DF}" type="presParOf" srcId="{5530B64F-A15F-43B2-91E9-FA48277DF26C}" destId="{1976D8C4-FB62-452A-89CF-2D533EF150CA}" srcOrd="0" destOrd="0" presId="urn:microsoft.com/office/officeart/2005/8/layout/pyramid1"/>
    <dgm:cxn modelId="{7856DDBA-E8E2-43BF-A0B0-6902B13E21F2}" type="presParOf" srcId="{5530B64F-A15F-43B2-91E9-FA48277DF26C}" destId="{C3D24997-F982-42BD-9E25-439753D9C7A9}" srcOrd="1" destOrd="0" presId="urn:microsoft.com/office/officeart/2005/8/layout/pyramid1"/>
    <dgm:cxn modelId="{92282EE8-D04F-437F-AD29-5B62E687F22E}" type="presParOf" srcId="{EAEA8871-A423-4A44-9DD2-A2BE68C2F526}" destId="{06677C12-54D1-4177-BA32-6BA51DC770ED}" srcOrd="4" destOrd="0" presId="urn:microsoft.com/office/officeart/2005/8/layout/pyramid1"/>
    <dgm:cxn modelId="{01A8203E-8E24-496E-BD3D-D3E8C2EAC2E7}" type="presParOf" srcId="{06677C12-54D1-4177-BA32-6BA51DC770ED}" destId="{C1EDF0CC-2546-4BE8-9431-BEFC4401A6C2}" srcOrd="0" destOrd="0" presId="urn:microsoft.com/office/officeart/2005/8/layout/pyramid1"/>
    <dgm:cxn modelId="{9EA0C835-A33D-472E-B992-45FEB56C8411}" type="presParOf" srcId="{06677C12-54D1-4177-BA32-6BA51DC770ED}" destId="{D06470F7-DD3E-40AD-ABBE-4F897ABA691F}" srcOrd="1" destOrd="0" presId="urn:microsoft.com/office/officeart/2005/8/layout/pyramid1"/>
    <dgm:cxn modelId="{5CDE7C73-A64E-4CB2-93ED-DB5EE1854E1E}" type="presParOf" srcId="{EAEA8871-A423-4A44-9DD2-A2BE68C2F526}" destId="{7C2EEE46-E762-4BC6-87FF-D47E7737D86A}" srcOrd="5" destOrd="0" presId="urn:microsoft.com/office/officeart/2005/8/layout/pyramid1"/>
    <dgm:cxn modelId="{007FE119-D57D-4AB7-B4D9-334AD057AC74}" type="presParOf" srcId="{7C2EEE46-E762-4BC6-87FF-D47E7737D86A}" destId="{5D35F89D-EE17-4735-8D31-69D42E304617}" srcOrd="0" destOrd="0" presId="urn:microsoft.com/office/officeart/2005/8/layout/pyramid1"/>
    <dgm:cxn modelId="{931FAB27-E0FE-44F3-881D-D41DCB521F5E}" type="presParOf" srcId="{7C2EEE46-E762-4BC6-87FF-D47E7737D86A}" destId="{C5A213C9-D578-4727-AC36-4C23AA6A7C03}" srcOrd="1" destOrd="0" presId="urn:microsoft.com/office/officeart/2005/8/layout/pyramid1"/>
    <dgm:cxn modelId="{CC5EEAE9-51B9-4FFD-9425-6C8EA9CD126C}" type="presParOf" srcId="{EAEA8871-A423-4A44-9DD2-A2BE68C2F526}" destId="{51FC4E54-CD4C-4F03-B27C-2A791BE18C86}" srcOrd="6" destOrd="0" presId="urn:microsoft.com/office/officeart/2005/8/layout/pyramid1"/>
    <dgm:cxn modelId="{C64667F6-D634-4085-A002-723C76A9E584}" type="presParOf" srcId="{51FC4E54-CD4C-4F03-B27C-2A791BE18C86}" destId="{2D7F2E4D-CA29-4A5E-9366-9985D0F11EF8}" srcOrd="0" destOrd="0" presId="urn:microsoft.com/office/officeart/2005/8/layout/pyramid1"/>
    <dgm:cxn modelId="{D28D4E80-642B-4E4C-B940-77B9F5AC9747}" type="presParOf" srcId="{51FC4E54-CD4C-4F03-B27C-2A791BE18C86}" destId="{D83913BA-6DE5-46B4-BCFC-092867CC1D77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A65D41-D055-4844-B3E3-5DF40F21FB2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A12612E-1F99-4C88-9A1E-755876C98D87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6D322E9F-F7F8-4EFB-8C58-790BB7D9AD97}" type="parTrans" cxnId="{B029AE8C-010B-464B-982D-28A2968F1090}">
      <dgm:prSet/>
      <dgm:spPr/>
      <dgm:t>
        <a:bodyPr/>
        <a:lstStyle/>
        <a:p>
          <a:endParaRPr lang="ru-UA"/>
        </a:p>
      </dgm:t>
    </dgm:pt>
    <dgm:pt modelId="{9CE6064A-625D-4B85-A6B9-95FB9E3C6402}" type="sibTrans" cxnId="{B029AE8C-010B-464B-982D-28A2968F1090}">
      <dgm:prSet/>
      <dgm:spPr/>
      <dgm:t>
        <a:bodyPr/>
        <a:lstStyle/>
        <a:p>
          <a:endParaRPr lang="ru-UA"/>
        </a:p>
      </dgm:t>
    </dgm:pt>
    <dgm:pt modelId="{2ED90041-98E6-4505-A2EC-4C5C867DAED5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2FE115D9-32CE-49BE-A94C-CCF156EA7C3C}" type="parTrans" cxnId="{D3305AE9-028B-4692-A839-4166C1D8AAE8}">
      <dgm:prSet/>
      <dgm:spPr/>
      <dgm:t>
        <a:bodyPr/>
        <a:lstStyle/>
        <a:p>
          <a:endParaRPr lang="ru-UA"/>
        </a:p>
      </dgm:t>
    </dgm:pt>
    <dgm:pt modelId="{51B4BDA7-2702-4758-BC90-C623FCE415B1}" type="sibTrans" cxnId="{D3305AE9-028B-4692-A839-4166C1D8AAE8}">
      <dgm:prSet/>
      <dgm:spPr/>
      <dgm:t>
        <a:bodyPr/>
        <a:lstStyle/>
        <a:p>
          <a:endParaRPr lang="ru-UA"/>
        </a:p>
      </dgm:t>
    </dgm:pt>
    <dgm:pt modelId="{6DFB9997-E1A5-4B52-B751-C3B81AB58D95}">
      <dgm:prSet phldrT="[Текст]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uk-UA"/>
        </a:p>
        <a:p>
          <a:endParaRPr lang="ru-UA"/>
        </a:p>
      </dgm:t>
    </dgm:pt>
    <dgm:pt modelId="{405BD1BD-48C1-497B-B2AB-E8D9635C334E}" type="parTrans" cxnId="{12F5FD5F-BAE4-4ED5-8240-1B9799DBDBF5}">
      <dgm:prSet/>
      <dgm:spPr/>
      <dgm:t>
        <a:bodyPr/>
        <a:lstStyle/>
        <a:p>
          <a:endParaRPr lang="ru-UA"/>
        </a:p>
      </dgm:t>
    </dgm:pt>
    <dgm:pt modelId="{C2B46ADD-859E-48A1-BAAD-47361EF7F722}" type="sibTrans" cxnId="{12F5FD5F-BAE4-4ED5-8240-1B9799DBDBF5}">
      <dgm:prSet/>
      <dgm:spPr/>
      <dgm:t>
        <a:bodyPr/>
        <a:lstStyle/>
        <a:p>
          <a:endParaRPr lang="ru-UA"/>
        </a:p>
      </dgm:t>
    </dgm:pt>
    <dgm:pt modelId="{689FC95C-4E30-40E2-8A88-7C0CF0492AE0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F6A28A9B-7230-4D45-8437-81B567EF868F}" type="parTrans" cxnId="{E365D915-7A2E-4D91-ABAC-B1B2487957BB}">
      <dgm:prSet/>
      <dgm:spPr/>
      <dgm:t>
        <a:bodyPr/>
        <a:lstStyle/>
        <a:p>
          <a:endParaRPr lang="ru-UA"/>
        </a:p>
      </dgm:t>
    </dgm:pt>
    <dgm:pt modelId="{14B461D8-02E7-4455-AD16-DD9A5F078A76}" type="sibTrans" cxnId="{E365D915-7A2E-4D91-ABAC-B1B2487957BB}">
      <dgm:prSet/>
      <dgm:spPr/>
      <dgm:t>
        <a:bodyPr/>
        <a:lstStyle/>
        <a:p>
          <a:endParaRPr lang="ru-UA"/>
        </a:p>
      </dgm:t>
    </dgm:pt>
    <dgm:pt modelId="{C6344173-CE9F-4CB0-9058-B0EBF40E6D07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157CB59B-FAC4-469F-A3C2-92CF942A6306}" type="parTrans" cxnId="{3E4C3A11-9E0A-41C1-B423-5368E11CC2C5}">
      <dgm:prSet/>
      <dgm:spPr/>
      <dgm:t>
        <a:bodyPr/>
        <a:lstStyle/>
        <a:p>
          <a:endParaRPr lang="ru-UA"/>
        </a:p>
      </dgm:t>
    </dgm:pt>
    <dgm:pt modelId="{EB5E2640-2A80-45E5-829D-BF2E7FDCFC3E}" type="sibTrans" cxnId="{3E4C3A11-9E0A-41C1-B423-5368E11CC2C5}">
      <dgm:prSet/>
      <dgm:spPr/>
      <dgm:t>
        <a:bodyPr/>
        <a:lstStyle/>
        <a:p>
          <a:endParaRPr lang="ru-UA"/>
        </a:p>
      </dgm:t>
    </dgm:pt>
    <dgm:pt modelId="{FD782E51-9715-4BB1-AA57-43888364E783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8B96AA34-F11C-4459-812A-5A2B9A5D844A}" type="parTrans" cxnId="{8441712F-C5AE-4FF5-A809-7591CA8D467D}">
      <dgm:prSet/>
      <dgm:spPr/>
      <dgm:t>
        <a:bodyPr/>
        <a:lstStyle/>
        <a:p>
          <a:endParaRPr lang="ru-UA"/>
        </a:p>
      </dgm:t>
    </dgm:pt>
    <dgm:pt modelId="{2BE2340E-6038-4668-A291-B4F208EB1B4B}" type="sibTrans" cxnId="{8441712F-C5AE-4FF5-A809-7591CA8D467D}">
      <dgm:prSet/>
      <dgm:spPr/>
      <dgm:t>
        <a:bodyPr/>
        <a:lstStyle/>
        <a:p>
          <a:endParaRPr lang="ru-UA"/>
        </a:p>
      </dgm:t>
    </dgm:pt>
    <dgm:pt modelId="{978CC362-B3E4-40BF-907A-F30EB28C3D7A}">
      <dgm:prSet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EC2C0D2D-EE0E-4BEA-917B-D1DC2304936B}" type="sibTrans" cxnId="{AD8B4B3A-3C41-4D87-9332-5D5D4F380B53}">
      <dgm:prSet/>
      <dgm:spPr/>
      <dgm:t>
        <a:bodyPr/>
        <a:lstStyle/>
        <a:p>
          <a:endParaRPr lang="ru-UA"/>
        </a:p>
      </dgm:t>
    </dgm:pt>
    <dgm:pt modelId="{D6F0A085-2A5A-4BA0-9800-B20561A099FF}" type="parTrans" cxnId="{AD8B4B3A-3C41-4D87-9332-5D5D4F380B53}">
      <dgm:prSet/>
      <dgm:spPr/>
      <dgm:t>
        <a:bodyPr/>
        <a:lstStyle/>
        <a:p>
          <a:endParaRPr lang="ru-UA"/>
        </a:p>
      </dgm:t>
    </dgm:pt>
    <dgm:pt modelId="{EAEA8871-A423-4A44-9DD2-A2BE68C2F526}" type="pres">
      <dgm:prSet presAssocID="{2CA65D41-D055-4844-B3E3-5DF40F21FB20}" presName="Name0" presStyleCnt="0">
        <dgm:presLayoutVars>
          <dgm:dir/>
          <dgm:animLvl val="lvl"/>
          <dgm:resizeHandles val="exact"/>
        </dgm:presLayoutVars>
      </dgm:prSet>
      <dgm:spPr/>
    </dgm:pt>
    <dgm:pt modelId="{7868CD57-CD31-4F99-8399-B6A6C13BAFB4}" type="pres">
      <dgm:prSet presAssocID="{8A12612E-1F99-4C88-9A1E-755876C98D87}" presName="Name8" presStyleCnt="0"/>
      <dgm:spPr/>
    </dgm:pt>
    <dgm:pt modelId="{2094F15F-87C4-4F24-93E0-47F93B67B8DF}" type="pres">
      <dgm:prSet presAssocID="{8A12612E-1F99-4C88-9A1E-755876C98D8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CD4716-72C4-473D-BBBA-43EC78769E9C}" type="pres">
      <dgm:prSet presAssocID="{8A12612E-1F99-4C88-9A1E-755876C98D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AA758-F442-42AF-805A-CD4B6EB70254}" type="pres">
      <dgm:prSet presAssocID="{2ED90041-98E6-4505-A2EC-4C5C867DAED5}" presName="Name8" presStyleCnt="0"/>
      <dgm:spPr/>
    </dgm:pt>
    <dgm:pt modelId="{A405E2FA-E7D5-42A6-A44C-F9E7B1CD42EE}" type="pres">
      <dgm:prSet presAssocID="{2ED90041-98E6-4505-A2EC-4C5C867DAED5}" presName="level" presStyleLbl="node1" presStyleIdx="1" presStyleCnt="7" custLinFactNeighborY="-365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2FB938-E089-4881-BAD1-D4EB0B2D1348}" type="pres">
      <dgm:prSet presAssocID="{2ED90041-98E6-4505-A2EC-4C5C867DA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CB2FB-B7CB-4083-A4B6-81F54C064C06}" type="pres">
      <dgm:prSet presAssocID="{6DFB9997-E1A5-4B52-B751-C3B81AB58D95}" presName="Name8" presStyleCnt="0"/>
      <dgm:spPr/>
    </dgm:pt>
    <dgm:pt modelId="{30EA0E3E-E76F-46DB-92E1-F98220469C0A}" type="pres">
      <dgm:prSet presAssocID="{6DFB9997-E1A5-4B52-B751-C3B81AB58D95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6D14B-DCF8-4D97-9B1D-5CC91E43E7A0}" type="pres">
      <dgm:prSet presAssocID="{6DFB9997-E1A5-4B52-B751-C3B81AB58D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0B64F-A15F-43B2-91E9-FA48277DF26C}" type="pres">
      <dgm:prSet presAssocID="{978CC362-B3E4-40BF-907A-F30EB28C3D7A}" presName="Name8" presStyleCnt="0"/>
      <dgm:spPr/>
    </dgm:pt>
    <dgm:pt modelId="{1976D8C4-FB62-452A-89CF-2D533EF150CA}" type="pres">
      <dgm:prSet presAssocID="{978CC362-B3E4-40BF-907A-F30EB28C3D7A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24997-F982-42BD-9E25-439753D9C7A9}" type="pres">
      <dgm:prSet presAssocID="{978CC362-B3E4-40BF-907A-F30EB28C3D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77C12-54D1-4177-BA32-6BA51DC770ED}" type="pres">
      <dgm:prSet presAssocID="{689FC95C-4E30-40E2-8A88-7C0CF0492AE0}" presName="Name8" presStyleCnt="0"/>
      <dgm:spPr/>
    </dgm:pt>
    <dgm:pt modelId="{C1EDF0CC-2546-4BE8-9431-BEFC4401A6C2}" type="pres">
      <dgm:prSet presAssocID="{689FC95C-4E30-40E2-8A88-7C0CF0492AE0}" presName="level" presStyleLbl="node1" presStyleIdx="4" presStyleCnt="7" custLinFactNeighborX="0" custLinFactNeighborY="-11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470F7-DD3E-40AD-ABBE-4F897ABA691F}" type="pres">
      <dgm:prSet presAssocID="{689FC95C-4E30-40E2-8A88-7C0CF0492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EEE46-E762-4BC6-87FF-D47E7737D86A}" type="pres">
      <dgm:prSet presAssocID="{C6344173-CE9F-4CB0-9058-B0EBF40E6D07}" presName="Name8" presStyleCnt="0"/>
      <dgm:spPr/>
    </dgm:pt>
    <dgm:pt modelId="{5D35F89D-EE17-4735-8D31-69D42E304617}" type="pres">
      <dgm:prSet presAssocID="{C6344173-CE9F-4CB0-9058-B0EBF40E6D07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213C9-D578-4727-AC36-4C23AA6A7C03}" type="pres">
      <dgm:prSet presAssocID="{C6344173-CE9F-4CB0-9058-B0EBF40E6D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C4E54-CD4C-4F03-B27C-2A791BE18C86}" type="pres">
      <dgm:prSet presAssocID="{FD782E51-9715-4BB1-AA57-43888364E783}" presName="Name8" presStyleCnt="0"/>
      <dgm:spPr/>
    </dgm:pt>
    <dgm:pt modelId="{2D7F2E4D-CA29-4A5E-9366-9985D0F11EF8}" type="pres">
      <dgm:prSet presAssocID="{FD782E51-9715-4BB1-AA57-43888364E78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913BA-6DE5-46B4-BCFC-092867CC1D77}" type="pres">
      <dgm:prSet presAssocID="{FD782E51-9715-4BB1-AA57-43888364E7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305AE9-028B-4692-A839-4166C1D8AAE8}" srcId="{2CA65D41-D055-4844-B3E3-5DF40F21FB20}" destId="{2ED90041-98E6-4505-A2EC-4C5C867DAED5}" srcOrd="1" destOrd="0" parTransId="{2FE115D9-32CE-49BE-A94C-CCF156EA7C3C}" sibTransId="{51B4BDA7-2702-4758-BC90-C623FCE415B1}"/>
    <dgm:cxn modelId="{5099F499-5917-4F6F-BDC9-F777516A68B2}" type="presOf" srcId="{2ED90041-98E6-4505-A2EC-4C5C867DAED5}" destId="{7D2FB938-E089-4881-BAD1-D4EB0B2D1348}" srcOrd="1" destOrd="0" presId="urn:microsoft.com/office/officeart/2005/8/layout/pyramid1"/>
    <dgm:cxn modelId="{12F5FD5F-BAE4-4ED5-8240-1B9799DBDBF5}" srcId="{2CA65D41-D055-4844-B3E3-5DF40F21FB20}" destId="{6DFB9997-E1A5-4B52-B751-C3B81AB58D95}" srcOrd="2" destOrd="0" parTransId="{405BD1BD-48C1-497B-B2AB-E8D9635C334E}" sibTransId="{C2B46ADD-859E-48A1-BAAD-47361EF7F722}"/>
    <dgm:cxn modelId="{770919B0-B55B-4914-9F85-A60BA170F87B}" type="presOf" srcId="{2ED90041-98E6-4505-A2EC-4C5C867DAED5}" destId="{A405E2FA-E7D5-42A6-A44C-F9E7B1CD42EE}" srcOrd="0" destOrd="0" presId="urn:microsoft.com/office/officeart/2005/8/layout/pyramid1"/>
    <dgm:cxn modelId="{8441712F-C5AE-4FF5-A809-7591CA8D467D}" srcId="{2CA65D41-D055-4844-B3E3-5DF40F21FB20}" destId="{FD782E51-9715-4BB1-AA57-43888364E783}" srcOrd="6" destOrd="0" parTransId="{8B96AA34-F11C-4459-812A-5A2B9A5D844A}" sibTransId="{2BE2340E-6038-4668-A291-B4F208EB1B4B}"/>
    <dgm:cxn modelId="{C08D820D-7033-4799-8A14-7C5AC705837B}" type="presOf" srcId="{8A12612E-1F99-4C88-9A1E-755876C98D87}" destId="{1CCD4716-72C4-473D-BBBA-43EC78769E9C}" srcOrd="1" destOrd="0" presId="urn:microsoft.com/office/officeart/2005/8/layout/pyramid1"/>
    <dgm:cxn modelId="{75D6ED99-E3C7-4263-8572-7DC28E828AD5}" type="presOf" srcId="{FD782E51-9715-4BB1-AA57-43888364E783}" destId="{D83913BA-6DE5-46B4-BCFC-092867CC1D77}" srcOrd="1" destOrd="0" presId="urn:microsoft.com/office/officeart/2005/8/layout/pyramid1"/>
    <dgm:cxn modelId="{EC6D7C48-3B70-41C3-BD28-DB659E86BB3C}" type="presOf" srcId="{689FC95C-4E30-40E2-8A88-7C0CF0492AE0}" destId="{C1EDF0CC-2546-4BE8-9431-BEFC4401A6C2}" srcOrd="0" destOrd="0" presId="urn:microsoft.com/office/officeart/2005/8/layout/pyramid1"/>
    <dgm:cxn modelId="{E365D915-7A2E-4D91-ABAC-B1B2487957BB}" srcId="{2CA65D41-D055-4844-B3E3-5DF40F21FB20}" destId="{689FC95C-4E30-40E2-8A88-7C0CF0492AE0}" srcOrd="4" destOrd="0" parTransId="{F6A28A9B-7230-4D45-8437-81B567EF868F}" sibTransId="{14B461D8-02E7-4455-AD16-DD9A5F078A76}"/>
    <dgm:cxn modelId="{40E81467-8778-4590-9A13-A2112389E949}" type="presOf" srcId="{689FC95C-4E30-40E2-8A88-7C0CF0492AE0}" destId="{D06470F7-DD3E-40AD-ABBE-4F897ABA691F}" srcOrd="1" destOrd="0" presId="urn:microsoft.com/office/officeart/2005/8/layout/pyramid1"/>
    <dgm:cxn modelId="{B3B3181E-40E6-40B3-8CB1-7014E6E5EAAC}" type="presOf" srcId="{FD782E51-9715-4BB1-AA57-43888364E783}" destId="{2D7F2E4D-CA29-4A5E-9366-9985D0F11EF8}" srcOrd="0" destOrd="0" presId="urn:microsoft.com/office/officeart/2005/8/layout/pyramid1"/>
    <dgm:cxn modelId="{AD8B4B3A-3C41-4D87-9332-5D5D4F380B53}" srcId="{2CA65D41-D055-4844-B3E3-5DF40F21FB20}" destId="{978CC362-B3E4-40BF-907A-F30EB28C3D7A}" srcOrd="3" destOrd="0" parTransId="{D6F0A085-2A5A-4BA0-9800-B20561A099FF}" sibTransId="{EC2C0D2D-EE0E-4BEA-917B-D1DC2304936B}"/>
    <dgm:cxn modelId="{A08D8139-C00E-439E-9C5C-F92B9332F932}" type="presOf" srcId="{2CA65D41-D055-4844-B3E3-5DF40F21FB20}" destId="{EAEA8871-A423-4A44-9DD2-A2BE68C2F526}" srcOrd="0" destOrd="0" presId="urn:microsoft.com/office/officeart/2005/8/layout/pyramid1"/>
    <dgm:cxn modelId="{F4317C97-9BC7-40AE-BAD7-7F584ED483D0}" type="presOf" srcId="{C6344173-CE9F-4CB0-9058-B0EBF40E6D07}" destId="{5D35F89D-EE17-4735-8D31-69D42E304617}" srcOrd="0" destOrd="0" presId="urn:microsoft.com/office/officeart/2005/8/layout/pyramid1"/>
    <dgm:cxn modelId="{AF002727-A44D-4587-A991-F0A925846CF6}" type="presOf" srcId="{6DFB9997-E1A5-4B52-B751-C3B81AB58D95}" destId="{C2C6D14B-DCF8-4D97-9B1D-5CC91E43E7A0}" srcOrd="1" destOrd="0" presId="urn:microsoft.com/office/officeart/2005/8/layout/pyramid1"/>
    <dgm:cxn modelId="{B029AE8C-010B-464B-982D-28A2968F1090}" srcId="{2CA65D41-D055-4844-B3E3-5DF40F21FB20}" destId="{8A12612E-1F99-4C88-9A1E-755876C98D87}" srcOrd="0" destOrd="0" parTransId="{6D322E9F-F7F8-4EFB-8C58-790BB7D9AD97}" sibTransId="{9CE6064A-625D-4B85-A6B9-95FB9E3C6402}"/>
    <dgm:cxn modelId="{F80E1D36-8B3D-4CB9-B5A5-DBFB35788D1E}" type="presOf" srcId="{6DFB9997-E1A5-4B52-B751-C3B81AB58D95}" destId="{30EA0E3E-E76F-46DB-92E1-F98220469C0A}" srcOrd="0" destOrd="0" presId="urn:microsoft.com/office/officeart/2005/8/layout/pyramid1"/>
    <dgm:cxn modelId="{AC02046C-8EFF-4157-A8CD-4BAEF558EEAA}" type="presOf" srcId="{978CC362-B3E4-40BF-907A-F30EB28C3D7A}" destId="{C3D24997-F982-42BD-9E25-439753D9C7A9}" srcOrd="1" destOrd="0" presId="urn:microsoft.com/office/officeart/2005/8/layout/pyramid1"/>
    <dgm:cxn modelId="{93A5CE42-FE9F-4289-B2F6-632D8AEF014E}" type="presOf" srcId="{8A12612E-1F99-4C88-9A1E-755876C98D87}" destId="{2094F15F-87C4-4F24-93E0-47F93B67B8DF}" srcOrd="0" destOrd="0" presId="urn:microsoft.com/office/officeart/2005/8/layout/pyramid1"/>
    <dgm:cxn modelId="{237A8B6D-3DFE-4287-953C-F2F13E637190}" type="presOf" srcId="{C6344173-CE9F-4CB0-9058-B0EBF40E6D07}" destId="{C5A213C9-D578-4727-AC36-4C23AA6A7C03}" srcOrd="1" destOrd="0" presId="urn:microsoft.com/office/officeart/2005/8/layout/pyramid1"/>
    <dgm:cxn modelId="{674CEDBC-192F-4FAD-AE19-8FBCB80536D2}" type="presOf" srcId="{978CC362-B3E4-40BF-907A-F30EB28C3D7A}" destId="{1976D8C4-FB62-452A-89CF-2D533EF150CA}" srcOrd="0" destOrd="0" presId="urn:microsoft.com/office/officeart/2005/8/layout/pyramid1"/>
    <dgm:cxn modelId="{3E4C3A11-9E0A-41C1-B423-5368E11CC2C5}" srcId="{2CA65D41-D055-4844-B3E3-5DF40F21FB20}" destId="{C6344173-CE9F-4CB0-9058-B0EBF40E6D07}" srcOrd="5" destOrd="0" parTransId="{157CB59B-FAC4-469F-A3C2-92CF942A6306}" sibTransId="{EB5E2640-2A80-45E5-829D-BF2E7FDCFC3E}"/>
    <dgm:cxn modelId="{C080DAA4-15D3-442A-85E7-D4CF33D0B17A}" type="presParOf" srcId="{EAEA8871-A423-4A44-9DD2-A2BE68C2F526}" destId="{7868CD57-CD31-4F99-8399-B6A6C13BAFB4}" srcOrd="0" destOrd="0" presId="urn:microsoft.com/office/officeart/2005/8/layout/pyramid1"/>
    <dgm:cxn modelId="{68766FA8-57D2-4DB2-BCAC-EE9FD2683EE7}" type="presParOf" srcId="{7868CD57-CD31-4F99-8399-B6A6C13BAFB4}" destId="{2094F15F-87C4-4F24-93E0-47F93B67B8DF}" srcOrd="0" destOrd="0" presId="urn:microsoft.com/office/officeart/2005/8/layout/pyramid1"/>
    <dgm:cxn modelId="{554A59A1-3441-48C0-B452-C44F4DD08C93}" type="presParOf" srcId="{7868CD57-CD31-4F99-8399-B6A6C13BAFB4}" destId="{1CCD4716-72C4-473D-BBBA-43EC78769E9C}" srcOrd="1" destOrd="0" presId="urn:microsoft.com/office/officeart/2005/8/layout/pyramid1"/>
    <dgm:cxn modelId="{E5A14319-5EAF-46BE-850D-BA508BE922B8}" type="presParOf" srcId="{EAEA8871-A423-4A44-9DD2-A2BE68C2F526}" destId="{7EDAA758-F442-42AF-805A-CD4B6EB70254}" srcOrd="1" destOrd="0" presId="urn:microsoft.com/office/officeart/2005/8/layout/pyramid1"/>
    <dgm:cxn modelId="{F1237258-3C38-4E0F-AA0F-CBA22C4DBFF8}" type="presParOf" srcId="{7EDAA758-F442-42AF-805A-CD4B6EB70254}" destId="{A405E2FA-E7D5-42A6-A44C-F9E7B1CD42EE}" srcOrd="0" destOrd="0" presId="urn:microsoft.com/office/officeart/2005/8/layout/pyramid1"/>
    <dgm:cxn modelId="{2F177A06-C556-41B6-B02B-9A7EF0B0C7DB}" type="presParOf" srcId="{7EDAA758-F442-42AF-805A-CD4B6EB70254}" destId="{7D2FB938-E089-4881-BAD1-D4EB0B2D1348}" srcOrd="1" destOrd="0" presId="urn:microsoft.com/office/officeart/2005/8/layout/pyramid1"/>
    <dgm:cxn modelId="{2DB911AE-13CD-4551-B7D5-49111D91558B}" type="presParOf" srcId="{EAEA8871-A423-4A44-9DD2-A2BE68C2F526}" destId="{2A9CB2FB-B7CB-4083-A4B6-81F54C064C06}" srcOrd="2" destOrd="0" presId="urn:microsoft.com/office/officeart/2005/8/layout/pyramid1"/>
    <dgm:cxn modelId="{251C5FC8-3E2E-42CC-9E36-C19B7B5B104A}" type="presParOf" srcId="{2A9CB2FB-B7CB-4083-A4B6-81F54C064C06}" destId="{30EA0E3E-E76F-46DB-92E1-F98220469C0A}" srcOrd="0" destOrd="0" presId="urn:microsoft.com/office/officeart/2005/8/layout/pyramid1"/>
    <dgm:cxn modelId="{D452EF7C-9FB9-463E-9E57-707BC49234C1}" type="presParOf" srcId="{2A9CB2FB-B7CB-4083-A4B6-81F54C064C06}" destId="{C2C6D14B-DCF8-4D97-9B1D-5CC91E43E7A0}" srcOrd="1" destOrd="0" presId="urn:microsoft.com/office/officeart/2005/8/layout/pyramid1"/>
    <dgm:cxn modelId="{F1C57DC3-E865-47B0-8376-A659759B1A9F}" type="presParOf" srcId="{EAEA8871-A423-4A44-9DD2-A2BE68C2F526}" destId="{5530B64F-A15F-43B2-91E9-FA48277DF26C}" srcOrd="3" destOrd="0" presId="urn:microsoft.com/office/officeart/2005/8/layout/pyramid1"/>
    <dgm:cxn modelId="{FA4857F7-DE1A-43FE-93BB-1249070594DF}" type="presParOf" srcId="{5530B64F-A15F-43B2-91E9-FA48277DF26C}" destId="{1976D8C4-FB62-452A-89CF-2D533EF150CA}" srcOrd="0" destOrd="0" presId="urn:microsoft.com/office/officeart/2005/8/layout/pyramid1"/>
    <dgm:cxn modelId="{7856DDBA-E8E2-43BF-A0B0-6902B13E21F2}" type="presParOf" srcId="{5530B64F-A15F-43B2-91E9-FA48277DF26C}" destId="{C3D24997-F982-42BD-9E25-439753D9C7A9}" srcOrd="1" destOrd="0" presId="urn:microsoft.com/office/officeart/2005/8/layout/pyramid1"/>
    <dgm:cxn modelId="{92282EE8-D04F-437F-AD29-5B62E687F22E}" type="presParOf" srcId="{EAEA8871-A423-4A44-9DD2-A2BE68C2F526}" destId="{06677C12-54D1-4177-BA32-6BA51DC770ED}" srcOrd="4" destOrd="0" presId="urn:microsoft.com/office/officeart/2005/8/layout/pyramid1"/>
    <dgm:cxn modelId="{01A8203E-8E24-496E-BD3D-D3E8C2EAC2E7}" type="presParOf" srcId="{06677C12-54D1-4177-BA32-6BA51DC770ED}" destId="{C1EDF0CC-2546-4BE8-9431-BEFC4401A6C2}" srcOrd="0" destOrd="0" presId="urn:microsoft.com/office/officeart/2005/8/layout/pyramid1"/>
    <dgm:cxn modelId="{9EA0C835-A33D-472E-B992-45FEB56C8411}" type="presParOf" srcId="{06677C12-54D1-4177-BA32-6BA51DC770ED}" destId="{D06470F7-DD3E-40AD-ABBE-4F897ABA691F}" srcOrd="1" destOrd="0" presId="urn:microsoft.com/office/officeart/2005/8/layout/pyramid1"/>
    <dgm:cxn modelId="{5CDE7C73-A64E-4CB2-93ED-DB5EE1854E1E}" type="presParOf" srcId="{EAEA8871-A423-4A44-9DD2-A2BE68C2F526}" destId="{7C2EEE46-E762-4BC6-87FF-D47E7737D86A}" srcOrd="5" destOrd="0" presId="urn:microsoft.com/office/officeart/2005/8/layout/pyramid1"/>
    <dgm:cxn modelId="{007FE119-D57D-4AB7-B4D9-334AD057AC74}" type="presParOf" srcId="{7C2EEE46-E762-4BC6-87FF-D47E7737D86A}" destId="{5D35F89D-EE17-4735-8D31-69D42E304617}" srcOrd="0" destOrd="0" presId="urn:microsoft.com/office/officeart/2005/8/layout/pyramid1"/>
    <dgm:cxn modelId="{931FAB27-E0FE-44F3-881D-D41DCB521F5E}" type="presParOf" srcId="{7C2EEE46-E762-4BC6-87FF-D47E7737D86A}" destId="{C5A213C9-D578-4727-AC36-4C23AA6A7C03}" srcOrd="1" destOrd="0" presId="urn:microsoft.com/office/officeart/2005/8/layout/pyramid1"/>
    <dgm:cxn modelId="{CC5EEAE9-51B9-4FFD-9425-6C8EA9CD126C}" type="presParOf" srcId="{EAEA8871-A423-4A44-9DD2-A2BE68C2F526}" destId="{51FC4E54-CD4C-4F03-B27C-2A791BE18C86}" srcOrd="6" destOrd="0" presId="urn:microsoft.com/office/officeart/2005/8/layout/pyramid1"/>
    <dgm:cxn modelId="{C64667F6-D634-4085-A002-723C76A9E584}" type="presParOf" srcId="{51FC4E54-CD4C-4F03-B27C-2A791BE18C86}" destId="{2D7F2E4D-CA29-4A5E-9366-9985D0F11EF8}" srcOrd="0" destOrd="0" presId="urn:microsoft.com/office/officeart/2005/8/layout/pyramid1"/>
    <dgm:cxn modelId="{D28D4E80-642B-4E4C-B940-77B9F5AC9747}" type="presParOf" srcId="{51FC4E54-CD4C-4F03-B27C-2A791BE18C86}" destId="{D83913BA-6DE5-46B4-BCFC-092867CC1D77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A65D41-D055-4844-B3E3-5DF40F21FB2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A12612E-1F99-4C88-9A1E-755876C98D87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6D322E9F-F7F8-4EFB-8C58-790BB7D9AD97}" type="parTrans" cxnId="{B029AE8C-010B-464B-982D-28A2968F1090}">
      <dgm:prSet/>
      <dgm:spPr/>
      <dgm:t>
        <a:bodyPr/>
        <a:lstStyle/>
        <a:p>
          <a:endParaRPr lang="ru-UA"/>
        </a:p>
      </dgm:t>
    </dgm:pt>
    <dgm:pt modelId="{9CE6064A-625D-4B85-A6B9-95FB9E3C6402}" type="sibTrans" cxnId="{B029AE8C-010B-464B-982D-28A2968F1090}">
      <dgm:prSet/>
      <dgm:spPr/>
      <dgm:t>
        <a:bodyPr/>
        <a:lstStyle/>
        <a:p>
          <a:endParaRPr lang="ru-UA"/>
        </a:p>
      </dgm:t>
    </dgm:pt>
    <dgm:pt modelId="{2ED90041-98E6-4505-A2EC-4C5C867DAED5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2FE115D9-32CE-49BE-A94C-CCF156EA7C3C}" type="parTrans" cxnId="{D3305AE9-028B-4692-A839-4166C1D8AAE8}">
      <dgm:prSet/>
      <dgm:spPr/>
      <dgm:t>
        <a:bodyPr/>
        <a:lstStyle/>
        <a:p>
          <a:endParaRPr lang="ru-UA"/>
        </a:p>
      </dgm:t>
    </dgm:pt>
    <dgm:pt modelId="{51B4BDA7-2702-4758-BC90-C623FCE415B1}" type="sibTrans" cxnId="{D3305AE9-028B-4692-A839-4166C1D8AAE8}">
      <dgm:prSet/>
      <dgm:spPr/>
      <dgm:t>
        <a:bodyPr/>
        <a:lstStyle/>
        <a:p>
          <a:endParaRPr lang="ru-UA"/>
        </a:p>
      </dgm:t>
    </dgm:pt>
    <dgm:pt modelId="{6DFB9997-E1A5-4B52-B751-C3B81AB58D95}">
      <dgm:prSet phldrT="[Текст]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uk-UA"/>
        </a:p>
        <a:p>
          <a:endParaRPr lang="ru-UA"/>
        </a:p>
      </dgm:t>
    </dgm:pt>
    <dgm:pt modelId="{405BD1BD-48C1-497B-B2AB-E8D9635C334E}" type="parTrans" cxnId="{12F5FD5F-BAE4-4ED5-8240-1B9799DBDBF5}">
      <dgm:prSet/>
      <dgm:spPr/>
      <dgm:t>
        <a:bodyPr/>
        <a:lstStyle/>
        <a:p>
          <a:endParaRPr lang="ru-UA"/>
        </a:p>
      </dgm:t>
    </dgm:pt>
    <dgm:pt modelId="{C2B46ADD-859E-48A1-BAAD-47361EF7F722}" type="sibTrans" cxnId="{12F5FD5F-BAE4-4ED5-8240-1B9799DBDBF5}">
      <dgm:prSet/>
      <dgm:spPr/>
      <dgm:t>
        <a:bodyPr/>
        <a:lstStyle/>
        <a:p>
          <a:endParaRPr lang="ru-UA"/>
        </a:p>
      </dgm:t>
    </dgm:pt>
    <dgm:pt modelId="{978CC362-B3E4-40BF-907A-F30EB28C3D7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D6F0A085-2A5A-4BA0-9800-B20561A099FF}" type="parTrans" cxnId="{AD8B4B3A-3C41-4D87-9332-5D5D4F380B53}">
      <dgm:prSet/>
      <dgm:spPr/>
      <dgm:t>
        <a:bodyPr/>
        <a:lstStyle/>
        <a:p>
          <a:endParaRPr lang="ru-UA"/>
        </a:p>
      </dgm:t>
    </dgm:pt>
    <dgm:pt modelId="{EC2C0D2D-EE0E-4BEA-917B-D1DC2304936B}" type="sibTrans" cxnId="{AD8B4B3A-3C41-4D87-9332-5D5D4F380B53}">
      <dgm:prSet/>
      <dgm:spPr/>
      <dgm:t>
        <a:bodyPr/>
        <a:lstStyle/>
        <a:p>
          <a:endParaRPr lang="ru-UA"/>
        </a:p>
      </dgm:t>
    </dgm:pt>
    <dgm:pt modelId="{689FC95C-4E30-40E2-8A88-7C0CF0492AE0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F6A28A9B-7230-4D45-8437-81B567EF868F}" type="parTrans" cxnId="{E365D915-7A2E-4D91-ABAC-B1B2487957BB}">
      <dgm:prSet/>
      <dgm:spPr/>
      <dgm:t>
        <a:bodyPr/>
        <a:lstStyle/>
        <a:p>
          <a:endParaRPr lang="ru-UA"/>
        </a:p>
      </dgm:t>
    </dgm:pt>
    <dgm:pt modelId="{14B461D8-02E7-4455-AD16-DD9A5F078A76}" type="sibTrans" cxnId="{E365D915-7A2E-4D91-ABAC-B1B2487957BB}">
      <dgm:prSet/>
      <dgm:spPr/>
      <dgm:t>
        <a:bodyPr/>
        <a:lstStyle/>
        <a:p>
          <a:endParaRPr lang="ru-UA"/>
        </a:p>
      </dgm:t>
    </dgm:pt>
    <dgm:pt modelId="{C6344173-CE9F-4CB0-9058-B0EBF40E6D07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157CB59B-FAC4-469F-A3C2-92CF942A6306}" type="parTrans" cxnId="{3E4C3A11-9E0A-41C1-B423-5368E11CC2C5}">
      <dgm:prSet/>
      <dgm:spPr/>
      <dgm:t>
        <a:bodyPr/>
        <a:lstStyle/>
        <a:p>
          <a:endParaRPr lang="ru-UA"/>
        </a:p>
      </dgm:t>
    </dgm:pt>
    <dgm:pt modelId="{EB5E2640-2A80-45E5-829D-BF2E7FDCFC3E}" type="sibTrans" cxnId="{3E4C3A11-9E0A-41C1-B423-5368E11CC2C5}">
      <dgm:prSet/>
      <dgm:spPr/>
      <dgm:t>
        <a:bodyPr/>
        <a:lstStyle/>
        <a:p>
          <a:endParaRPr lang="ru-UA"/>
        </a:p>
      </dgm:t>
    </dgm:pt>
    <dgm:pt modelId="{FD782E51-9715-4BB1-AA57-43888364E783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8B96AA34-F11C-4459-812A-5A2B9A5D844A}" type="parTrans" cxnId="{8441712F-C5AE-4FF5-A809-7591CA8D467D}">
      <dgm:prSet/>
      <dgm:spPr/>
      <dgm:t>
        <a:bodyPr/>
        <a:lstStyle/>
        <a:p>
          <a:endParaRPr lang="ru-UA"/>
        </a:p>
      </dgm:t>
    </dgm:pt>
    <dgm:pt modelId="{2BE2340E-6038-4668-A291-B4F208EB1B4B}" type="sibTrans" cxnId="{8441712F-C5AE-4FF5-A809-7591CA8D467D}">
      <dgm:prSet/>
      <dgm:spPr/>
      <dgm:t>
        <a:bodyPr/>
        <a:lstStyle/>
        <a:p>
          <a:endParaRPr lang="ru-UA"/>
        </a:p>
      </dgm:t>
    </dgm:pt>
    <dgm:pt modelId="{EAEA8871-A423-4A44-9DD2-A2BE68C2F526}" type="pres">
      <dgm:prSet presAssocID="{2CA65D41-D055-4844-B3E3-5DF40F21FB20}" presName="Name0" presStyleCnt="0">
        <dgm:presLayoutVars>
          <dgm:dir/>
          <dgm:animLvl val="lvl"/>
          <dgm:resizeHandles val="exact"/>
        </dgm:presLayoutVars>
      </dgm:prSet>
      <dgm:spPr/>
    </dgm:pt>
    <dgm:pt modelId="{7868CD57-CD31-4F99-8399-B6A6C13BAFB4}" type="pres">
      <dgm:prSet presAssocID="{8A12612E-1F99-4C88-9A1E-755876C98D87}" presName="Name8" presStyleCnt="0"/>
      <dgm:spPr/>
    </dgm:pt>
    <dgm:pt modelId="{2094F15F-87C4-4F24-93E0-47F93B67B8DF}" type="pres">
      <dgm:prSet presAssocID="{8A12612E-1F99-4C88-9A1E-755876C98D8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CD4716-72C4-473D-BBBA-43EC78769E9C}" type="pres">
      <dgm:prSet presAssocID="{8A12612E-1F99-4C88-9A1E-755876C98D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AA758-F442-42AF-805A-CD4B6EB70254}" type="pres">
      <dgm:prSet presAssocID="{2ED90041-98E6-4505-A2EC-4C5C867DAED5}" presName="Name8" presStyleCnt="0"/>
      <dgm:spPr/>
    </dgm:pt>
    <dgm:pt modelId="{A405E2FA-E7D5-42A6-A44C-F9E7B1CD42EE}" type="pres">
      <dgm:prSet presAssocID="{2ED90041-98E6-4505-A2EC-4C5C867DAED5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2FB938-E089-4881-BAD1-D4EB0B2D1348}" type="pres">
      <dgm:prSet presAssocID="{2ED90041-98E6-4505-A2EC-4C5C867DA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CB2FB-B7CB-4083-A4B6-81F54C064C06}" type="pres">
      <dgm:prSet presAssocID="{6DFB9997-E1A5-4B52-B751-C3B81AB58D95}" presName="Name8" presStyleCnt="0"/>
      <dgm:spPr/>
    </dgm:pt>
    <dgm:pt modelId="{30EA0E3E-E76F-46DB-92E1-F98220469C0A}" type="pres">
      <dgm:prSet presAssocID="{6DFB9997-E1A5-4B52-B751-C3B81AB58D95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6D14B-DCF8-4D97-9B1D-5CC91E43E7A0}" type="pres">
      <dgm:prSet presAssocID="{6DFB9997-E1A5-4B52-B751-C3B81AB58D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0B64F-A15F-43B2-91E9-FA48277DF26C}" type="pres">
      <dgm:prSet presAssocID="{978CC362-B3E4-40BF-907A-F30EB28C3D7A}" presName="Name8" presStyleCnt="0"/>
      <dgm:spPr/>
    </dgm:pt>
    <dgm:pt modelId="{1976D8C4-FB62-452A-89CF-2D533EF150CA}" type="pres">
      <dgm:prSet presAssocID="{978CC362-B3E4-40BF-907A-F30EB28C3D7A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24997-F982-42BD-9E25-439753D9C7A9}" type="pres">
      <dgm:prSet presAssocID="{978CC362-B3E4-40BF-907A-F30EB28C3D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77C12-54D1-4177-BA32-6BA51DC770ED}" type="pres">
      <dgm:prSet presAssocID="{689FC95C-4E30-40E2-8A88-7C0CF0492AE0}" presName="Name8" presStyleCnt="0"/>
      <dgm:spPr/>
    </dgm:pt>
    <dgm:pt modelId="{C1EDF0CC-2546-4BE8-9431-BEFC4401A6C2}" type="pres">
      <dgm:prSet presAssocID="{689FC95C-4E30-40E2-8A88-7C0CF0492AE0}" presName="level" presStyleLbl="node1" presStyleIdx="4" presStyleCnt="7" custLinFactNeighborX="0" custLinFactNeighborY="-11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470F7-DD3E-40AD-ABBE-4F897ABA691F}" type="pres">
      <dgm:prSet presAssocID="{689FC95C-4E30-40E2-8A88-7C0CF0492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EEE46-E762-4BC6-87FF-D47E7737D86A}" type="pres">
      <dgm:prSet presAssocID="{C6344173-CE9F-4CB0-9058-B0EBF40E6D07}" presName="Name8" presStyleCnt="0"/>
      <dgm:spPr/>
    </dgm:pt>
    <dgm:pt modelId="{5D35F89D-EE17-4735-8D31-69D42E304617}" type="pres">
      <dgm:prSet presAssocID="{C6344173-CE9F-4CB0-9058-B0EBF40E6D07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213C9-D578-4727-AC36-4C23AA6A7C03}" type="pres">
      <dgm:prSet presAssocID="{C6344173-CE9F-4CB0-9058-B0EBF40E6D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C4E54-CD4C-4F03-B27C-2A791BE18C86}" type="pres">
      <dgm:prSet presAssocID="{FD782E51-9715-4BB1-AA57-43888364E783}" presName="Name8" presStyleCnt="0"/>
      <dgm:spPr/>
    </dgm:pt>
    <dgm:pt modelId="{2D7F2E4D-CA29-4A5E-9366-9985D0F11EF8}" type="pres">
      <dgm:prSet presAssocID="{FD782E51-9715-4BB1-AA57-43888364E78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913BA-6DE5-46B4-BCFC-092867CC1D77}" type="pres">
      <dgm:prSet presAssocID="{FD782E51-9715-4BB1-AA57-43888364E7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305AE9-028B-4692-A839-4166C1D8AAE8}" srcId="{2CA65D41-D055-4844-B3E3-5DF40F21FB20}" destId="{2ED90041-98E6-4505-A2EC-4C5C867DAED5}" srcOrd="1" destOrd="0" parTransId="{2FE115D9-32CE-49BE-A94C-CCF156EA7C3C}" sibTransId="{51B4BDA7-2702-4758-BC90-C623FCE415B1}"/>
    <dgm:cxn modelId="{5099F499-5917-4F6F-BDC9-F777516A68B2}" type="presOf" srcId="{2ED90041-98E6-4505-A2EC-4C5C867DAED5}" destId="{7D2FB938-E089-4881-BAD1-D4EB0B2D1348}" srcOrd="1" destOrd="0" presId="urn:microsoft.com/office/officeart/2005/8/layout/pyramid1"/>
    <dgm:cxn modelId="{12F5FD5F-BAE4-4ED5-8240-1B9799DBDBF5}" srcId="{2CA65D41-D055-4844-B3E3-5DF40F21FB20}" destId="{6DFB9997-E1A5-4B52-B751-C3B81AB58D95}" srcOrd="2" destOrd="0" parTransId="{405BD1BD-48C1-497B-B2AB-E8D9635C334E}" sibTransId="{C2B46ADD-859E-48A1-BAAD-47361EF7F722}"/>
    <dgm:cxn modelId="{770919B0-B55B-4914-9F85-A60BA170F87B}" type="presOf" srcId="{2ED90041-98E6-4505-A2EC-4C5C867DAED5}" destId="{A405E2FA-E7D5-42A6-A44C-F9E7B1CD42EE}" srcOrd="0" destOrd="0" presId="urn:microsoft.com/office/officeart/2005/8/layout/pyramid1"/>
    <dgm:cxn modelId="{8441712F-C5AE-4FF5-A809-7591CA8D467D}" srcId="{2CA65D41-D055-4844-B3E3-5DF40F21FB20}" destId="{FD782E51-9715-4BB1-AA57-43888364E783}" srcOrd="6" destOrd="0" parTransId="{8B96AA34-F11C-4459-812A-5A2B9A5D844A}" sibTransId="{2BE2340E-6038-4668-A291-B4F208EB1B4B}"/>
    <dgm:cxn modelId="{C08D820D-7033-4799-8A14-7C5AC705837B}" type="presOf" srcId="{8A12612E-1F99-4C88-9A1E-755876C98D87}" destId="{1CCD4716-72C4-473D-BBBA-43EC78769E9C}" srcOrd="1" destOrd="0" presId="urn:microsoft.com/office/officeart/2005/8/layout/pyramid1"/>
    <dgm:cxn modelId="{75D6ED99-E3C7-4263-8572-7DC28E828AD5}" type="presOf" srcId="{FD782E51-9715-4BB1-AA57-43888364E783}" destId="{D83913BA-6DE5-46B4-BCFC-092867CC1D77}" srcOrd="1" destOrd="0" presId="urn:microsoft.com/office/officeart/2005/8/layout/pyramid1"/>
    <dgm:cxn modelId="{EC6D7C48-3B70-41C3-BD28-DB659E86BB3C}" type="presOf" srcId="{689FC95C-4E30-40E2-8A88-7C0CF0492AE0}" destId="{C1EDF0CC-2546-4BE8-9431-BEFC4401A6C2}" srcOrd="0" destOrd="0" presId="urn:microsoft.com/office/officeart/2005/8/layout/pyramid1"/>
    <dgm:cxn modelId="{E365D915-7A2E-4D91-ABAC-B1B2487957BB}" srcId="{2CA65D41-D055-4844-B3E3-5DF40F21FB20}" destId="{689FC95C-4E30-40E2-8A88-7C0CF0492AE0}" srcOrd="4" destOrd="0" parTransId="{F6A28A9B-7230-4D45-8437-81B567EF868F}" sibTransId="{14B461D8-02E7-4455-AD16-DD9A5F078A76}"/>
    <dgm:cxn modelId="{40E81467-8778-4590-9A13-A2112389E949}" type="presOf" srcId="{689FC95C-4E30-40E2-8A88-7C0CF0492AE0}" destId="{D06470F7-DD3E-40AD-ABBE-4F897ABA691F}" srcOrd="1" destOrd="0" presId="urn:microsoft.com/office/officeart/2005/8/layout/pyramid1"/>
    <dgm:cxn modelId="{B3B3181E-40E6-40B3-8CB1-7014E6E5EAAC}" type="presOf" srcId="{FD782E51-9715-4BB1-AA57-43888364E783}" destId="{2D7F2E4D-CA29-4A5E-9366-9985D0F11EF8}" srcOrd="0" destOrd="0" presId="urn:microsoft.com/office/officeart/2005/8/layout/pyramid1"/>
    <dgm:cxn modelId="{AD8B4B3A-3C41-4D87-9332-5D5D4F380B53}" srcId="{2CA65D41-D055-4844-B3E3-5DF40F21FB20}" destId="{978CC362-B3E4-40BF-907A-F30EB28C3D7A}" srcOrd="3" destOrd="0" parTransId="{D6F0A085-2A5A-4BA0-9800-B20561A099FF}" sibTransId="{EC2C0D2D-EE0E-4BEA-917B-D1DC2304936B}"/>
    <dgm:cxn modelId="{A08D8139-C00E-439E-9C5C-F92B9332F932}" type="presOf" srcId="{2CA65D41-D055-4844-B3E3-5DF40F21FB20}" destId="{EAEA8871-A423-4A44-9DD2-A2BE68C2F526}" srcOrd="0" destOrd="0" presId="urn:microsoft.com/office/officeart/2005/8/layout/pyramid1"/>
    <dgm:cxn modelId="{F4317C97-9BC7-40AE-BAD7-7F584ED483D0}" type="presOf" srcId="{C6344173-CE9F-4CB0-9058-B0EBF40E6D07}" destId="{5D35F89D-EE17-4735-8D31-69D42E304617}" srcOrd="0" destOrd="0" presId="urn:microsoft.com/office/officeart/2005/8/layout/pyramid1"/>
    <dgm:cxn modelId="{AF002727-A44D-4587-A991-F0A925846CF6}" type="presOf" srcId="{6DFB9997-E1A5-4B52-B751-C3B81AB58D95}" destId="{C2C6D14B-DCF8-4D97-9B1D-5CC91E43E7A0}" srcOrd="1" destOrd="0" presId="urn:microsoft.com/office/officeart/2005/8/layout/pyramid1"/>
    <dgm:cxn modelId="{B029AE8C-010B-464B-982D-28A2968F1090}" srcId="{2CA65D41-D055-4844-B3E3-5DF40F21FB20}" destId="{8A12612E-1F99-4C88-9A1E-755876C98D87}" srcOrd="0" destOrd="0" parTransId="{6D322E9F-F7F8-4EFB-8C58-790BB7D9AD97}" sibTransId="{9CE6064A-625D-4B85-A6B9-95FB9E3C6402}"/>
    <dgm:cxn modelId="{F80E1D36-8B3D-4CB9-B5A5-DBFB35788D1E}" type="presOf" srcId="{6DFB9997-E1A5-4B52-B751-C3B81AB58D95}" destId="{30EA0E3E-E76F-46DB-92E1-F98220469C0A}" srcOrd="0" destOrd="0" presId="urn:microsoft.com/office/officeart/2005/8/layout/pyramid1"/>
    <dgm:cxn modelId="{AC02046C-8EFF-4157-A8CD-4BAEF558EEAA}" type="presOf" srcId="{978CC362-B3E4-40BF-907A-F30EB28C3D7A}" destId="{C3D24997-F982-42BD-9E25-439753D9C7A9}" srcOrd="1" destOrd="0" presId="urn:microsoft.com/office/officeart/2005/8/layout/pyramid1"/>
    <dgm:cxn modelId="{93A5CE42-FE9F-4289-B2F6-632D8AEF014E}" type="presOf" srcId="{8A12612E-1F99-4C88-9A1E-755876C98D87}" destId="{2094F15F-87C4-4F24-93E0-47F93B67B8DF}" srcOrd="0" destOrd="0" presId="urn:microsoft.com/office/officeart/2005/8/layout/pyramid1"/>
    <dgm:cxn modelId="{237A8B6D-3DFE-4287-953C-F2F13E637190}" type="presOf" srcId="{C6344173-CE9F-4CB0-9058-B0EBF40E6D07}" destId="{C5A213C9-D578-4727-AC36-4C23AA6A7C03}" srcOrd="1" destOrd="0" presId="urn:microsoft.com/office/officeart/2005/8/layout/pyramid1"/>
    <dgm:cxn modelId="{674CEDBC-192F-4FAD-AE19-8FBCB80536D2}" type="presOf" srcId="{978CC362-B3E4-40BF-907A-F30EB28C3D7A}" destId="{1976D8C4-FB62-452A-89CF-2D533EF150CA}" srcOrd="0" destOrd="0" presId="urn:microsoft.com/office/officeart/2005/8/layout/pyramid1"/>
    <dgm:cxn modelId="{3E4C3A11-9E0A-41C1-B423-5368E11CC2C5}" srcId="{2CA65D41-D055-4844-B3E3-5DF40F21FB20}" destId="{C6344173-CE9F-4CB0-9058-B0EBF40E6D07}" srcOrd="5" destOrd="0" parTransId="{157CB59B-FAC4-469F-A3C2-92CF942A6306}" sibTransId="{EB5E2640-2A80-45E5-829D-BF2E7FDCFC3E}"/>
    <dgm:cxn modelId="{C080DAA4-15D3-442A-85E7-D4CF33D0B17A}" type="presParOf" srcId="{EAEA8871-A423-4A44-9DD2-A2BE68C2F526}" destId="{7868CD57-CD31-4F99-8399-B6A6C13BAFB4}" srcOrd="0" destOrd="0" presId="urn:microsoft.com/office/officeart/2005/8/layout/pyramid1"/>
    <dgm:cxn modelId="{68766FA8-57D2-4DB2-BCAC-EE9FD2683EE7}" type="presParOf" srcId="{7868CD57-CD31-4F99-8399-B6A6C13BAFB4}" destId="{2094F15F-87C4-4F24-93E0-47F93B67B8DF}" srcOrd="0" destOrd="0" presId="urn:microsoft.com/office/officeart/2005/8/layout/pyramid1"/>
    <dgm:cxn modelId="{554A59A1-3441-48C0-B452-C44F4DD08C93}" type="presParOf" srcId="{7868CD57-CD31-4F99-8399-B6A6C13BAFB4}" destId="{1CCD4716-72C4-473D-BBBA-43EC78769E9C}" srcOrd="1" destOrd="0" presId="urn:microsoft.com/office/officeart/2005/8/layout/pyramid1"/>
    <dgm:cxn modelId="{E5A14319-5EAF-46BE-850D-BA508BE922B8}" type="presParOf" srcId="{EAEA8871-A423-4A44-9DD2-A2BE68C2F526}" destId="{7EDAA758-F442-42AF-805A-CD4B6EB70254}" srcOrd="1" destOrd="0" presId="urn:microsoft.com/office/officeart/2005/8/layout/pyramid1"/>
    <dgm:cxn modelId="{F1237258-3C38-4E0F-AA0F-CBA22C4DBFF8}" type="presParOf" srcId="{7EDAA758-F442-42AF-805A-CD4B6EB70254}" destId="{A405E2FA-E7D5-42A6-A44C-F9E7B1CD42EE}" srcOrd="0" destOrd="0" presId="urn:microsoft.com/office/officeart/2005/8/layout/pyramid1"/>
    <dgm:cxn modelId="{2F177A06-C556-41B6-B02B-9A7EF0B0C7DB}" type="presParOf" srcId="{7EDAA758-F442-42AF-805A-CD4B6EB70254}" destId="{7D2FB938-E089-4881-BAD1-D4EB0B2D1348}" srcOrd="1" destOrd="0" presId="urn:microsoft.com/office/officeart/2005/8/layout/pyramid1"/>
    <dgm:cxn modelId="{2DB911AE-13CD-4551-B7D5-49111D91558B}" type="presParOf" srcId="{EAEA8871-A423-4A44-9DD2-A2BE68C2F526}" destId="{2A9CB2FB-B7CB-4083-A4B6-81F54C064C06}" srcOrd="2" destOrd="0" presId="urn:microsoft.com/office/officeart/2005/8/layout/pyramid1"/>
    <dgm:cxn modelId="{251C5FC8-3E2E-42CC-9E36-C19B7B5B104A}" type="presParOf" srcId="{2A9CB2FB-B7CB-4083-A4B6-81F54C064C06}" destId="{30EA0E3E-E76F-46DB-92E1-F98220469C0A}" srcOrd="0" destOrd="0" presId="urn:microsoft.com/office/officeart/2005/8/layout/pyramid1"/>
    <dgm:cxn modelId="{D452EF7C-9FB9-463E-9E57-707BC49234C1}" type="presParOf" srcId="{2A9CB2FB-B7CB-4083-A4B6-81F54C064C06}" destId="{C2C6D14B-DCF8-4D97-9B1D-5CC91E43E7A0}" srcOrd="1" destOrd="0" presId="urn:microsoft.com/office/officeart/2005/8/layout/pyramid1"/>
    <dgm:cxn modelId="{F1C57DC3-E865-47B0-8376-A659759B1A9F}" type="presParOf" srcId="{EAEA8871-A423-4A44-9DD2-A2BE68C2F526}" destId="{5530B64F-A15F-43B2-91E9-FA48277DF26C}" srcOrd="3" destOrd="0" presId="urn:microsoft.com/office/officeart/2005/8/layout/pyramid1"/>
    <dgm:cxn modelId="{FA4857F7-DE1A-43FE-93BB-1249070594DF}" type="presParOf" srcId="{5530B64F-A15F-43B2-91E9-FA48277DF26C}" destId="{1976D8C4-FB62-452A-89CF-2D533EF150CA}" srcOrd="0" destOrd="0" presId="urn:microsoft.com/office/officeart/2005/8/layout/pyramid1"/>
    <dgm:cxn modelId="{7856DDBA-E8E2-43BF-A0B0-6902B13E21F2}" type="presParOf" srcId="{5530B64F-A15F-43B2-91E9-FA48277DF26C}" destId="{C3D24997-F982-42BD-9E25-439753D9C7A9}" srcOrd="1" destOrd="0" presId="urn:microsoft.com/office/officeart/2005/8/layout/pyramid1"/>
    <dgm:cxn modelId="{92282EE8-D04F-437F-AD29-5B62E687F22E}" type="presParOf" srcId="{EAEA8871-A423-4A44-9DD2-A2BE68C2F526}" destId="{06677C12-54D1-4177-BA32-6BA51DC770ED}" srcOrd="4" destOrd="0" presId="urn:microsoft.com/office/officeart/2005/8/layout/pyramid1"/>
    <dgm:cxn modelId="{01A8203E-8E24-496E-BD3D-D3E8C2EAC2E7}" type="presParOf" srcId="{06677C12-54D1-4177-BA32-6BA51DC770ED}" destId="{C1EDF0CC-2546-4BE8-9431-BEFC4401A6C2}" srcOrd="0" destOrd="0" presId="urn:microsoft.com/office/officeart/2005/8/layout/pyramid1"/>
    <dgm:cxn modelId="{9EA0C835-A33D-472E-B992-45FEB56C8411}" type="presParOf" srcId="{06677C12-54D1-4177-BA32-6BA51DC770ED}" destId="{D06470F7-DD3E-40AD-ABBE-4F897ABA691F}" srcOrd="1" destOrd="0" presId="urn:microsoft.com/office/officeart/2005/8/layout/pyramid1"/>
    <dgm:cxn modelId="{5CDE7C73-A64E-4CB2-93ED-DB5EE1854E1E}" type="presParOf" srcId="{EAEA8871-A423-4A44-9DD2-A2BE68C2F526}" destId="{7C2EEE46-E762-4BC6-87FF-D47E7737D86A}" srcOrd="5" destOrd="0" presId="urn:microsoft.com/office/officeart/2005/8/layout/pyramid1"/>
    <dgm:cxn modelId="{007FE119-D57D-4AB7-B4D9-334AD057AC74}" type="presParOf" srcId="{7C2EEE46-E762-4BC6-87FF-D47E7737D86A}" destId="{5D35F89D-EE17-4735-8D31-69D42E304617}" srcOrd="0" destOrd="0" presId="urn:microsoft.com/office/officeart/2005/8/layout/pyramid1"/>
    <dgm:cxn modelId="{931FAB27-E0FE-44F3-881D-D41DCB521F5E}" type="presParOf" srcId="{7C2EEE46-E762-4BC6-87FF-D47E7737D86A}" destId="{C5A213C9-D578-4727-AC36-4C23AA6A7C03}" srcOrd="1" destOrd="0" presId="urn:microsoft.com/office/officeart/2005/8/layout/pyramid1"/>
    <dgm:cxn modelId="{CC5EEAE9-51B9-4FFD-9425-6C8EA9CD126C}" type="presParOf" srcId="{EAEA8871-A423-4A44-9DD2-A2BE68C2F526}" destId="{51FC4E54-CD4C-4F03-B27C-2A791BE18C86}" srcOrd="6" destOrd="0" presId="urn:microsoft.com/office/officeart/2005/8/layout/pyramid1"/>
    <dgm:cxn modelId="{C64667F6-D634-4085-A002-723C76A9E584}" type="presParOf" srcId="{51FC4E54-CD4C-4F03-B27C-2A791BE18C86}" destId="{2D7F2E4D-CA29-4A5E-9366-9985D0F11EF8}" srcOrd="0" destOrd="0" presId="urn:microsoft.com/office/officeart/2005/8/layout/pyramid1"/>
    <dgm:cxn modelId="{D28D4E80-642B-4E4C-B940-77B9F5AC9747}" type="presParOf" srcId="{51FC4E54-CD4C-4F03-B27C-2A791BE18C86}" destId="{D83913BA-6DE5-46B4-BCFC-092867CC1D77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A65D41-D055-4844-B3E3-5DF40F21FB2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A12612E-1F99-4C88-9A1E-755876C98D87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6D322E9F-F7F8-4EFB-8C58-790BB7D9AD97}" type="parTrans" cxnId="{B029AE8C-010B-464B-982D-28A2968F1090}">
      <dgm:prSet/>
      <dgm:spPr/>
      <dgm:t>
        <a:bodyPr/>
        <a:lstStyle/>
        <a:p>
          <a:endParaRPr lang="ru-UA"/>
        </a:p>
      </dgm:t>
    </dgm:pt>
    <dgm:pt modelId="{9CE6064A-625D-4B85-A6B9-95FB9E3C6402}" type="sibTrans" cxnId="{B029AE8C-010B-464B-982D-28A2968F1090}">
      <dgm:prSet/>
      <dgm:spPr/>
      <dgm:t>
        <a:bodyPr/>
        <a:lstStyle/>
        <a:p>
          <a:endParaRPr lang="ru-UA"/>
        </a:p>
      </dgm:t>
    </dgm:pt>
    <dgm:pt modelId="{2ED90041-98E6-4505-A2EC-4C5C867DAED5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2FE115D9-32CE-49BE-A94C-CCF156EA7C3C}" type="parTrans" cxnId="{D3305AE9-028B-4692-A839-4166C1D8AAE8}">
      <dgm:prSet/>
      <dgm:spPr/>
      <dgm:t>
        <a:bodyPr/>
        <a:lstStyle/>
        <a:p>
          <a:endParaRPr lang="ru-UA"/>
        </a:p>
      </dgm:t>
    </dgm:pt>
    <dgm:pt modelId="{51B4BDA7-2702-4758-BC90-C623FCE415B1}" type="sibTrans" cxnId="{D3305AE9-028B-4692-A839-4166C1D8AAE8}">
      <dgm:prSet/>
      <dgm:spPr/>
      <dgm:t>
        <a:bodyPr/>
        <a:lstStyle/>
        <a:p>
          <a:endParaRPr lang="ru-UA"/>
        </a:p>
      </dgm:t>
    </dgm:pt>
    <dgm:pt modelId="{6DFB9997-E1A5-4B52-B751-C3B81AB58D95}">
      <dgm:prSet phldrT="[Текст]"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uk-UA"/>
        </a:p>
        <a:p>
          <a:endParaRPr lang="ru-UA"/>
        </a:p>
      </dgm:t>
    </dgm:pt>
    <dgm:pt modelId="{405BD1BD-48C1-497B-B2AB-E8D9635C334E}" type="parTrans" cxnId="{12F5FD5F-BAE4-4ED5-8240-1B9799DBDBF5}">
      <dgm:prSet/>
      <dgm:spPr/>
      <dgm:t>
        <a:bodyPr/>
        <a:lstStyle/>
        <a:p>
          <a:endParaRPr lang="ru-UA"/>
        </a:p>
      </dgm:t>
    </dgm:pt>
    <dgm:pt modelId="{C2B46ADD-859E-48A1-BAAD-47361EF7F722}" type="sibTrans" cxnId="{12F5FD5F-BAE4-4ED5-8240-1B9799DBDBF5}">
      <dgm:prSet/>
      <dgm:spPr/>
      <dgm:t>
        <a:bodyPr/>
        <a:lstStyle/>
        <a:p>
          <a:endParaRPr lang="ru-UA"/>
        </a:p>
      </dgm:t>
    </dgm:pt>
    <dgm:pt modelId="{978CC362-B3E4-40BF-907A-F30EB28C3D7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D6F0A085-2A5A-4BA0-9800-B20561A099FF}" type="parTrans" cxnId="{AD8B4B3A-3C41-4D87-9332-5D5D4F380B53}">
      <dgm:prSet/>
      <dgm:spPr/>
      <dgm:t>
        <a:bodyPr/>
        <a:lstStyle/>
        <a:p>
          <a:endParaRPr lang="ru-UA"/>
        </a:p>
      </dgm:t>
    </dgm:pt>
    <dgm:pt modelId="{EC2C0D2D-EE0E-4BEA-917B-D1DC2304936B}" type="sibTrans" cxnId="{AD8B4B3A-3C41-4D87-9332-5D5D4F380B53}">
      <dgm:prSet/>
      <dgm:spPr/>
      <dgm:t>
        <a:bodyPr/>
        <a:lstStyle/>
        <a:p>
          <a:endParaRPr lang="ru-UA"/>
        </a:p>
      </dgm:t>
    </dgm:pt>
    <dgm:pt modelId="{689FC95C-4E30-40E2-8A88-7C0CF0492AE0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F6A28A9B-7230-4D45-8437-81B567EF868F}" type="parTrans" cxnId="{E365D915-7A2E-4D91-ABAC-B1B2487957BB}">
      <dgm:prSet/>
      <dgm:spPr/>
      <dgm:t>
        <a:bodyPr/>
        <a:lstStyle/>
        <a:p>
          <a:endParaRPr lang="ru-UA"/>
        </a:p>
      </dgm:t>
    </dgm:pt>
    <dgm:pt modelId="{14B461D8-02E7-4455-AD16-DD9A5F078A76}" type="sibTrans" cxnId="{E365D915-7A2E-4D91-ABAC-B1B2487957BB}">
      <dgm:prSet/>
      <dgm:spPr/>
      <dgm:t>
        <a:bodyPr/>
        <a:lstStyle/>
        <a:p>
          <a:endParaRPr lang="ru-UA"/>
        </a:p>
      </dgm:t>
    </dgm:pt>
    <dgm:pt modelId="{C6344173-CE9F-4CB0-9058-B0EBF40E6D07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157CB59B-FAC4-469F-A3C2-92CF942A6306}" type="parTrans" cxnId="{3E4C3A11-9E0A-41C1-B423-5368E11CC2C5}">
      <dgm:prSet/>
      <dgm:spPr/>
      <dgm:t>
        <a:bodyPr/>
        <a:lstStyle/>
        <a:p>
          <a:endParaRPr lang="ru-UA"/>
        </a:p>
      </dgm:t>
    </dgm:pt>
    <dgm:pt modelId="{EB5E2640-2A80-45E5-829D-BF2E7FDCFC3E}" type="sibTrans" cxnId="{3E4C3A11-9E0A-41C1-B423-5368E11CC2C5}">
      <dgm:prSet/>
      <dgm:spPr/>
      <dgm:t>
        <a:bodyPr/>
        <a:lstStyle/>
        <a:p>
          <a:endParaRPr lang="ru-UA"/>
        </a:p>
      </dgm:t>
    </dgm:pt>
    <dgm:pt modelId="{FD782E51-9715-4BB1-AA57-43888364E783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8B96AA34-F11C-4459-812A-5A2B9A5D844A}" type="parTrans" cxnId="{8441712F-C5AE-4FF5-A809-7591CA8D467D}">
      <dgm:prSet/>
      <dgm:spPr/>
      <dgm:t>
        <a:bodyPr/>
        <a:lstStyle/>
        <a:p>
          <a:endParaRPr lang="ru-UA"/>
        </a:p>
      </dgm:t>
    </dgm:pt>
    <dgm:pt modelId="{2BE2340E-6038-4668-A291-B4F208EB1B4B}" type="sibTrans" cxnId="{8441712F-C5AE-4FF5-A809-7591CA8D467D}">
      <dgm:prSet/>
      <dgm:spPr/>
      <dgm:t>
        <a:bodyPr/>
        <a:lstStyle/>
        <a:p>
          <a:endParaRPr lang="ru-UA"/>
        </a:p>
      </dgm:t>
    </dgm:pt>
    <dgm:pt modelId="{EAEA8871-A423-4A44-9DD2-A2BE68C2F526}" type="pres">
      <dgm:prSet presAssocID="{2CA65D41-D055-4844-B3E3-5DF40F21FB20}" presName="Name0" presStyleCnt="0">
        <dgm:presLayoutVars>
          <dgm:dir/>
          <dgm:animLvl val="lvl"/>
          <dgm:resizeHandles val="exact"/>
        </dgm:presLayoutVars>
      </dgm:prSet>
      <dgm:spPr/>
    </dgm:pt>
    <dgm:pt modelId="{7868CD57-CD31-4F99-8399-B6A6C13BAFB4}" type="pres">
      <dgm:prSet presAssocID="{8A12612E-1F99-4C88-9A1E-755876C98D87}" presName="Name8" presStyleCnt="0"/>
      <dgm:spPr/>
    </dgm:pt>
    <dgm:pt modelId="{2094F15F-87C4-4F24-93E0-47F93B67B8DF}" type="pres">
      <dgm:prSet presAssocID="{8A12612E-1F99-4C88-9A1E-755876C98D8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CD4716-72C4-473D-BBBA-43EC78769E9C}" type="pres">
      <dgm:prSet presAssocID="{8A12612E-1F99-4C88-9A1E-755876C98D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AA758-F442-42AF-805A-CD4B6EB70254}" type="pres">
      <dgm:prSet presAssocID="{2ED90041-98E6-4505-A2EC-4C5C867DAED5}" presName="Name8" presStyleCnt="0"/>
      <dgm:spPr/>
    </dgm:pt>
    <dgm:pt modelId="{A405E2FA-E7D5-42A6-A44C-F9E7B1CD42EE}" type="pres">
      <dgm:prSet presAssocID="{2ED90041-98E6-4505-A2EC-4C5C867DAED5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2FB938-E089-4881-BAD1-D4EB0B2D1348}" type="pres">
      <dgm:prSet presAssocID="{2ED90041-98E6-4505-A2EC-4C5C867DA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CB2FB-B7CB-4083-A4B6-81F54C064C06}" type="pres">
      <dgm:prSet presAssocID="{6DFB9997-E1A5-4B52-B751-C3B81AB58D95}" presName="Name8" presStyleCnt="0"/>
      <dgm:spPr/>
    </dgm:pt>
    <dgm:pt modelId="{30EA0E3E-E76F-46DB-92E1-F98220469C0A}" type="pres">
      <dgm:prSet presAssocID="{6DFB9997-E1A5-4B52-B751-C3B81AB58D95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6D14B-DCF8-4D97-9B1D-5CC91E43E7A0}" type="pres">
      <dgm:prSet presAssocID="{6DFB9997-E1A5-4B52-B751-C3B81AB58D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0B64F-A15F-43B2-91E9-FA48277DF26C}" type="pres">
      <dgm:prSet presAssocID="{978CC362-B3E4-40BF-907A-F30EB28C3D7A}" presName="Name8" presStyleCnt="0"/>
      <dgm:spPr/>
    </dgm:pt>
    <dgm:pt modelId="{1976D8C4-FB62-452A-89CF-2D533EF150CA}" type="pres">
      <dgm:prSet presAssocID="{978CC362-B3E4-40BF-907A-F30EB28C3D7A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24997-F982-42BD-9E25-439753D9C7A9}" type="pres">
      <dgm:prSet presAssocID="{978CC362-B3E4-40BF-907A-F30EB28C3D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77C12-54D1-4177-BA32-6BA51DC770ED}" type="pres">
      <dgm:prSet presAssocID="{689FC95C-4E30-40E2-8A88-7C0CF0492AE0}" presName="Name8" presStyleCnt="0"/>
      <dgm:spPr/>
    </dgm:pt>
    <dgm:pt modelId="{C1EDF0CC-2546-4BE8-9431-BEFC4401A6C2}" type="pres">
      <dgm:prSet presAssocID="{689FC95C-4E30-40E2-8A88-7C0CF0492AE0}" presName="level" presStyleLbl="node1" presStyleIdx="4" presStyleCnt="7" custLinFactNeighborX="0" custLinFactNeighborY="-11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470F7-DD3E-40AD-ABBE-4F897ABA691F}" type="pres">
      <dgm:prSet presAssocID="{689FC95C-4E30-40E2-8A88-7C0CF0492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EEE46-E762-4BC6-87FF-D47E7737D86A}" type="pres">
      <dgm:prSet presAssocID="{C6344173-CE9F-4CB0-9058-B0EBF40E6D07}" presName="Name8" presStyleCnt="0"/>
      <dgm:spPr/>
    </dgm:pt>
    <dgm:pt modelId="{5D35F89D-EE17-4735-8D31-69D42E304617}" type="pres">
      <dgm:prSet presAssocID="{C6344173-CE9F-4CB0-9058-B0EBF40E6D07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213C9-D578-4727-AC36-4C23AA6A7C03}" type="pres">
      <dgm:prSet presAssocID="{C6344173-CE9F-4CB0-9058-B0EBF40E6D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C4E54-CD4C-4F03-B27C-2A791BE18C86}" type="pres">
      <dgm:prSet presAssocID="{FD782E51-9715-4BB1-AA57-43888364E783}" presName="Name8" presStyleCnt="0"/>
      <dgm:spPr/>
    </dgm:pt>
    <dgm:pt modelId="{2D7F2E4D-CA29-4A5E-9366-9985D0F11EF8}" type="pres">
      <dgm:prSet presAssocID="{FD782E51-9715-4BB1-AA57-43888364E78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913BA-6DE5-46B4-BCFC-092867CC1D77}" type="pres">
      <dgm:prSet presAssocID="{FD782E51-9715-4BB1-AA57-43888364E7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305AE9-028B-4692-A839-4166C1D8AAE8}" srcId="{2CA65D41-D055-4844-B3E3-5DF40F21FB20}" destId="{2ED90041-98E6-4505-A2EC-4C5C867DAED5}" srcOrd="1" destOrd="0" parTransId="{2FE115D9-32CE-49BE-A94C-CCF156EA7C3C}" sibTransId="{51B4BDA7-2702-4758-BC90-C623FCE415B1}"/>
    <dgm:cxn modelId="{5099F499-5917-4F6F-BDC9-F777516A68B2}" type="presOf" srcId="{2ED90041-98E6-4505-A2EC-4C5C867DAED5}" destId="{7D2FB938-E089-4881-BAD1-D4EB0B2D1348}" srcOrd="1" destOrd="0" presId="urn:microsoft.com/office/officeart/2005/8/layout/pyramid1"/>
    <dgm:cxn modelId="{12F5FD5F-BAE4-4ED5-8240-1B9799DBDBF5}" srcId="{2CA65D41-D055-4844-B3E3-5DF40F21FB20}" destId="{6DFB9997-E1A5-4B52-B751-C3B81AB58D95}" srcOrd="2" destOrd="0" parTransId="{405BD1BD-48C1-497B-B2AB-E8D9635C334E}" sibTransId="{C2B46ADD-859E-48A1-BAAD-47361EF7F722}"/>
    <dgm:cxn modelId="{770919B0-B55B-4914-9F85-A60BA170F87B}" type="presOf" srcId="{2ED90041-98E6-4505-A2EC-4C5C867DAED5}" destId="{A405E2FA-E7D5-42A6-A44C-F9E7B1CD42EE}" srcOrd="0" destOrd="0" presId="urn:microsoft.com/office/officeart/2005/8/layout/pyramid1"/>
    <dgm:cxn modelId="{8441712F-C5AE-4FF5-A809-7591CA8D467D}" srcId="{2CA65D41-D055-4844-B3E3-5DF40F21FB20}" destId="{FD782E51-9715-4BB1-AA57-43888364E783}" srcOrd="6" destOrd="0" parTransId="{8B96AA34-F11C-4459-812A-5A2B9A5D844A}" sibTransId="{2BE2340E-6038-4668-A291-B4F208EB1B4B}"/>
    <dgm:cxn modelId="{C08D820D-7033-4799-8A14-7C5AC705837B}" type="presOf" srcId="{8A12612E-1F99-4C88-9A1E-755876C98D87}" destId="{1CCD4716-72C4-473D-BBBA-43EC78769E9C}" srcOrd="1" destOrd="0" presId="urn:microsoft.com/office/officeart/2005/8/layout/pyramid1"/>
    <dgm:cxn modelId="{75D6ED99-E3C7-4263-8572-7DC28E828AD5}" type="presOf" srcId="{FD782E51-9715-4BB1-AA57-43888364E783}" destId="{D83913BA-6DE5-46B4-BCFC-092867CC1D77}" srcOrd="1" destOrd="0" presId="urn:microsoft.com/office/officeart/2005/8/layout/pyramid1"/>
    <dgm:cxn modelId="{EC6D7C48-3B70-41C3-BD28-DB659E86BB3C}" type="presOf" srcId="{689FC95C-4E30-40E2-8A88-7C0CF0492AE0}" destId="{C1EDF0CC-2546-4BE8-9431-BEFC4401A6C2}" srcOrd="0" destOrd="0" presId="urn:microsoft.com/office/officeart/2005/8/layout/pyramid1"/>
    <dgm:cxn modelId="{E365D915-7A2E-4D91-ABAC-B1B2487957BB}" srcId="{2CA65D41-D055-4844-B3E3-5DF40F21FB20}" destId="{689FC95C-4E30-40E2-8A88-7C0CF0492AE0}" srcOrd="4" destOrd="0" parTransId="{F6A28A9B-7230-4D45-8437-81B567EF868F}" sibTransId="{14B461D8-02E7-4455-AD16-DD9A5F078A76}"/>
    <dgm:cxn modelId="{40E81467-8778-4590-9A13-A2112389E949}" type="presOf" srcId="{689FC95C-4E30-40E2-8A88-7C0CF0492AE0}" destId="{D06470F7-DD3E-40AD-ABBE-4F897ABA691F}" srcOrd="1" destOrd="0" presId="urn:microsoft.com/office/officeart/2005/8/layout/pyramid1"/>
    <dgm:cxn modelId="{B3B3181E-40E6-40B3-8CB1-7014E6E5EAAC}" type="presOf" srcId="{FD782E51-9715-4BB1-AA57-43888364E783}" destId="{2D7F2E4D-CA29-4A5E-9366-9985D0F11EF8}" srcOrd="0" destOrd="0" presId="urn:microsoft.com/office/officeart/2005/8/layout/pyramid1"/>
    <dgm:cxn modelId="{AD8B4B3A-3C41-4D87-9332-5D5D4F380B53}" srcId="{2CA65D41-D055-4844-B3E3-5DF40F21FB20}" destId="{978CC362-B3E4-40BF-907A-F30EB28C3D7A}" srcOrd="3" destOrd="0" parTransId="{D6F0A085-2A5A-4BA0-9800-B20561A099FF}" sibTransId="{EC2C0D2D-EE0E-4BEA-917B-D1DC2304936B}"/>
    <dgm:cxn modelId="{A08D8139-C00E-439E-9C5C-F92B9332F932}" type="presOf" srcId="{2CA65D41-D055-4844-B3E3-5DF40F21FB20}" destId="{EAEA8871-A423-4A44-9DD2-A2BE68C2F526}" srcOrd="0" destOrd="0" presId="urn:microsoft.com/office/officeart/2005/8/layout/pyramid1"/>
    <dgm:cxn modelId="{F4317C97-9BC7-40AE-BAD7-7F584ED483D0}" type="presOf" srcId="{C6344173-CE9F-4CB0-9058-B0EBF40E6D07}" destId="{5D35F89D-EE17-4735-8D31-69D42E304617}" srcOrd="0" destOrd="0" presId="urn:microsoft.com/office/officeart/2005/8/layout/pyramid1"/>
    <dgm:cxn modelId="{AF002727-A44D-4587-A991-F0A925846CF6}" type="presOf" srcId="{6DFB9997-E1A5-4B52-B751-C3B81AB58D95}" destId="{C2C6D14B-DCF8-4D97-9B1D-5CC91E43E7A0}" srcOrd="1" destOrd="0" presId="urn:microsoft.com/office/officeart/2005/8/layout/pyramid1"/>
    <dgm:cxn modelId="{B029AE8C-010B-464B-982D-28A2968F1090}" srcId="{2CA65D41-D055-4844-B3E3-5DF40F21FB20}" destId="{8A12612E-1F99-4C88-9A1E-755876C98D87}" srcOrd="0" destOrd="0" parTransId="{6D322E9F-F7F8-4EFB-8C58-790BB7D9AD97}" sibTransId="{9CE6064A-625D-4B85-A6B9-95FB9E3C6402}"/>
    <dgm:cxn modelId="{F80E1D36-8B3D-4CB9-B5A5-DBFB35788D1E}" type="presOf" srcId="{6DFB9997-E1A5-4B52-B751-C3B81AB58D95}" destId="{30EA0E3E-E76F-46DB-92E1-F98220469C0A}" srcOrd="0" destOrd="0" presId="urn:microsoft.com/office/officeart/2005/8/layout/pyramid1"/>
    <dgm:cxn modelId="{AC02046C-8EFF-4157-A8CD-4BAEF558EEAA}" type="presOf" srcId="{978CC362-B3E4-40BF-907A-F30EB28C3D7A}" destId="{C3D24997-F982-42BD-9E25-439753D9C7A9}" srcOrd="1" destOrd="0" presId="urn:microsoft.com/office/officeart/2005/8/layout/pyramid1"/>
    <dgm:cxn modelId="{93A5CE42-FE9F-4289-B2F6-632D8AEF014E}" type="presOf" srcId="{8A12612E-1F99-4C88-9A1E-755876C98D87}" destId="{2094F15F-87C4-4F24-93E0-47F93B67B8DF}" srcOrd="0" destOrd="0" presId="urn:microsoft.com/office/officeart/2005/8/layout/pyramid1"/>
    <dgm:cxn modelId="{237A8B6D-3DFE-4287-953C-F2F13E637190}" type="presOf" srcId="{C6344173-CE9F-4CB0-9058-B0EBF40E6D07}" destId="{C5A213C9-D578-4727-AC36-4C23AA6A7C03}" srcOrd="1" destOrd="0" presId="urn:microsoft.com/office/officeart/2005/8/layout/pyramid1"/>
    <dgm:cxn modelId="{674CEDBC-192F-4FAD-AE19-8FBCB80536D2}" type="presOf" srcId="{978CC362-B3E4-40BF-907A-F30EB28C3D7A}" destId="{1976D8C4-FB62-452A-89CF-2D533EF150CA}" srcOrd="0" destOrd="0" presId="urn:microsoft.com/office/officeart/2005/8/layout/pyramid1"/>
    <dgm:cxn modelId="{3E4C3A11-9E0A-41C1-B423-5368E11CC2C5}" srcId="{2CA65D41-D055-4844-B3E3-5DF40F21FB20}" destId="{C6344173-CE9F-4CB0-9058-B0EBF40E6D07}" srcOrd="5" destOrd="0" parTransId="{157CB59B-FAC4-469F-A3C2-92CF942A6306}" sibTransId="{EB5E2640-2A80-45E5-829D-BF2E7FDCFC3E}"/>
    <dgm:cxn modelId="{C080DAA4-15D3-442A-85E7-D4CF33D0B17A}" type="presParOf" srcId="{EAEA8871-A423-4A44-9DD2-A2BE68C2F526}" destId="{7868CD57-CD31-4F99-8399-B6A6C13BAFB4}" srcOrd="0" destOrd="0" presId="urn:microsoft.com/office/officeart/2005/8/layout/pyramid1"/>
    <dgm:cxn modelId="{68766FA8-57D2-4DB2-BCAC-EE9FD2683EE7}" type="presParOf" srcId="{7868CD57-CD31-4F99-8399-B6A6C13BAFB4}" destId="{2094F15F-87C4-4F24-93E0-47F93B67B8DF}" srcOrd="0" destOrd="0" presId="urn:microsoft.com/office/officeart/2005/8/layout/pyramid1"/>
    <dgm:cxn modelId="{554A59A1-3441-48C0-B452-C44F4DD08C93}" type="presParOf" srcId="{7868CD57-CD31-4F99-8399-B6A6C13BAFB4}" destId="{1CCD4716-72C4-473D-BBBA-43EC78769E9C}" srcOrd="1" destOrd="0" presId="urn:microsoft.com/office/officeart/2005/8/layout/pyramid1"/>
    <dgm:cxn modelId="{E5A14319-5EAF-46BE-850D-BA508BE922B8}" type="presParOf" srcId="{EAEA8871-A423-4A44-9DD2-A2BE68C2F526}" destId="{7EDAA758-F442-42AF-805A-CD4B6EB70254}" srcOrd="1" destOrd="0" presId="urn:microsoft.com/office/officeart/2005/8/layout/pyramid1"/>
    <dgm:cxn modelId="{F1237258-3C38-4E0F-AA0F-CBA22C4DBFF8}" type="presParOf" srcId="{7EDAA758-F442-42AF-805A-CD4B6EB70254}" destId="{A405E2FA-E7D5-42A6-A44C-F9E7B1CD42EE}" srcOrd="0" destOrd="0" presId="urn:microsoft.com/office/officeart/2005/8/layout/pyramid1"/>
    <dgm:cxn modelId="{2F177A06-C556-41B6-B02B-9A7EF0B0C7DB}" type="presParOf" srcId="{7EDAA758-F442-42AF-805A-CD4B6EB70254}" destId="{7D2FB938-E089-4881-BAD1-D4EB0B2D1348}" srcOrd="1" destOrd="0" presId="urn:microsoft.com/office/officeart/2005/8/layout/pyramid1"/>
    <dgm:cxn modelId="{2DB911AE-13CD-4551-B7D5-49111D91558B}" type="presParOf" srcId="{EAEA8871-A423-4A44-9DD2-A2BE68C2F526}" destId="{2A9CB2FB-B7CB-4083-A4B6-81F54C064C06}" srcOrd="2" destOrd="0" presId="urn:microsoft.com/office/officeart/2005/8/layout/pyramid1"/>
    <dgm:cxn modelId="{251C5FC8-3E2E-42CC-9E36-C19B7B5B104A}" type="presParOf" srcId="{2A9CB2FB-B7CB-4083-A4B6-81F54C064C06}" destId="{30EA0E3E-E76F-46DB-92E1-F98220469C0A}" srcOrd="0" destOrd="0" presId="urn:microsoft.com/office/officeart/2005/8/layout/pyramid1"/>
    <dgm:cxn modelId="{D452EF7C-9FB9-463E-9E57-707BC49234C1}" type="presParOf" srcId="{2A9CB2FB-B7CB-4083-A4B6-81F54C064C06}" destId="{C2C6D14B-DCF8-4D97-9B1D-5CC91E43E7A0}" srcOrd="1" destOrd="0" presId="urn:microsoft.com/office/officeart/2005/8/layout/pyramid1"/>
    <dgm:cxn modelId="{F1C57DC3-E865-47B0-8376-A659759B1A9F}" type="presParOf" srcId="{EAEA8871-A423-4A44-9DD2-A2BE68C2F526}" destId="{5530B64F-A15F-43B2-91E9-FA48277DF26C}" srcOrd="3" destOrd="0" presId="urn:microsoft.com/office/officeart/2005/8/layout/pyramid1"/>
    <dgm:cxn modelId="{FA4857F7-DE1A-43FE-93BB-1249070594DF}" type="presParOf" srcId="{5530B64F-A15F-43B2-91E9-FA48277DF26C}" destId="{1976D8C4-FB62-452A-89CF-2D533EF150CA}" srcOrd="0" destOrd="0" presId="urn:microsoft.com/office/officeart/2005/8/layout/pyramid1"/>
    <dgm:cxn modelId="{7856DDBA-E8E2-43BF-A0B0-6902B13E21F2}" type="presParOf" srcId="{5530B64F-A15F-43B2-91E9-FA48277DF26C}" destId="{C3D24997-F982-42BD-9E25-439753D9C7A9}" srcOrd="1" destOrd="0" presId="urn:microsoft.com/office/officeart/2005/8/layout/pyramid1"/>
    <dgm:cxn modelId="{92282EE8-D04F-437F-AD29-5B62E687F22E}" type="presParOf" srcId="{EAEA8871-A423-4A44-9DD2-A2BE68C2F526}" destId="{06677C12-54D1-4177-BA32-6BA51DC770ED}" srcOrd="4" destOrd="0" presId="urn:microsoft.com/office/officeart/2005/8/layout/pyramid1"/>
    <dgm:cxn modelId="{01A8203E-8E24-496E-BD3D-D3E8C2EAC2E7}" type="presParOf" srcId="{06677C12-54D1-4177-BA32-6BA51DC770ED}" destId="{C1EDF0CC-2546-4BE8-9431-BEFC4401A6C2}" srcOrd="0" destOrd="0" presId="urn:microsoft.com/office/officeart/2005/8/layout/pyramid1"/>
    <dgm:cxn modelId="{9EA0C835-A33D-472E-B992-45FEB56C8411}" type="presParOf" srcId="{06677C12-54D1-4177-BA32-6BA51DC770ED}" destId="{D06470F7-DD3E-40AD-ABBE-4F897ABA691F}" srcOrd="1" destOrd="0" presId="urn:microsoft.com/office/officeart/2005/8/layout/pyramid1"/>
    <dgm:cxn modelId="{5CDE7C73-A64E-4CB2-93ED-DB5EE1854E1E}" type="presParOf" srcId="{EAEA8871-A423-4A44-9DD2-A2BE68C2F526}" destId="{7C2EEE46-E762-4BC6-87FF-D47E7737D86A}" srcOrd="5" destOrd="0" presId="urn:microsoft.com/office/officeart/2005/8/layout/pyramid1"/>
    <dgm:cxn modelId="{007FE119-D57D-4AB7-B4D9-334AD057AC74}" type="presParOf" srcId="{7C2EEE46-E762-4BC6-87FF-D47E7737D86A}" destId="{5D35F89D-EE17-4735-8D31-69D42E304617}" srcOrd="0" destOrd="0" presId="urn:microsoft.com/office/officeart/2005/8/layout/pyramid1"/>
    <dgm:cxn modelId="{931FAB27-E0FE-44F3-881D-D41DCB521F5E}" type="presParOf" srcId="{7C2EEE46-E762-4BC6-87FF-D47E7737D86A}" destId="{C5A213C9-D578-4727-AC36-4C23AA6A7C03}" srcOrd="1" destOrd="0" presId="urn:microsoft.com/office/officeart/2005/8/layout/pyramid1"/>
    <dgm:cxn modelId="{CC5EEAE9-51B9-4FFD-9425-6C8EA9CD126C}" type="presParOf" srcId="{EAEA8871-A423-4A44-9DD2-A2BE68C2F526}" destId="{51FC4E54-CD4C-4F03-B27C-2A791BE18C86}" srcOrd="6" destOrd="0" presId="urn:microsoft.com/office/officeart/2005/8/layout/pyramid1"/>
    <dgm:cxn modelId="{C64667F6-D634-4085-A002-723C76A9E584}" type="presParOf" srcId="{51FC4E54-CD4C-4F03-B27C-2A791BE18C86}" destId="{2D7F2E4D-CA29-4A5E-9366-9985D0F11EF8}" srcOrd="0" destOrd="0" presId="urn:microsoft.com/office/officeart/2005/8/layout/pyramid1"/>
    <dgm:cxn modelId="{D28D4E80-642B-4E4C-B940-77B9F5AC9747}" type="presParOf" srcId="{51FC4E54-CD4C-4F03-B27C-2A791BE18C86}" destId="{D83913BA-6DE5-46B4-BCFC-092867CC1D77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A65D41-D055-4844-B3E3-5DF40F21FB2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A12612E-1F99-4C88-9A1E-755876C98D87}">
      <dgm:prSet phldrT="[Текст]" phldr="1"/>
      <dgm:spPr>
        <a:solidFill>
          <a:schemeClr val="bg1"/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6D322E9F-F7F8-4EFB-8C58-790BB7D9AD97}" type="parTrans" cxnId="{B029AE8C-010B-464B-982D-28A2968F1090}">
      <dgm:prSet/>
      <dgm:spPr/>
      <dgm:t>
        <a:bodyPr/>
        <a:lstStyle/>
        <a:p>
          <a:endParaRPr lang="ru-UA"/>
        </a:p>
      </dgm:t>
    </dgm:pt>
    <dgm:pt modelId="{9CE6064A-625D-4B85-A6B9-95FB9E3C6402}" type="sibTrans" cxnId="{B029AE8C-010B-464B-982D-28A2968F1090}">
      <dgm:prSet/>
      <dgm:spPr/>
      <dgm:t>
        <a:bodyPr/>
        <a:lstStyle/>
        <a:p>
          <a:endParaRPr lang="ru-UA"/>
        </a:p>
      </dgm:t>
    </dgm:pt>
    <dgm:pt modelId="{2ED90041-98E6-4505-A2EC-4C5C867DAED5}">
      <dgm:prSet phldrT="[Текст]" phldr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 dirty="0"/>
        </a:p>
      </dgm:t>
    </dgm:pt>
    <dgm:pt modelId="{2FE115D9-32CE-49BE-A94C-CCF156EA7C3C}" type="parTrans" cxnId="{D3305AE9-028B-4692-A839-4166C1D8AAE8}">
      <dgm:prSet/>
      <dgm:spPr/>
      <dgm:t>
        <a:bodyPr/>
        <a:lstStyle/>
        <a:p>
          <a:endParaRPr lang="ru-UA"/>
        </a:p>
      </dgm:t>
    </dgm:pt>
    <dgm:pt modelId="{51B4BDA7-2702-4758-BC90-C623FCE415B1}" type="sibTrans" cxnId="{D3305AE9-028B-4692-A839-4166C1D8AAE8}">
      <dgm:prSet/>
      <dgm:spPr/>
      <dgm:t>
        <a:bodyPr/>
        <a:lstStyle/>
        <a:p>
          <a:endParaRPr lang="ru-UA"/>
        </a:p>
      </dgm:t>
    </dgm:pt>
    <dgm:pt modelId="{6DFB9997-E1A5-4B52-B751-C3B81AB58D95}">
      <dgm:prSet phldrT="[Текст]"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uk-UA"/>
        </a:p>
        <a:p>
          <a:endParaRPr lang="ru-UA"/>
        </a:p>
      </dgm:t>
    </dgm:pt>
    <dgm:pt modelId="{405BD1BD-48C1-497B-B2AB-E8D9635C334E}" type="parTrans" cxnId="{12F5FD5F-BAE4-4ED5-8240-1B9799DBDBF5}">
      <dgm:prSet/>
      <dgm:spPr/>
      <dgm:t>
        <a:bodyPr/>
        <a:lstStyle/>
        <a:p>
          <a:endParaRPr lang="ru-UA"/>
        </a:p>
      </dgm:t>
    </dgm:pt>
    <dgm:pt modelId="{C2B46ADD-859E-48A1-BAAD-47361EF7F722}" type="sibTrans" cxnId="{12F5FD5F-BAE4-4ED5-8240-1B9799DBDBF5}">
      <dgm:prSet/>
      <dgm:spPr/>
      <dgm:t>
        <a:bodyPr/>
        <a:lstStyle/>
        <a:p>
          <a:endParaRPr lang="ru-UA"/>
        </a:p>
      </dgm:t>
    </dgm:pt>
    <dgm:pt modelId="{978CC362-B3E4-40BF-907A-F30EB28C3D7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D6F0A085-2A5A-4BA0-9800-B20561A099FF}" type="parTrans" cxnId="{AD8B4B3A-3C41-4D87-9332-5D5D4F380B53}">
      <dgm:prSet/>
      <dgm:spPr/>
      <dgm:t>
        <a:bodyPr/>
        <a:lstStyle/>
        <a:p>
          <a:endParaRPr lang="ru-UA"/>
        </a:p>
      </dgm:t>
    </dgm:pt>
    <dgm:pt modelId="{EC2C0D2D-EE0E-4BEA-917B-D1DC2304936B}" type="sibTrans" cxnId="{AD8B4B3A-3C41-4D87-9332-5D5D4F380B53}">
      <dgm:prSet/>
      <dgm:spPr/>
      <dgm:t>
        <a:bodyPr/>
        <a:lstStyle/>
        <a:p>
          <a:endParaRPr lang="ru-UA"/>
        </a:p>
      </dgm:t>
    </dgm:pt>
    <dgm:pt modelId="{689FC95C-4E30-40E2-8A88-7C0CF0492AE0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F6A28A9B-7230-4D45-8437-81B567EF868F}" type="parTrans" cxnId="{E365D915-7A2E-4D91-ABAC-B1B2487957BB}">
      <dgm:prSet/>
      <dgm:spPr/>
      <dgm:t>
        <a:bodyPr/>
        <a:lstStyle/>
        <a:p>
          <a:endParaRPr lang="ru-UA"/>
        </a:p>
      </dgm:t>
    </dgm:pt>
    <dgm:pt modelId="{14B461D8-02E7-4455-AD16-DD9A5F078A76}" type="sibTrans" cxnId="{E365D915-7A2E-4D91-ABAC-B1B2487957BB}">
      <dgm:prSet/>
      <dgm:spPr/>
      <dgm:t>
        <a:bodyPr/>
        <a:lstStyle/>
        <a:p>
          <a:endParaRPr lang="ru-UA"/>
        </a:p>
      </dgm:t>
    </dgm:pt>
    <dgm:pt modelId="{C6344173-CE9F-4CB0-9058-B0EBF40E6D07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157CB59B-FAC4-469F-A3C2-92CF942A6306}" type="parTrans" cxnId="{3E4C3A11-9E0A-41C1-B423-5368E11CC2C5}">
      <dgm:prSet/>
      <dgm:spPr/>
      <dgm:t>
        <a:bodyPr/>
        <a:lstStyle/>
        <a:p>
          <a:endParaRPr lang="ru-UA"/>
        </a:p>
      </dgm:t>
    </dgm:pt>
    <dgm:pt modelId="{EB5E2640-2A80-45E5-829D-BF2E7FDCFC3E}" type="sibTrans" cxnId="{3E4C3A11-9E0A-41C1-B423-5368E11CC2C5}">
      <dgm:prSet/>
      <dgm:spPr/>
      <dgm:t>
        <a:bodyPr/>
        <a:lstStyle/>
        <a:p>
          <a:endParaRPr lang="ru-UA"/>
        </a:p>
      </dgm:t>
    </dgm:pt>
    <dgm:pt modelId="{FD782E51-9715-4BB1-AA57-43888364E783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5"/>
          </a:solidFill>
        </a:ln>
      </dgm:spPr>
      <dgm:t>
        <a:bodyPr/>
        <a:lstStyle/>
        <a:p>
          <a:endParaRPr lang="ru-UA"/>
        </a:p>
      </dgm:t>
    </dgm:pt>
    <dgm:pt modelId="{8B96AA34-F11C-4459-812A-5A2B9A5D844A}" type="parTrans" cxnId="{8441712F-C5AE-4FF5-A809-7591CA8D467D}">
      <dgm:prSet/>
      <dgm:spPr/>
      <dgm:t>
        <a:bodyPr/>
        <a:lstStyle/>
        <a:p>
          <a:endParaRPr lang="ru-UA"/>
        </a:p>
      </dgm:t>
    </dgm:pt>
    <dgm:pt modelId="{2BE2340E-6038-4668-A291-B4F208EB1B4B}" type="sibTrans" cxnId="{8441712F-C5AE-4FF5-A809-7591CA8D467D}">
      <dgm:prSet/>
      <dgm:spPr/>
      <dgm:t>
        <a:bodyPr/>
        <a:lstStyle/>
        <a:p>
          <a:endParaRPr lang="ru-UA"/>
        </a:p>
      </dgm:t>
    </dgm:pt>
    <dgm:pt modelId="{EAEA8871-A423-4A44-9DD2-A2BE68C2F526}" type="pres">
      <dgm:prSet presAssocID="{2CA65D41-D055-4844-B3E3-5DF40F21FB20}" presName="Name0" presStyleCnt="0">
        <dgm:presLayoutVars>
          <dgm:dir/>
          <dgm:animLvl val="lvl"/>
          <dgm:resizeHandles val="exact"/>
        </dgm:presLayoutVars>
      </dgm:prSet>
      <dgm:spPr/>
    </dgm:pt>
    <dgm:pt modelId="{7868CD57-CD31-4F99-8399-B6A6C13BAFB4}" type="pres">
      <dgm:prSet presAssocID="{8A12612E-1F99-4C88-9A1E-755876C98D87}" presName="Name8" presStyleCnt="0"/>
      <dgm:spPr/>
    </dgm:pt>
    <dgm:pt modelId="{2094F15F-87C4-4F24-93E0-47F93B67B8DF}" type="pres">
      <dgm:prSet presAssocID="{8A12612E-1F99-4C88-9A1E-755876C98D8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CD4716-72C4-473D-BBBA-43EC78769E9C}" type="pres">
      <dgm:prSet presAssocID="{8A12612E-1F99-4C88-9A1E-755876C98D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AA758-F442-42AF-805A-CD4B6EB70254}" type="pres">
      <dgm:prSet presAssocID="{2ED90041-98E6-4505-A2EC-4C5C867DAED5}" presName="Name8" presStyleCnt="0"/>
      <dgm:spPr/>
    </dgm:pt>
    <dgm:pt modelId="{A405E2FA-E7D5-42A6-A44C-F9E7B1CD42EE}" type="pres">
      <dgm:prSet presAssocID="{2ED90041-98E6-4505-A2EC-4C5C867DAED5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2FB938-E089-4881-BAD1-D4EB0B2D1348}" type="pres">
      <dgm:prSet presAssocID="{2ED90041-98E6-4505-A2EC-4C5C867DA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CB2FB-B7CB-4083-A4B6-81F54C064C06}" type="pres">
      <dgm:prSet presAssocID="{6DFB9997-E1A5-4B52-B751-C3B81AB58D95}" presName="Name8" presStyleCnt="0"/>
      <dgm:spPr/>
    </dgm:pt>
    <dgm:pt modelId="{30EA0E3E-E76F-46DB-92E1-F98220469C0A}" type="pres">
      <dgm:prSet presAssocID="{6DFB9997-E1A5-4B52-B751-C3B81AB58D95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6D14B-DCF8-4D97-9B1D-5CC91E43E7A0}" type="pres">
      <dgm:prSet presAssocID="{6DFB9997-E1A5-4B52-B751-C3B81AB58D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0B64F-A15F-43B2-91E9-FA48277DF26C}" type="pres">
      <dgm:prSet presAssocID="{978CC362-B3E4-40BF-907A-F30EB28C3D7A}" presName="Name8" presStyleCnt="0"/>
      <dgm:spPr/>
    </dgm:pt>
    <dgm:pt modelId="{1976D8C4-FB62-452A-89CF-2D533EF150CA}" type="pres">
      <dgm:prSet presAssocID="{978CC362-B3E4-40BF-907A-F30EB28C3D7A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24997-F982-42BD-9E25-439753D9C7A9}" type="pres">
      <dgm:prSet presAssocID="{978CC362-B3E4-40BF-907A-F30EB28C3D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77C12-54D1-4177-BA32-6BA51DC770ED}" type="pres">
      <dgm:prSet presAssocID="{689FC95C-4E30-40E2-8A88-7C0CF0492AE0}" presName="Name8" presStyleCnt="0"/>
      <dgm:spPr/>
    </dgm:pt>
    <dgm:pt modelId="{C1EDF0CC-2546-4BE8-9431-BEFC4401A6C2}" type="pres">
      <dgm:prSet presAssocID="{689FC95C-4E30-40E2-8A88-7C0CF0492AE0}" presName="level" presStyleLbl="node1" presStyleIdx="4" presStyleCnt="7" custLinFactNeighborX="0" custLinFactNeighborY="-11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470F7-DD3E-40AD-ABBE-4F897ABA691F}" type="pres">
      <dgm:prSet presAssocID="{689FC95C-4E30-40E2-8A88-7C0CF0492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EEE46-E762-4BC6-87FF-D47E7737D86A}" type="pres">
      <dgm:prSet presAssocID="{C6344173-CE9F-4CB0-9058-B0EBF40E6D07}" presName="Name8" presStyleCnt="0"/>
      <dgm:spPr/>
    </dgm:pt>
    <dgm:pt modelId="{5D35F89D-EE17-4735-8D31-69D42E304617}" type="pres">
      <dgm:prSet presAssocID="{C6344173-CE9F-4CB0-9058-B0EBF40E6D07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213C9-D578-4727-AC36-4C23AA6A7C03}" type="pres">
      <dgm:prSet presAssocID="{C6344173-CE9F-4CB0-9058-B0EBF40E6D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C4E54-CD4C-4F03-B27C-2A791BE18C86}" type="pres">
      <dgm:prSet presAssocID="{FD782E51-9715-4BB1-AA57-43888364E783}" presName="Name8" presStyleCnt="0"/>
      <dgm:spPr/>
    </dgm:pt>
    <dgm:pt modelId="{2D7F2E4D-CA29-4A5E-9366-9985D0F11EF8}" type="pres">
      <dgm:prSet presAssocID="{FD782E51-9715-4BB1-AA57-43888364E78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913BA-6DE5-46B4-BCFC-092867CC1D77}" type="pres">
      <dgm:prSet presAssocID="{FD782E51-9715-4BB1-AA57-43888364E7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305AE9-028B-4692-A839-4166C1D8AAE8}" srcId="{2CA65D41-D055-4844-B3E3-5DF40F21FB20}" destId="{2ED90041-98E6-4505-A2EC-4C5C867DAED5}" srcOrd="1" destOrd="0" parTransId="{2FE115D9-32CE-49BE-A94C-CCF156EA7C3C}" sibTransId="{51B4BDA7-2702-4758-BC90-C623FCE415B1}"/>
    <dgm:cxn modelId="{5099F499-5917-4F6F-BDC9-F777516A68B2}" type="presOf" srcId="{2ED90041-98E6-4505-A2EC-4C5C867DAED5}" destId="{7D2FB938-E089-4881-BAD1-D4EB0B2D1348}" srcOrd="1" destOrd="0" presId="urn:microsoft.com/office/officeart/2005/8/layout/pyramid1"/>
    <dgm:cxn modelId="{12F5FD5F-BAE4-4ED5-8240-1B9799DBDBF5}" srcId="{2CA65D41-D055-4844-B3E3-5DF40F21FB20}" destId="{6DFB9997-E1A5-4B52-B751-C3B81AB58D95}" srcOrd="2" destOrd="0" parTransId="{405BD1BD-48C1-497B-B2AB-E8D9635C334E}" sibTransId="{C2B46ADD-859E-48A1-BAAD-47361EF7F722}"/>
    <dgm:cxn modelId="{770919B0-B55B-4914-9F85-A60BA170F87B}" type="presOf" srcId="{2ED90041-98E6-4505-A2EC-4C5C867DAED5}" destId="{A405E2FA-E7D5-42A6-A44C-F9E7B1CD42EE}" srcOrd="0" destOrd="0" presId="urn:microsoft.com/office/officeart/2005/8/layout/pyramid1"/>
    <dgm:cxn modelId="{8441712F-C5AE-4FF5-A809-7591CA8D467D}" srcId="{2CA65D41-D055-4844-B3E3-5DF40F21FB20}" destId="{FD782E51-9715-4BB1-AA57-43888364E783}" srcOrd="6" destOrd="0" parTransId="{8B96AA34-F11C-4459-812A-5A2B9A5D844A}" sibTransId="{2BE2340E-6038-4668-A291-B4F208EB1B4B}"/>
    <dgm:cxn modelId="{C08D820D-7033-4799-8A14-7C5AC705837B}" type="presOf" srcId="{8A12612E-1F99-4C88-9A1E-755876C98D87}" destId="{1CCD4716-72C4-473D-BBBA-43EC78769E9C}" srcOrd="1" destOrd="0" presId="urn:microsoft.com/office/officeart/2005/8/layout/pyramid1"/>
    <dgm:cxn modelId="{75D6ED99-E3C7-4263-8572-7DC28E828AD5}" type="presOf" srcId="{FD782E51-9715-4BB1-AA57-43888364E783}" destId="{D83913BA-6DE5-46B4-BCFC-092867CC1D77}" srcOrd="1" destOrd="0" presId="urn:microsoft.com/office/officeart/2005/8/layout/pyramid1"/>
    <dgm:cxn modelId="{EC6D7C48-3B70-41C3-BD28-DB659E86BB3C}" type="presOf" srcId="{689FC95C-4E30-40E2-8A88-7C0CF0492AE0}" destId="{C1EDF0CC-2546-4BE8-9431-BEFC4401A6C2}" srcOrd="0" destOrd="0" presId="urn:microsoft.com/office/officeart/2005/8/layout/pyramid1"/>
    <dgm:cxn modelId="{E365D915-7A2E-4D91-ABAC-B1B2487957BB}" srcId="{2CA65D41-D055-4844-B3E3-5DF40F21FB20}" destId="{689FC95C-4E30-40E2-8A88-7C0CF0492AE0}" srcOrd="4" destOrd="0" parTransId="{F6A28A9B-7230-4D45-8437-81B567EF868F}" sibTransId="{14B461D8-02E7-4455-AD16-DD9A5F078A76}"/>
    <dgm:cxn modelId="{40E81467-8778-4590-9A13-A2112389E949}" type="presOf" srcId="{689FC95C-4E30-40E2-8A88-7C0CF0492AE0}" destId="{D06470F7-DD3E-40AD-ABBE-4F897ABA691F}" srcOrd="1" destOrd="0" presId="urn:microsoft.com/office/officeart/2005/8/layout/pyramid1"/>
    <dgm:cxn modelId="{B3B3181E-40E6-40B3-8CB1-7014E6E5EAAC}" type="presOf" srcId="{FD782E51-9715-4BB1-AA57-43888364E783}" destId="{2D7F2E4D-CA29-4A5E-9366-9985D0F11EF8}" srcOrd="0" destOrd="0" presId="urn:microsoft.com/office/officeart/2005/8/layout/pyramid1"/>
    <dgm:cxn modelId="{AD8B4B3A-3C41-4D87-9332-5D5D4F380B53}" srcId="{2CA65D41-D055-4844-B3E3-5DF40F21FB20}" destId="{978CC362-B3E4-40BF-907A-F30EB28C3D7A}" srcOrd="3" destOrd="0" parTransId="{D6F0A085-2A5A-4BA0-9800-B20561A099FF}" sibTransId="{EC2C0D2D-EE0E-4BEA-917B-D1DC2304936B}"/>
    <dgm:cxn modelId="{A08D8139-C00E-439E-9C5C-F92B9332F932}" type="presOf" srcId="{2CA65D41-D055-4844-B3E3-5DF40F21FB20}" destId="{EAEA8871-A423-4A44-9DD2-A2BE68C2F526}" srcOrd="0" destOrd="0" presId="urn:microsoft.com/office/officeart/2005/8/layout/pyramid1"/>
    <dgm:cxn modelId="{F4317C97-9BC7-40AE-BAD7-7F584ED483D0}" type="presOf" srcId="{C6344173-CE9F-4CB0-9058-B0EBF40E6D07}" destId="{5D35F89D-EE17-4735-8D31-69D42E304617}" srcOrd="0" destOrd="0" presId="urn:microsoft.com/office/officeart/2005/8/layout/pyramid1"/>
    <dgm:cxn modelId="{AF002727-A44D-4587-A991-F0A925846CF6}" type="presOf" srcId="{6DFB9997-E1A5-4B52-B751-C3B81AB58D95}" destId="{C2C6D14B-DCF8-4D97-9B1D-5CC91E43E7A0}" srcOrd="1" destOrd="0" presId="urn:microsoft.com/office/officeart/2005/8/layout/pyramid1"/>
    <dgm:cxn modelId="{B029AE8C-010B-464B-982D-28A2968F1090}" srcId="{2CA65D41-D055-4844-B3E3-5DF40F21FB20}" destId="{8A12612E-1F99-4C88-9A1E-755876C98D87}" srcOrd="0" destOrd="0" parTransId="{6D322E9F-F7F8-4EFB-8C58-790BB7D9AD97}" sibTransId="{9CE6064A-625D-4B85-A6B9-95FB9E3C6402}"/>
    <dgm:cxn modelId="{F80E1D36-8B3D-4CB9-B5A5-DBFB35788D1E}" type="presOf" srcId="{6DFB9997-E1A5-4B52-B751-C3B81AB58D95}" destId="{30EA0E3E-E76F-46DB-92E1-F98220469C0A}" srcOrd="0" destOrd="0" presId="urn:microsoft.com/office/officeart/2005/8/layout/pyramid1"/>
    <dgm:cxn modelId="{AC02046C-8EFF-4157-A8CD-4BAEF558EEAA}" type="presOf" srcId="{978CC362-B3E4-40BF-907A-F30EB28C3D7A}" destId="{C3D24997-F982-42BD-9E25-439753D9C7A9}" srcOrd="1" destOrd="0" presId="urn:microsoft.com/office/officeart/2005/8/layout/pyramid1"/>
    <dgm:cxn modelId="{93A5CE42-FE9F-4289-B2F6-632D8AEF014E}" type="presOf" srcId="{8A12612E-1F99-4C88-9A1E-755876C98D87}" destId="{2094F15F-87C4-4F24-93E0-47F93B67B8DF}" srcOrd="0" destOrd="0" presId="urn:microsoft.com/office/officeart/2005/8/layout/pyramid1"/>
    <dgm:cxn modelId="{237A8B6D-3DFE-4287-953C-F2F13E637190}" type="presOf" srcId="{C6344173-CE9F-4CB0-9058-B0EBF40E6D07}" destId="{C5A213C9-D578-4727-AC36-4C23AA6A7C03}" srcOrd="1" destOrd="0" presId="urn:microsoft.com/office/officeart/2005/8/layout/pyramid1"/>
    <dgm:cxn modelId="{674CEDBC-192F-4FAD-AE19-8FBCB80536D2}" type="presOf" srcId="{978CC362-B3E4-40BF-907A-F30EB28C3D7A}" destId="{1976D8C4-FB62-452A-89CF-2D533EF150CA}" srcOrd="0" destOrd="0" presId="urn:microsoft.com/office/officeart/2005/8/layout/pyramid1"/>
    <dgm:cxn modelId="{3E4C3A11-9E0A-41C1-B423-5368E11CC2C5}" srcId="{2CA65D41-D055-4844-B3E3-5DF40F21FB20}" destId="{C6344173-CE9F-4CB0-9058-B0EBF40E6D07}" srcOrd="5" destOrd="0" parTransId="{157CB59B-FAC4-469F-A3C2-92CF942A6306}" sibTransId="{EB5E2640-2A80-45E5-829D-BF2E7FDCFC3E}"/>
    <dgm:cxn modelId="{C080DAA4-15D3-442A-85E7-D4CF33D0B17A}" type="presParOf" srcId="{EAEA8871-A423-4A44-9DD2-A2BE68C2F526}" destId="{7868CD57-CD31-4F99-8399-B6A6C13BAFB4}" srcOrd="0" destOrd="0" presId="urn:microsoft.com/office/officeart/2005/8/layout/pyramid1"/>
    <dgm:cxn modelId="{68766FA8-57D2-4DB2-BCAC-EE9FD2683EE7}" type="presParOf" srcId="{7868CD57-CD31-4F99-8399-B6A6C13BAFB4}" destId="{2094F15F-87C4-4F24-93E0-47F93B67B8DF}" srcOrd="0" destOrd="0" presId="urn:microsoft.com/office/officeart/2005/8/layout/pyramid1"/>
    <dgm:cxn modelId="{554A59A1-3441-48C0-B452-C44F4DD08C93}" type="presParOf" srcId="{7868CD57-CD31-4F99-8399-B6A6C13BAFB4}" destId="{1CCD4716-72C4-473D-BBBA-43EC78769E9C}" srcOrd="1" destOrd="0" presId="urn:microsoft.com/office/officeart/2005/8/layout/pyramid1"/>
    <dgm:cxn modelId="{E5A14319-5EAF-46BE-850D-BA508BE922B8}" type="presParOf" srcId="{EAEA8871-A423-4A44-9DD2-A2BE68C2F526}" destId="{7EDAA758-F442-42AF-805A-CD4B6EB70254}" srcOrd="1" destOrd="0" presId="urn:microsoft.com/office/officeart/2005/8/layout/pyramid1"/>
    <dgm:cxn modelId="{F1237258-3C38-4E0F-AA0F-CBA22C4DBFF8}" type="presParOf" srcId="{7EDAA758-F442-42AF-805A-CD4B6EB70254}" destId="{A405E2FA-E7D5-42A6-A44C-F9E7B1CD42EE}" srcOrd="0" destOrd="0" presId="urn:microsoft.com/office/officeart/2005/8/layout/pyramid1"/>
    <dgm:cxn modelId="{2F177A06-C556-41B6-B02B-9A7EF0B0C7DB}" type="presParOf" srcId="{7EDAA758-F442-42AF-805A-CD4B6EB70254}" destId="{7D2FB938-E089-4881-BAD1-D4EB0B2D1348}" srcOrd="1" destOrd="0" presId="urn:microsoft.com/office/officeart/2005/8/layout/pyramid1"/>
    <dgm:cxn modelId="{2DB911AE-13CD-4551-B7D5-49111D91558B}" type="presParOf" srcId="{EAEA8871-A423-4A44-9DD2-A2BE68C2F526}" destId="{2A9CB2FB-B7CB-4083-A4B6-81F54C064C06}" srcOrd="2" destOrd="0" presId="urn:microsoft.com/office/officeart/2005/8/layout/pyramid1"/>
    <dgm:cxn modelId="{251C5FC8-3E2E-42CC-9E36-C19B7B5B104A}" type="presParOf" srcId="{2A9CB2FB-B7CB-4083-A4B6-81F54C064C06}" destId="{30EA0E3E-E76F-46DB-92E1-F98220469C0A}" srcOrd="0" destOrd="0" presId="urn:microsoft.com/office/officeart/2005/8/layout/pyramid1"/>
    <dgm:cxn modelId="{D452EF7C-9FB9-463E-9E57-707BC49234C1}" type="presParOf" srcId="{2A9CB2FB-B7CB-4083-A4B6-81F54C064C06}" destId="{C2C6D14B-DCF8-4D97-9B1D-5CC91E43E7A0}" srcOrd="1" destOrd="0" presId="urn:microsoft.com/office/officeart/2005/8/layout/pyramid1"/>
    <dgm:cxn modelId="{F1C57DC3-E865-47B0-8376-A659759B1A9F}" type="presParOf" srcId="{EAEA8871-A423-4A44-9DD2-A2BE68C2F526}" destId="{5530B64F-A15F-43B2-91E9-FA48277DF26C}" srcOrd="3" destOrd="0" presId="urn:microsoft.com/office/officeart/2005/8/layout/pyramid1"/>
    <dgm:cxn modelId="{FA4857F7-DE1A-43FE-93BB-1249070594DF}" type="presParOf" srcId="{5530B64F-A15F-43B2-91E9-FA48277DF26C}" destId="{1976D8C4-FB62-452A-89CF-2D533EF150CA}" srcOrd="0" destOrd="0" presId="urn:microsoft.com/office/officeart/2005/8/layout/pyramid1"/>
    <dgm:cxn modelId="{7856DDBA-E8E2-43BF-A0B0-6902B13E21F2}" type="presParOf" srcId="{5530B64F-A15F-43B2-91E9-FA48277DF26C}" destId="{C3D24997-F982-42BD-9E25-439753D9C7A9}" srcOrd="1" destOrd="0" presId="urn:microsoft.com/office/officeart/2005/8/layout/pyramid1"/>
    <dgm:cxn modelId="{92282EE8-D04F-437F-AD29-5B62E687F22E}" type="presParOf" srcId="{EAEA8871-A423-4A44-9DD2-A2BE68C2F526}" destId="{06677C12-54D1-4177-BA32-6BA51DC770ED}" srcOrd="4" destOrd="0" presId="urn:microsoft.com/office/officeart/2005/8/layout/pyramid1"/>
    <dgm:cxn modelId="{01A8203E-8E24-496E-BD3D-D3E8C2EAC2E7}" type="presParOf" srcId="{06677C12-54D1-4177-BA32-6BA51DC770ED}" destId="{C1EDF0CC-2546-4BE8-9431-BEFC4401A6C2}" srcOrd="0" destOrd="0" presId="urn:microsoft.com/office/officeart/2005/8/layout/pyramid1"/>
    <dgm:cxn modelId="{9EA0C835-A33D-472E-B992-45FEB56C8411}" type="presParOf" srcId="{06677C12-54D1-4177-BA32-6BA51DC770ED}" destId="{D06470F7-DD3E-40AD-ABBE-4F897ABA691F}" srcOrd="1" destOrd="0" presId="urn:microsoft.com/office/officeart/2005/8/layout/pyramid1"/>
    <dgm:cxn modelId="{5CDE7C73-A64E-4CB2-93ED-DB5EE1854E1E}" type="presParOf" srcId="{EAEA8871-A423-4A44-9DD2-A2BE68C2F526}" destId="{7C2EEE46-E762-4BC6-87FF-D47E7737D86A}" srcOrd="5" destOrd="0" presId="urn:microsoft.com/office/officeart/2005/8/layout/pyramid1"/>
    <dgm:cxn modelId="{007FE119-D57D-4AB7-B4D9-334AD057AC74}" type="presParOf" srcId="{7C2EEE46-E762-4BC6-87FF-D47E7737D86A}" destId="{5D35F89D-EE17-4735-8D31-69D42E304617}" srcOrd="0" destOrd="0" presId="urn:microsoft.com/office/officeart/2005/8/layout/pyramid1"/>
    <dgm:cxn modelId="{931FAB27-E0FE-44F3-881D-D41DCB521F5E}" type="presParOf" srcId="{7C2EEE46-E762-4BC6-87FF-D47E7737D86A}" destId="{C5A213C9-D578-4727-AC36-4C23AA6A7C03}" srcOrd="1" destOrd="0" presId="urn:microsoft.com/office/officeart/2005/8/layout/pyramid1"/>
    <dgm:cxn modelId="{CC5EEAE9-51B9-4FFD-9425-6C8EA9CD126C}" type="presParOf" srcId="{EAEA8871-A423-4A44-9DD2-A2BE68C2F526}" destId="{51FC4E54-CD4C-4F03-B27C-2A791BE18C86}" srcOrd="6" destOrd="0" presId="urn:microsoft.com/office/officeart/2005/8/layout/pyramid1"/>
    <dgm:cxn modelId="{C64667F6-D634-4085-A002-723C76A9E584}" type="presParOf" srcId="{51FC4E54-CD4C-4F03-B27C-2A791BE18C86}" destId="{2D7F2E4D-CA29-4A5E-9366-9985D0F11EF8}" srcOrd="0" destOrd="0" presId="urn:microsoft.com/office/officeart/2005/8/layout/pyramid1"/>
    <dgm:cxn modelId="{D28D4E80-642B-4E4C-B940-77B9F5AC9747}" type="presParOf" srcId="{51FC4E54-CD4C-4F03-B27C-2A791BE18C86}" destId="{D83913BA-6DE5-46B4-BCFC-092867CC1D77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A65D41-D055-4844-B3E3-5DF40F21FB20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8A12612E-1F99-4C88-9A1E-755876C98D87}">
      <dgm:prSet phldrT="[Текст]" phldr="1"/>
      <dgm:spPr>
        <a:solidFill>
          <a:srgbClr val="FF3399"/>
        </a:solidFill>
      </dgm:spPr>
      <dgm:t>
        <a:bodyPr/>
        <a:lstStyle/>
        <a:p>
          <a:endParaRPr lang="ru-UA" dirty="0"/>
        </a:p>
      </dgm:t>
    </dgm:pt>
    <dgm:pt modelId="{6D322E9F-F7F8-4EFB-8C58-790BB7D9AD97}" type="parTrans" cxnId="{B029AE8C-010B-464B-982D-28A2968F1090}">
      <dgm:prSet/>
      <dgm:spPr/>
      <dgm:t>
        <a:bodyPr/>
        <a:lstStyle/>
        <a:p>
          <a:endParaRPr lang="ru-UA"/>
        </a:p>
      </dgm:t>
    </dgm:pt>
    <dgm:pt modelId="{9CE6064A-625D-4B85-A6B9-95FB9E3C6402}" type="sibTrans" cxnId="{B029AE8C-010B-464B-982D-28A2968F1090}">
      <dgm:prSet/>
      <dgm:spPr/>
      <dgm:t>
        <a:bodyPr/>
        <a:lstStyle/>
        <a:p>
          <a:endParaRPr lang="ru-UA"/>
        </a:p>
      </dgm:t>
    </dgm:pt>
    <dgm:pt modelId="{2ED90041-98E6-4505-A2EC-4C5C867DAED5}">
      <dgm:prSet phldrT="[Текст]" phldr="1"/>
      <dgm:spPr>
        <a:solidFill>
          <a:schemeClr val="accent5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ru-UA" dirty="0"/>
        </a:p>
      </dgm:t>
    </dgm:pt>
    <dgm:pt modelId="{2FE115D9-32CE-49BE-A94C-CCF156EA7C3C}" type="parTrans" cxnId="{D3305AE9-028B-4692-A839-4166C1D8AAE8}">
      <dgm:prSet/>
      <dgm:spPr/>
      <dgm:t>
        <a:bodyPr/>
        <a:lstStyle/>
        <a:p>
          <a:endParaRPr lang="ru-UA"/>
        </a:p>
      </dgm:t>
    </dgm:pt>
    <dgm:pt modelId="{51B4BDA7-2702-4758-BC90-C623FCE415B1}" type="sibTrans" cxnId="{D3305AE9-028B-4692-A839-4166C1D8AAE8}">
      <dgm:prSet/>
      <dgm:spPr/>
      <dgm:t>
        <a:bodyPr/>
        <a:lstStyle/>
        <a:p>
          <a:endParaRPr lang="ru-UA"/>
        </a:p>
      </dgm:t>
    </dgm:pt>
    <dgm:pt modelId="{6DFB9997-E1A5-4B52-B751-C3B81AB58D95}">
      <dgm:prSet phldrT="[Текст]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uk-UA"/>
        </a:p>
        <a:p>
          <a:endParaRPr lang="ru-UA"/>
        </a:p>
      </dgm:t>
    </dgm:pt>
    <dgm:pt modelId="{405BD1BD-48C1-497B-B2AB-E8D9635C334E}" type="parTrans" cxnId="{12F5FD5F-BAE4-4ED5-8240-1B9799DBDBF5}">
      <dgm:prSet/>
      <dgm:spPr/>
      <dgm:t>
        <a:bodyPr/>
        <a:lstStyle/>
        <a:p>
          <a:endParaRPr lang="ru-UA"/>
        </a:p>
      </dgm:t>
    </dgm:pt>
    <dgm:pt modelId="{C2B46ADD-859E-48A1-BAAD-47361EF7F722}" type="sibTrans" cxnId="{12F5FD5F-BAE4-4ED5-8240-1B9799DBDBF5}">
      <dgm:prSet/>
      <dgm:spPr/>
      <dgm:t>
        <a:bodyPr/>
        <a:lstStyle/>
        <a:p>
          <a:endParaRPr lang="ru-UA"/>
        </a:p>
      </dgm:t>
    </dgm:pt>
    <dgm:pt modelId="{978CC362-B3E4-40BF-907A-F30EB28C3D7A}">
      <dgm:prSet/>
      <dgm:spPr>
        <a:solidFill>
          <a:schemeClr val="accent4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ru-UA"/>
        </a:p>
      </dgm:t>
    </dgm:pt>
    <dgm:pt modelId="{D6F0A085-2A5A-4BA0-9800-B20561A099FF}" type="parTrans" cxnId="{AD8B4B3A-3C41-4D87-9332-5D5D4F380B53}">
      <dgm:prSet/>
      <dgm:spPr/>
      <dgm:t>
        <a:bodyPr/>
        <a:lstStyle/>
        <a:p>
          <a:endParaRPr lang="ru-UA"/>
        </a:p>
      </dgm:t>
    </dgm:pt>
    <dgm:pt modelId="{EC2C0D2D-EE0E-4BEA-917B-D1DC2304936B}" type="sibTrans" cxnId="{AD8B4B3A-3C41-4D87-9332-5D5D4F380B53}">
      <dgm:prSet/>
      <dgm:spPr/>
      <dgm:t>
        <a:bodyPr/>
        <a:lstStyle/>
        <a:p>
          <a:endParaRPr lang="ru-UA"/>
        </a:p>
      </dgm:t>
    </dgm:pt>
    <dgm:pt modelId="{689FC95C-4E30-40E2-8A88-7C0CF0492AE0}">
      <dgm:prSet/>
      <dgm:spPr>
        <a:solidFill>
          <a:schemeClr val="accent5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ru-UA"/>
        </a:p>
      </dgm:t>
    </dgm:pt>
    <dgm:pt modelId="{F6A28A9B-7230-4D45-8437-81B567EF868F}" type="parTrans" cxnId="{E365D915-7A2E-4D91-ABAC-B1B2487957BB}">
      <dgm:prSet/>
      <dgm:spPr/>
      <dgm:t>
        <a:bodyPr/>
        <a:lstStyle/>
        <a:p>
          <a:endParaRPr lang="ru-UA"/>
        </a:p>
      </dgm:t>
    </dgm:pt>
    <dgm:pt modelId="{14B461D8-02E7-4455-AD16-DD9A5F078A76}" type="sibTrans" cxnId="{E365D915-7A2E-4D91-ABAC-B1B2487957BB}">
      <dgm:prSet/>
      <dgm:spPr/>
      <dgm:t>
        <a:bodyPr/>
        <a:lstStyle/>
        <a:p>
          <a:endParaRPr lang="ru-UA"/>
        </a:p>
      </dgm:t>
    </dgm:pt>
    <dgm:pt modelId="{C6344173-CE9F-4CB0-9058-B0EBF40E6D07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ru-UA"/>
        </a:p>
      </dgm:t>
    </dgm:pt>
    <dgm:pt modelId="{157CB59B-FAC4-469F-A3C2-92CF942A6306}" type="parTrans" cxnId="{3E4C3A11-9E0A-41C1-B423-5368E11CC2C5}">
      <dgm:prSet/>
      <dgm:spPr/>
      <dgm:t>
        <a:bodyPr/>
        <a:lstStyle/>
        <a:p>
          <a:endParaRPr lang="ru-UA"/>
        </a:p>
      </dgm:t>
    </dgm:pt>
    <dgm:pt modelId="{EB5E2640-2A80-45E5-829D-BF2E7FDCFC3E}" type="sibTrans" cxnId="{3E4C3A11-9E0A-41C1-B423-5368E11CC2C5}">
      <dgm:prSet/>
      <dgm:spPr/>
      <dgm:t>
        <a:bodyPr/>
        <a:lstStyle/>
        <a:p>
          <a:endParaRPr lang="ru-UA"/>
        </a:p>
      </dgm:t>
    </dgm:pt>
    <dgm:pt modelId="{FD782E51-9715-4BB1-AA57-43888364E783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ru-UA"/>
        </a:p>
      </dgm:t>
    </dgm:pt>
    <dgm:pt modelId="{8B96AA34-F11C-4459-812A-5A2B9A5D844A}" type="parTrans" cxnId="{8441712F-C5AE-4FF5-A809-7591CA8D467D}">
      <dgm:prSet/>
      <dgm:spPr/>
      <dgm:t>
        <a:bodyPr/>
        <a:lstStyle/>
        <a:p>
          <a:endParaRPr lang="ru-UA"/>
        </a:p>
      </dgm:t>
    </dgm:pt>
    <dgm:pt modelId="{2BE2340E-6038-4668-A291-B4F208EB1B4B}" type="sibTrans" cxnId="{8441712F-C5AE-4FF5-A809-7591CA8D467D}">
      <dgm:prSet/>
      <dgm:spPr/>
      <dgm:t>
        <a:bodyPr/>
        <a:lstStyle/>
        <a:p>
          <a:endParaRPr lang="ru-UA"/>
        </a:p>
      </dgm:t>
    </dgm:pt>
    <dgm:pt modelId="{EAEA8871-A423-4A44-9DD2-A2BE68C2F526}" type="pres">
      <dgm:prSet presAssocID="{2CA65D41-D055-4844-B3E3-5DF40F21FB20}" presName="Name0" presStyleCnt="0">
        <dgm:presLayoutVars>
          <dgm:dir/>
          <dgm:animLvl val="lvl"/>
          <dgm:resizeHandles val="exact"/>
        </dgm:presLayoutVars>
      </dgm:prSet>
      <dgm:spPr/>
    </dgm:pt>
    <dgm:pt modelId="{7868CD57-CD31-4F99-8399-B6A6C13BAFB4}" type="pres">
      <dgm:prSet presAssocID="{8A12612E-1F99-4C88-9A1E-755876C98D87}" presName="Name8" presStyleCnt="0"/>
      <dgm:spPr/>
    </dgm:pt>
    <dgm:pt modelId="{2094F15F-87C4-4F24-93E0-47F93B67B8DF}" type="pres">
      <dgm:prSet presAssocID="{8A12612E-1F99-4C88-9A1E-755876C98D87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CD4716-72C4-473D-BBBA-43EC78769E9C}" type="pres">
      <dgm:prSet presAssocID="{8A12612E-1F99-4C88-9A1E-755876C98D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DAA758-F442-42AF-805A-CD4B6EB70254}" type="pres">
      <dgm:prSet presAssocID="{2ED90041-98E6-4505-A2EC-4C5C867DAED5}" presName="Name8" presStyleCnt="0"/>
      <dgm:spPr/>
    </dgm:pt>
    <dgm:pt modelId="{A405E2FA-E7D5-42A6-A44C-F9E7B1CD42EE}" type="pres">
      <dgm:prSet presAssocID="{2ED90041-98E6-4505-A2EC-4C5C867DAED5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2FB938-E089-4881-BAD1-D4EB0B2D1348}" type="pres">
      <dgm:prSet presAssocID="{2ED90041-98E6-4505-A2EC-4C5C867DAED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9CB2FB-B7CB-4083-A4B6-81F54C064C06}" type="pres">
      <dgm:prSet presAssocID="{6DFB9997-E1A5-4B52-B751-C3B81AB58D95}" presName="Name8" presStyleCnt="0"/>
      <dgm:spPr/>
    </dgm:pt>
    <dgm:pt modelId="{30EA0E3E-E76F-46DB-92E1-F98220469C0A}" type="pres">
      <dgm:prSet presAssocID="{6DFB9997-E1A5-4B52-B751-C3B81AB58D95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6D14B-DCF8-4D97-9B1D-5CC91E43E7A0}" type="pres">
      <dgm:prSet presAssocID="{6DFB9997-E1A5-4B52-B751-C3B81AB58D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30B64F-A15F-43B2-91E9-FA48277DF26C}" type="pres">
      <dgm:prSet presAssocID="{978CC362-B3E4-40BF-907A-F30EB28C3D7A}" presName="Name8" presStyleCnt="0"/>
      <dgm:spPr/>
    </dgm:pt>
    <dgm:pt modelId="{1976D8C4-FB62-452A-89CF-2D533EF150CA}" type="pres">
      <dgm:prSet presAssocID="{978CC362-B3E4-40BF-907A-F30EB28C3D7A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D24997-F982-42BD-9E25-439753D9C7A9}" type="pres">
      <dgm:prSet presAssocID="{978CC362-B3E4-40BF-907A-F30EB28C3D7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77C12-54D1-4177-BA32-6BA51DC770ED}" type="pres">
      <dgm:prSet presAssocID="{689FC95C-4E30-40E2-8A88-7C0CF0492AE0}" presName="Name8" presStyleCnt="0"/>
      <dgm:spPr/>
    </dgm:pt>
    <dgm:pt modelId="{C1EDF0CC-2546-4BE8-9431-BEFC4401A6C2}" type="pres">
      <dgm:prSet presAssocID="{689FC95C-4E30-40E2-8A88-7C0CF0492AE0}" presName="level" presStyleLbl="node1" presStyleIdx="4" presStyleCnt="7" custLinFactNeighborX="0" custLinFactNeighborY="-117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6470F7-DD3E-40AD-ABBE-4F897ABA691F}" type="pres">
      <dgm:prSet presAssocID="{689FC95C-4E30-40E2-8A88-7C0CF0492AE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2EEE46-E762-4BC6-87FF-D47E7737D86A}" type="pres">
      <dgm:prSet presAssocID="{C6344173-CE9F-4CB0-9058-B0EBF40E6D07}" presName="Name8" presStyleCnt="0"/>
      <dgm:spPr/>
    </dgm:pt>
    <dgm:pt modelId="{5D35F89D-EE17-4735-8D31-69D42E304617}" type="pres">
      <dgm:prSet presAssocID="{C6344173-CE9F-4CB0-9058-B0EBF40E6D07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A213C9-D578-4727-AC36-4C23AA6A7C03}" type="pres">
      <dgm:prSet presAssocID="{C6344173-CE9F-4CB0-9058-B0EBF40E6D0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FC4E54-CD4C-4F03-B27C-2A791BE18C86}" type="pres">
      <dgm:prSet presAssocID="{FD782E51-9715-4BB1-AA57-43888364E783}" presName="Name8" presStyleCnt="0"/>
      <dgm:spPr/>
    </dgm:pt>
    <dgm:pt modelId="{2D7F2E4D-CA29-4A5E-9366-9985D0F11EF8}" type="pres">
      <dgm:prSet presAssocID="{FD782E51-9715-4BB1-AA57-43888364E783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3913BA-6DE5-46B4-BCFC-092867CC1D77}" type="pres">
      <dgm:prSet presAssocID="{FD782E51-9715-4BB1-AA57-43888364E78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305AE9-028B-4692-A839-4166C1D8AAE8}" srcId="{2CA65D41-D055-4844-B3E3-5DF40F21FB20}" destId="{2ED90041-98E6-4505-A2EC-4C5C867DAED5}" srcOrd="1" destOrd="0" parTransId="{2FE115D9-32CE-49BE-A94C-CCF156EA7C3C}" sibTransId="{51B4BDA7-2702-4758-BC90-C623FCE415B1}"/>
    <dgm:cxn modelId="{5099F499-5917-4F6F-BDC9-F777516A68B2}" type="presOf" srcId="{2ED90041-98E6-4505-A2EC-4C5C867DAED5}" destId="{7D2FB938-E089-4881-BAD1-D4EB0B2D1348}" srcOrd="1" destOrd="0" presId="urn:microsoft.com/office/officeart/2005/8/layout/pyramid1"/>
    <dgm:cxn modelId="{12F5FD5F-BAE4-4ED5-8240-1B9799DBDBF5}" srcId="{2CA65D41-D055-4844-B3E3-5DF40F21FB20}" destId="{6DFB9997-E1A5-4B52-B751-C3B81AB58D95}" srcOrd="2" destOrd="0" parTransId="{405BD1BD-48C1-497B-B2AB-E8D9635C334E}" sibTransId="{C2B46ADD-859E-48A1-BAAD-47361EF7F722}"/>
    <dgm:cxn modelId="{770919B0-B55B-4914-9F85-A60BA170F87B}" type="presOf" srcId="{2ED90041-98E6-4505-A2EC-4C5C867DAED5}" destId="{A405E2FA-E7D5-42A6-A44C-F9E7B1CD42EE}" srcOrd="0" destOrd="0" presId="urn:microsoft.com/office/officeart/2005/8/layout/pyramid1"/>
    <dgm:cxn modelId="{8441712F-C5AE-4FF5-A809-7591CA8D467D}" srcId="{2CA65D41-D055-4844-B3E3-5DF40F21FB20}" destId="{FD782E51-9715-4BB1-AA57-43888364E783}" srcOrd="6" destOrd="0" parTransId="{8B96AA34-F11C-4459-812A-5A2B9A5D844A}" sibTransId="{2BE2340E-6038-4668-A291-B4F208EB1B4B}"/>
    <dgm:cxn modelId="{C08D820D-7033-4799-8A14-7C5AC705837B}" type="presOf" srcId="{8A12612E-1F99-4C88-9A1E-755876C98D87}" destId="{1CCD4716-72C4-473D-BBBA-43EC78769E9C}" srcOrd="1" destOrd="0" presId="urn:microsoft.com/office/officeart/2005/8/layout/pyramid1"/>
    <dgm:cxn modelId="{75D6ED99-E3C7-4263-8572-7DC28E828AD5}" type="presOf" srcId="{FD782E51-9715-4BB1-AA57-43888364E783}" destId="{D83913BA-6DE5-46B4-BCFC-092867CC1D77}" srcOrd="1" destOrd="0" presId="urn:microsoft.com/office/officeart/2005/8/layout/pyramid1"/>
    <dgm:cxn modelId="{EC6D7C48-3B70-41C3-BD28-DB659E86BB3C}" type="presOf" srcId="{689FC95C-4E30-40E2-8A88-7C0CF0492AE0}" destId="{C1EDF0CC-2546-4BE8-9431-BEFC4401A6C2}" srcOrd="0" destOrd="0" presId="urn:microsoft.com/office/officeart/2005/8/layout/pyramid1"/>
    <dgm:cxn modelId="{E365D915-7A2E-4D91-ABAC-B1B2487957BB}" srcId="{2CA65D41-D055-4844-B3E3-5DF40F21FB20}" destId="{689FC95C-4E30-40E2-8A88-7C0CF0492AE0}" srcOrd="4" destOrd="0" parTransId="{F6A28A9B-7230-4D45-8437-81B567EF868F}" sibTransId="{14B461D8-02E7-4455-AD16-DD9A5F078A76}"/>
    <dgm:cxn modelId="{40E81467-8778-4590-9A13-A2112389E949}" type="presOf" srcId="{689FC95C-4E30-40E2-8A88-7C0CF0492AE0}" destId="{D06470F7-DD3E-40AD-ABBE-4F897ABA691F}" srcOrd="1" destOrd="0" presId="urn:microsoft.com/office/officeart/2005/8/layout/pyramid1"/>
    <dgm:cxn modelId="{B3B3181E-40E6-40B3-8CB1-7014E6E5EAAC}" type="presOf" srcId="{FD782E51-9715-4BB1-AA57-43888364E783}" destId="{2D7F2E4D-CA29-4A5E-9366-9985D0F11EF8}" srcOrd="0" destOrd="0" presId="urn:microsoft.com/office/officeart/2005/8/layout/pyramid1"/>
    <dgm:cxn modelId="{AD8B4B3A-3C41-4D87-9332-5D5D4F380B53}" srcId="{2CA65D41-D055-4844-B3E3-5DF40F21FB20}" destId="{978CC362-B3E4-40BF-907A-F30EB28C3D7A}" srcOrd="3" destOrd="0" parTransId="{D6F0A085-2A5A-4BA0-9800-B20561A099FF}" sibTransId="{EC2C0D2D-EE0E-4BEA-917B-D1DC2304936B}"/>
    <dgm:cxn modelId="{A08D8139-C00E-439E-9C5C-F92B9332F932}" type="presOf" srcId="{2CA65D41-D055-4844-B3E3-5DF40F21FB20}" destId="{EAEA8871-A423-4A44-9DD2-A2BE68C2F526}" srcOrd="0" destOrd="0" presId="urn:microsoft.com/office/officeart/2005/8/layout/pyramid1"/>
    <dgm:cxn modelId="{F4317C97-9BC7-40AE-BAD7-7F584ED483D0}" type="presOf" srcId="{C6344173-CE9F-4CB0-9058-B0EBF40E6D07}" destId="{5D35F89D-EE17-4735-8D31-69D42E304617}" srcOrd="0" destOrd="0" presId="urn:microsoft.com/office/officeart/2005/8/layout/pyramid1"/>
    <dgm:cxn modelId="{AF002727-A44D-4587-A991-F0A925846CF6}" type="presOf" srcId="{6DFB9997-E1A5-4B52-B751-C3B81AB58D95}" destId="{C2C6D14B-DCF8-4D97-9B1D-5CC91E43E7A0}" srcOrd="1" destOrd="0" presId="urn:microsoft.com/office/officeart/2005/8/layout/pyramid1"/>
    <dgm:cxn modelId="{B029AE8C-010B-464B-982D-28A2968F1090}" srcId="{2CA65D41-D055-4844-B3E3-5DF40F21FB20}" destId="{8A12612E-1F99-4C88-9A1E-755876C98D87}" srcOrd="0" destOrd="0" parTransId="{6D322E9F-F7F8-4EFB-8C58-790BB7D9AD97}" sibTransId="{9CE6064A-625D-4B85-A6B9-95FB9E3C6402}"/>
    <dgm:cxn modelId="{F80E1D36-8B3D-4CB9-B5A5-DBFB35788D1E}" type="presOf" srcId="{6DFB9997-E1A5-4B52-B751-C3B81AB58D95}" destId="{30EA0E3E-E76F-46DB-92E1-F98220469C0A}" srcOrd="0" destOrd="0" presId="urn:microsoft.com/office/officeart/2005/8/layout/pyramid1"/>
    <dgm:cxn modelId="{AC02046C-8EFF-4157-A8CD-4BAEF558EEAA}" type="presOf" srcId="{978CC362-B3E4-40BF-907A-F30EB28C3D7A}" destId="{C3D24997-F982-42BD-9E25-439753D9C7A9}" srcOrd="1" destOrd="0" presId="urn:microsoft.com/office/officeart/2005/8/layout/pyramid1"/>
    <dgm:cxn modelId="{93A5CE42-FE9F-4289-B2F6-632D8AEF014E}" type="presOf" srcId="{8A12612E-1F99-4C88-9A1E-755876C98D87}" destId="{2094F15F-87C4-4F24-93E0-47F93B67B8DF}" srcOrd="0" destOrd="0" presId="urn:microsoft.com/office/officeart/2005/8/layout/pyramid1"/>
    <dgm:cxn modelId="{237A8B6D-3DFE-4287-953C-F2F13E637190}" type="presOf" srcId="{C6344173-CE9F-4CB0-9058-B0EBF40E6D07}" destId="{C5A213C9-D578-4727-AC36-4C23AA6A7C03}" srcOrd="1" destOrd="0" presId="urn:microsoft.com/office/officeart/2005/8/layout/pyramid1"/>
    <dgm:cxn modelId="{674CEDBC-192F-4FAD-AE19-8FBCB80536D2}" type="presOf" srcId="{978CC362-B3E4-40BF-907A-F30EB28C3D7A}" destId="{1976D8C4-FB62-452A-89CF-2D533EF150CA}" srcOrd="0" destOrd="0" presId="urn:microsoft.com/office/officeart/2005/8/layout/pyramid1"/>
    <dgm:cxn modelId="{3E4C3A11-9E0A-41C1-B423-5368E11CC2C5}" srcId="{2CA65D41-D055-4844-B3E3-5DF40F21FB20}" destId="{C6344173-CE9F-4CB0-9058-B0EBF40E6D07}" srcOrd="5" destOrd="0" parTransId="{157CB59B-FAC4-469F-A3C2-92CF942A6306}" sibTransId="{EB5E2640-2A80-45E5-829D-BF2E7FDCFC3E}"/>
    <dgm:cxn modelId="{C080DAA4-15D3-442A-85E7-D4CF33D0B17A}" type="presParOf" srcId="{EAEA8871-A423-4A44-9DD2-A2BE68C2F526}" destId="{7868CD57-CD31-4F99-8399-B6A6C13BAFB4}" srcOrd="0" destOrd="0" presId="urn:microsoft.com/office/officeart/2005/8/layout/pyramid1"/>
    <dgm:cxn modelId="{68766FA8-57D2-4DB2-BCAC-EE9FD2683EE7}" type="presParOf" srcId="{7868CD57-CD31-4F99-8399-B6A6C13BAFB4}" destId="{2094F15F-87C4-4F24-93E0-47F93B67B8DF}" srcOrd="0" destOrd="0" presId="urn:microsoft.com/office/officeart/2005/8/layout/pyramid1"/>
    <dgm:cxn modelId="{554A59A1-3441-48C0-B452-C44F4DD08C93}" type="presParOf" srcId="{7868CD57-CD31-4F99-8399-B6A6C13BAFB4}" destId="{1CCD4716-72C4-473D-BBBA-43EC78769E9C}" srcOrd="1" destOrd="0" presId="urn:microsoft.com/office/officeart/2005/8/layout/pyramid1"/>
    <dgm:cxn modelId="{E5A14319-5EAF-46BE-850D-BA508BE922B8}" type="presParOf" srcId="{EAEA8871-A423-4A44-9DD2-A2BE68C2F526}" destId="{7EDAA758-F442-42AF-805A-CD4B6EB70254}" srcOrd="1" destOrd="0" presId="urn:microsoft.com/office/officeart/2005/8/layout/pyramid1"/>
    <dgm:cxn modelId="{F1237258-3C38-4E0F-AA0F-CBA22C4DBFF8}" type="presParOf" srcId="{7EDAA758-F442-42AF-805A-CD4B6EB70254}" destId="{A405E2FA-E7D5-42A6-A44C-F9E7B1CD42EE}" srcOrd="0" destOrd="0" presId="urn:microsoft.com/office/officeart/2005/8/layout/pyramid1"/>
    <dgm:cxn modelId="{2F177A06-C556-41B6-B02B-9A7EF0B0C7DB}" type="presParOf" srcId="{7EDAA758-F442-42AF-805A-CD4B6EB70254}" destId="{7D2FB938-E089-4881-BAD1-D4EB0B2D1348}" srcOrd="1" destOrd="0" presId="urn:microsoft.com/office/officeart/2005/8/layout/pyramid1"/>
    <dgm:cxn modelId="{2DB911AE-13CD-4551-B7D5-49111D91558B}" type="presParOf" srcId="{EAEA8871-A423-4A44-9DD2-A2BE68C2F526}" destId="{2A9CB2FB-B7CB-4083-A4B6-81F54C064C06}" srcOrd="2" destOrd="0" presId="urn:microsoft.com/office/officeart/2005/8/layout/pyramid1"/>
    <dgm:cxn modelId="{251C5FC8-3E2E-42CC-9E36-C19B7B5B104A}" type="presParOf" srcId="{2A9CB2FB-B7CB-4083-A4B6-81F54C064C06}" destId="{30EA0E3E-E76F-46DB-92E1-F98220469C0A}" srcOrd="0" destOrd="0" presId="urn:microsoft.com/office/officeart/2005/8/layout/pyramid1"/>
    <dgm:cxn modelId="{D452EF7C-9FB9-463E-9E57-707BC49234C1}" type="presParOf" srcId="{2A9CB2FB-B7CB-4083-A4B6-81F54C064C06}" destId="{C2C6D14B-DCF8-4D97-9B1D-5CC91E43E7A0}" srcOrd="1" destOrd="0" presId="urn:microsoft.com/office/officeart/2005/8/layout/pyramid1"/>
    <dgm:cxn modelId="{F1C57DC3-E865-47B0-8376-A659759B1A9F}" type="presParOf" srcId="{EAEA8871-A423-4A44-9DD2-A2BE68C2F526}" destId="{5530B64F-A15F-43B2-91E9-FA48277DF26C}" srcOrd="3" destOrd="0" presId="urn:microsoft.com/office/officeart/2005/8/layout/pyramid1"/>
    <dgm:cxn modelId="{FA4857F7-DE1A-43FE-93BB-1249070594DF}" type="presParOf" srcId="{5530B64F-A15F-43B2-91E9-FA48277DF26C}" destId="{1976D8C4-FB62-452A-89CF-2D533EF150CA}" srcOrd="0" destOrd="0" presId="urn:microsoft.com/office/officeart/2005/8/layout/pyramid1"/>
    <dgm:cxn modelId="{7856DDBA-E8E2-43BF-A0B0-6902B13E21F2}" type="presParOf" srcId="{5530B64F-A15F-43B2-91E9-FA48277DF26C}" destId="{C3D24997-F982-42BD-9E25-439753D9C7A9}" srcOrd="1" destOrd="0" presId="urn:microsoft.com/office/officeart/2005/8/layout/pyramid1"/>
    <dgm:cxn modelId="{92282EE8-D04F-437F-AD29-5B62E687F22E}" type="presParOf" srcId="{EAEA8871-A423-4A44-9DD2-A2BE68C2F526}" destId="{06677C12-54D1-4177-BA32-6BA51DC770ED}" srcOrd="4" destOrd="0" presId="urn:microsoft.com/office/officeart/2005/8/layout/pyramid1"/>
    <dgm:cxn modelId="{01A8203E-8E24-496E-BD3D-D3E8C2EAC2E7}" type="presParOf" srcId="{06677C12-54D1-4177-BA32-6BA51DC770ED}" destId="{C1EDF0CC-2546-4BE8-9431-BEFC4401A6C2}" srcOrd="0" destOrd="0" presId="urn:microsoft.com/office/officeart/2005/8/layout/pyramid1"/>
    <dgm:cxn modelId="{9EA0C835-A33D-472E-B992-45FEB56C8411}" type="presParOf" srcId="{06677C12-54D1-4177-BA32-6BA51DC770ED}" destId="{D06470F7-DD3E-40AD-ABBE-4F897ABA691F}" srcOrd="1" destOrd="0" presId="urn:microsoft.com/office/officeart/2005/8/layout/pyramid1"/>
    <dgm:cxn modelId="{5CDE7C73-A64E-4CB2-93ED-DB5EE1854E1E}" type="presParOf" srcId="{EAEA8871-A423-4A44-9DD2-A2BE68C2F526}" destId="{7C2EEE46-E762-4BC6-87FF-D47E7737D86A}" srcOrd="5" destOrd="0" presId="urn:microsoft.com/office/officeart/2005/8/layout/pyramid1"/>
    <dgm:cxn modelId="{007FE119-D57D-4AB7-B4D9-334AD057AC74}" type="presParOf" srcId="{7C2EEE46-E762-4BC6-87FF-D47E7737D86A}" destId="{5D35F89D-EE17-4735-8D31-69D42E304617}" srcOrd="0" destOrd="0" presId="urn:microsoft.com/office/officeart/2005/8/layout/pyramid1"/>
    <dgm:cxn modelId="{931FAB27-E0FE-44F3-881D-D41DCB521F5E}" type="presParOf" srcId="{7C2EEE46-E762-4BC6-87FF-D47E7737D86A}" destId="{C5A213C9-D578-4727-AC36-4C23AA6A7C03}" srcOrd="1" destOrd="0" presId="urn:microsoft.com/office/officeart/2005/8/layout/pyramid1"/>
    <dgm:cxn modelId="{CC5EEAE9-51B9-4FFD-9425-6C8EA9CD126C}" type="presParOf" srcId="{EAEA8871-A423-4A44-9DD2-A2BE68C2F526}" destId="{51FC4E54-CD4C-4F03-B27C-2A791BE18C86}" srcOrd="6" destOrd="0" presId="urn:microsoft.com/office/officeart/2005/8/layout/pyramid1"/>
    <dgm:cxn modelId="{C64667F6-D634-4085-A002-723C76A9E584}" type="presParOf" srcId="{51FC4E54-CD4C-4F03-B27C-2A791BE18C86}" destId="{2D7F2E4D-CA29-4A5E-9366-9985D0F11EF8}" srcOrd="0" destOrd="0" presId="urn:microsoft.com/office/officeart/2005/8/layout/pyramid1"/>
    <dgm:cxn modelId="{D28D4E80-642B-4E4C-B940-77B9F5AC9747}" type="presParOf" srcId="{51FC4E54-CD4C-4F03-B27C-2A791BE18C86}" destId="{D83913BA-6DE5-46B4-BCFC-092867CC1D77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F15F-87C4-4F24-93E0-47F93B67B8DF}">
      <dsp:nvSpPr>
        <dsp:cNvPr id="0" name=""/>
        <dsp:cNvSpPr/>
      </dsp:nvSpPr>
      <dsp:spPr>
        <a:xfrm>
          <a:off x="1157053" y="0"/>
          <a:ext cx="385684" cy="397275"/>
        </a:xfrm>
        <a:prstGeom prst="trapezoid">
          <a:avLst>
            <a:gd name="adj" fmla="val 50000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800" kern="1200" dirty="0"/>
        </a:p>
      </dsp:txBody>
      <dsp:txXfrm>
        <a:off x="1157053" y="0"/>
        <a:ext cx="385684" cy="397275"/>
      </dsp:txXfrm>
    </dsp:sp>
    <dsp:sp modelId="{A405E2FA-E7D5-42A6-A44C-F9E7B1CD42EE}">
      <dsp:nvSpPr>
        <dsp:cNvPr id="0" name=""/>
        <dsp:cNvSpPr/>
      </dsp:nvSpPr>
      <dsp:spPr>
        <a:xfrm>
          <a:off x="964211" y="397275"/>
          <a:ext cx="771369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 dirty="0"/>
        </a:p>
      </dsp:txBody>
      <dsp:txXfrm>
        <a:off x="1099201" y="397275"/>
        <a:ext cx="501389" cy="397275"/>
      </dsp:txXfrm>
    </dsp:sp>
    <dsp:sp modelId="{30EA0E3E-E76F-46DB-92E1-F98220469C0A}">
      <dsp:nvSpPr>
        <dsp:cNvPr id="0" name=""/>
        <dsp:cNvSpPr/>
      </dsp:nvSpPr>
      <dsp:spPr>
        <a:xfrm>
          <a:off x="771369" y="794550"/>
          <a:ext cx="1157053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973853" y="794550"/>
        <a:ext cx="752084" cy="397275"/>
      </dsp:txXfrm>
    </dsp:sp>
    <dsp:sp modelId="{1976D8C4-FB62-452A-89CF-2D533EF150CA}">
      <dsp:nvSpPr>
        <dsp:cNvPr id="0" name=""/>
        <dsp:cNvSpPr/>
      </dsp:nvSpPr>
      <dsp:spPr>
        <a:xfrm>
          <a:off x="578526" y="1191825"/>
          <a:ext cx="1542738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848506" y="1191825"/>
        <a:ext cx="1002779" cy="397275"/>
      </dsp:txXfrm>
    </dsp:sp>
    <dsp:sp modelId="{C1EDF0CC-2546-4BE8-9431-BEFC4401A6C2}">
      <dsp:nvSpPr>
        <dsp:cNvPr id="0" name=""/>
        <dsp:cNvSpPr/>
      </dsp:nvSpPr>
      <dsp:spPr>
        <a:xfrm>
          <a:off x="385684" y="1584417"/>
          <a:ext cx="1928422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723158" y="1584417"/>
        <a:ext cx="1253474" cy="397275"/>
      </dsp:txXfrm>
    </dsp:sp>
    <dsp:sp modelId="{5D35F89D-EE17-4735-8D31-69D42E304617}">
      <dsp:nvSpPr>
        <dsp:cNvPr id="0" name=""/>
        <dsp:cNvSpPr/>
      </dsp:nvSpPr>
      <dsp:spPr>
        <a:xfrm>
          <a:off x="192842" y="1986376"/>
          <a:ext cx="2314107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597811" y="1986376"/>
        <a:ext cx="1504169" cy="397275"/>
      </dsp:txXfrm>
    </dsp:sp>
    <dsp:sp modelId="{2D7F2E4D-CA29-4A5E-9366-9985D0F11EF8}">
      <dsp:nvSpPr>
        <dsp:cNvPr id="0" name=""/>
        <dsp:cNvSpPr/>
      </dsp:nvSpPr>
      <dsp:spPr>
        <a:xfrm>
          <a:off x="0" y="2383651"/>
          <a:ext cx="2699792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472463" y="2383651"/>
        <a:ext cx="1754864" cy="397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F15F-87C4-4F24-93E0-47F93B67B8DF}">
      <dsp:nvSpPr>
        <dsp:cNvPr id="0" name=""/>
        <dsp:cNvSpPr/>
      </dsp:nvSpPr>
      <dsp:spPr>
        <a:xfrm>
          <a:off x="1157053" y="0"/>
          <a:ext cx="385684" cy="397275"/>
        </a:xfrm>
        <a:prstGeom prst="trapezoid">
          <a:avLst>
            <a:gd name="adj" fmla="val 50000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800" kern="1200" dirty="0"/>
        </a:p>
      </dsp:txBody>
      <dsp:txXfrm>
        <a:off x="1157053" y="0"/>
        <a:ext cx="385684" cy="397275"/>
      </dsp:txXfrm>
    </dsp:sp>
    <dsp:sp modelId="{A405E2FA-E7D5-42A6-A44C-F9E7B1CD42EE}">
      <dsp:nvSpPr>
        <dsp:cNvPr id="0" name=""/>
        <dsp:cNvSpPr/>
      </dsp:nvSpPr>
      <dsp:spPr>
        <a:xfrm>
          <a:off x="964211" y="397275"/>
          <a:ext cx="771369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 dirty="0"/>
        </a:p>
      </dsp:txBody>
      <dsp:txXfrm>
        <a:off x="1099201" y="397275"/>
        <a:ext cx="501389" cy="397275"/>
      </dsp:txXfrm>
    </dsp:sp>
    <dsp:sp modelId="{30EA0E3E-E76F-46DB-92E1-F98220469C0A}">
      <dsp:nvSpPr>
        <dsp:cNvPr id="0" name=""/>
        <dsp:cNvSpPr/>
      </dsp:nvSpPr>
      <dsp:spPr>
        <a:xfrm>
          <a:off x="771369" y="794550"/>
          <a:ext cx="1157053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973853" y="794550"/>
        <a:ext cx="752084" cy="397275"/>
      </dsp:txXfrm>
    </dsp:sp>
    <dsp:sp modelId="{1976D8C4-FB62-452A-89CF-2D533EF150CA}">
      <dsp:nvSpPr>
        <dsp:cNvPr id="0" name=""/>
        <dsp:cNvSpPr/>
      </dsp:nvSpPr>
      <dsp:spPr>
        <a:xfrm>
          <a:off x="578526" y="1191825"/>
          <a:ext cx="1542738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848506" y="1191825"/>
        <a:ext cx="1002779" cy="397275"/>
      </dsp:txXfrm>
    </dsp:sp>
    <dsp:sp modelId="{C1EDF0CC-2546-4BE8-9431-BEFC4401A6C2}">
      <dsp:nvSpPr>
        <dsp:cNvPr id="0" name=""/>
        <dsp:cNvSpPr/>
      </dsp:nvSpPr>
      <dsp:spPr>
        <a:xfrm>
          <a:off x="385684" y="1584417"/>
          <a:ext cx="1928422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723158" y="1584417"/>
        <a:ext cx="1253474" cy="397275"/>
      </dsp:txXfrm>
    </dsp:sp>
    <dsp:sp modelId="{5D35F89D-EE17-4735-8D31-69D42E304617}">
      <dsp:nvSpPr>
        <dsp:cNvPr id="0" name=""/>
        <dsp:cNvSpPr/>
      </dsp:nvSpPr>
      <dsp:spPr>
        <a:xfrm>
          <a:off x="192842" y="1986376"/>
          <a:ext cx="2314107" cy="397275"/>
        </a:xfrm>
        <a:prstGeom prst="trapezoid">
          <a:avLst>
            <a:gd name="adj" fmla="val 48541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597811" y="1986376"/>
        <a:ext cx="1504169" cy="397275"/>
      </dsp:txXfrm>
    </dsp:sp>
    <dsp:sp modelId="{2D7F2E4D-CA29-4A5E-9366-9985D0F11EF8}">
      <dsp:nvSpPr>
        <dsp:cNvPr id="0" name=""/>
        <dsp:cNvSpPr/>
      </dsp:nvSpPr>
      <dsp:spPr>
        <a:xfrm>
          <a:off x="0" y="2383651"/>
          <a:ext cx="2699792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472463" y="2383651"/>
        <a:ext cx="1754864" cy="397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F15F-87C4-4F24-93E0-47F93B67B8DF}">
      <dsp:nvSpPr>
        <dsp:cNvPr id="0" name=""/>
        <dsp:cNvSpPr/>
      </dsp:nvSpPr>
      <dsp:spPr>
        <a:xfrm>
          <a:off x="1157053" y="0"/>
          <a:ext cx="385684" cy="397275"/>
        </a:xfrm>
        <a:prstGeom prst="trapezoid">
          <a:avLst>
            <a:gd name="adj" fmla="val 50000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800" kern="1200"/>
        </a:p>
      </dsp:txBody>
      <dsp:txXfrm>
        <a:off x="1157053" y="0"/>
        <a:ext cx="385684" cy="397275"/>
      </dsp:txXfrm>
    </dsp:sp>
    <dsp:sp modelId="{A405E2FA-E7D5-42A6-A44C-F9E7B1CD42EE}">
      <dsp:nvSpPr>
        <dsp:cNvPr id="0" name=""/>
        <dsp:cNvSpPr/>
      </dsp:nvSpPr>
      <dsp:spPr>
        <a:xfrm>
          <a:off x="964211" y="397275"/>
          <a:ext cx="771369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 dirty="0"/>
        </a:p>
      </dsp:txBody>
      <dsp:txXfrm>
        <a:off x="1099201" y="397275"/>
        <a:ext cx="501389" cy="397275"/>
      </dsp:txXfrm>
    </dsp:sp>
    <dsp:sp modelId="{30EA0E3E-E76F-46DB-92E1-F98220469C0A}">
      <dsp:nvSpPr>
        <dsp:cNvPr id="0" name=""/>
        <dsp:cNvSpPr/>
      </dsp:nvSpPr>
      <dsp:spPr>
        <a:xfrm>
          <a:off x="771369" y="794550"/>
          <a:ext cx="1157053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973853" y="794550"/>
        <a:ext cx="752084" cy="397275"/>
      </dsp:txXfrm>
    </dsp:sp>
    <dsp:sp modelId="{1976D8C4-FB62-452A-89CF-2D533EF150CA}">
      <dsp:nvSpPr>
        <dsp:cNvPr id="0" name=""/>
        <dsp:cNvSpPr/>
      </dsp:nvSpPr>
      <dsp:spPr>
        <a:xfrm>
          <a:off x="578526" y="1191825"/>
          <a:ext cx="1542738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848506" y="1191825"/>
        <a:ext cx="1002779" cy="397275"/>
      </dsp:txXfrm>
    </dsp:sp>
    <dsp:sp modelId="{C1EDF0CC-2546-4BE8-9431-BEFC4401A6C2}">
      <dsp:nvSpPr>
        <dsp:cNvPr id="0" name=""/>
        <dsp:cNvSpPr/>
      </dsp:nvSpPr>
      <dsp:spPr>
        <a:xfrm>
          <a:off x="385684" y="1584417"/>
          <a:ext cx="1928422" cy="397275"/>
        </a:xfrm>
        <a:prstGeom prst="trapezoid">
          <a:avLst>
            <a:gd name="adj" fmla="val 48541"/>
          </a:avLst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723158" y="1584417"/>
        <a:ext cx="1253474" cy="397275"/>
      </dsp:txXfrm>
    </dsp:sp>
    <dsp:sp modelId="{5D35F89D-EE17-4735-8D31-69D42E304617}">
      <dsp:nvSpPr>
        <dsp:cNvPr id="0" name=""/>
        <dsp:cNvSpPr/>
      </dsp:nvSpPr>
      <dsp:spPr>
        <a:xfrm>
          <a:off x="192842" y="1986376"/>
          <a:ext cx="2314107" cy="397275"/>
        </a:xfrm>
        <a:prstGeom prst="trapezoid">
          <a:avLst>
            <a:gd name="adj" fmla="val 48541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597811" y="1986376"/>
        <a:ext cx="1504169" cy="397275"/>
      </dsp:txXfrm>
    </dsp:sp>
    <dsp:sp modelId="{2D7F2E4D-CA29-4A5E-9366-9985D0F11EF8}">
      <dsp:nvSpPr>
        <dsp:cNvPr id="0" name=""/>
        <dsp:cNvSpPr/>
      </dsp:nvSpPr>
      <dsp:spPr>
        <a:xfrm>
          <a:off x="0" y="2383651"/>
          <a:ext cx="2699792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472463" y="2383651"/>
        <a:ext cx="1754864" cy="397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F15F-87C4-4F24-93E0-47F93B67B8DF}">
      <dsp:nvSpPr>
        <dsp:cNvPr id="0" name=""/>
        <dsp:cNvSpPr/>
      </dsp:nvSpPr>
      <dsp:spPr>
        <a:xfrm>
          <a:off x="1157053" y="0"/>
          <a:ext cx="385684" cy="386988"/>
        </a:xfrm>
        <a:prstGeom prst="trapezoid">
          <a:avLst>
            <a:gd name="adj" fmla="val 50000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800" kern="1200" dirty="0"/>
        </a:p>
      </dsp:txBody>
      <dsp:txXfrm>
        <a:off x="1157053" y="0"/>
        <a:ext cx="385684" cy="386988"/>
      </dsp:txXfrm>
    </dsp:sp>
    <dsp:sp modelId="{A405E2FA-E7D5-42A6-A44C-F9E7B1CD42EE}">
      <dsp:nvSpPr>
        <dsp:cNvPr id="0" name=""/>
        <dsp:cNvSpPr/>
      </dsp:nvSpPr>
      <dsp:spPr>
        <a:xfrm>
          <a:off x="964211" y="372851"/>
          <a:ext cx="771369" cy="386988"/>
        </a:xfrm>
        <a:prstGeom prst="trapezoid">
          <a:avLst>
            <a:gd name="adj" fmla="val 49832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 dirty="0"/>
        </a:p>
      </dsp:txBody>
      <dsp:txXfrm>
        <a:off x="1099201" y="372851"/>
        <a:ext cx="501389" cy="386988"/>
      </dsp:txXfrm>
    </dsp:sp>
    <dsp:sp modelId="{30EA0E3E-E76F-46DB-92E1-F98220469C0A}">
      <dsp:nvSpPr>
        <dsp:cNvPr id="0" name=""/>
        <dsp:cNvSpPr/>
      </dsp:nvSpPr>
      <dsp:spPr>
        <a:xfrm>
          <a:off x="771369" y="773976"/>
          <a:ext cx="1157053" cy="386988"/>
        </a:xfrm>
        <a:prstGeom prst="trapezoid">
          <a:avLst>
            <a:gd name="adj" fmla="val 49832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973853" y="773976"/>
        <a:ext cx="752084" cy="386988"/>
      </dsp:txXfrm>
    </dsp:sp>
    <dsp:sp modelId="{1976D8C4-FB62-452A-89CF-2D533EF150CA}">
      <dsp:nvSpPr>
        <dsp:cNvPr id="0" name=""/>
        <dsp:cNvSpPr/>
      </dsp:nvSpPr>
      <dsp:spPr>
        <a:xfrm>
          <a:off x="578526" y="1160965"/>
          <a:ext cx="1542738" cy="386988"/>
        </a:xfrm>
        <a:prstGeom prst="trapezoid">
          <a:avLst>
            <a:gd name="adj" fmla="val 49832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848506" y="1160965"/>
        <a:ext cx="1002779" cy="386988"/>
      </dsp:txXfrm>
    </dsp:sp>
    <dsp:sp modelId="{C1EDF0CC-2546-4BE8-9431-BEFC4401A6C2}">
      <dsp:nvSpPr>
        <dsp:cNvPr id="0" name=""/>
        <dsp:cNvSpPr/>
      </dsp:nvSpPr>
      <dsp:spPr>
        <a:xfrm>
          <a:off x="385684" y="1543391"/>
          <a:ext cx="1928422" cy="386988"/>
        </a:xfrm>
        <a:prstGeom prst="trapezoid">
          <a:avLst>
            <a:gd name="adj" fmla="val 49832"/>
          </a:avLst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723158" y="1543391"/>
        <a:ext cx="1253474" cy="386988"/>
      </dsp:txXfrm>
    </dsp:sp>
    <dsp:sp modelId="{5D35F89D-EE17-4735-8D31-69D42E304617}">
      <dsp:nvSpPr>
        <dsp:cNvPr id="0" name=""/>
        <dsp:cNvSpPr/>
      </dsp:nvSpPr>
      <dsp:spPr>
        <a:xfrm>
          <a:off x="192842" y="1934942"/>
          <a:ext cx="2314107" cy="386988"/>
        </a:xfrm>
        <a:prstGeom prst="trapezoid">
          <a:avLst>
            <a:gd name="adj" fmla="val 49832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597811" y="1934942"/>
        <a:ext cx="1504169" cy="386988"/>
      </dsp:txXfrm>
    </dsp:sp>
    <dsp:sp modelId="{2D7F2E4D-CA29-4A5E-9366-9985D0F11EF8}">
      <dsp:nvSpPr>
        <dsp:cNvPr id="0" name=""/>
        <dsp:cNvSpPr/>
      </dsp:nvSpPr>
      <dsp:spPr>
        <a:xfrm>
          <a:off x="0" y="2321930"/>
          <a:ext cx="2699792" cy="386988"/>
        </a:xfrm>
        <a:prstGeom prst="trapezoid">
          <a:avLst>
            <a:gd name="adj" fmla="val 49832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472463" y="2321930"/>
        <a:ext cx="1754864" cy="386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F15F-87C4-4F24-93E0-47F93B67B8DF}">
      <dsp:nvSpPr>
        <dsp:cNvPr id="0" name=""/>
        <dsp:cNvSpPr/>
      </dsp:nvSpPr>
      <dsp:spPr>
        <a:xfrm>
          <a:off x="1157053" y="0"/>
          <a:ext cx="385684" cy="397275"/>
        </a:xfrm>
        <a:prstGeom prst="trapezoid">
          <a:avLst>
            <a:gd name="adj" fmla="val 50000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800" kern="1200"/>
        </a:p>
      </dsp:txBody>
      <dsp:txXfrm>
        <a:off x="1157053" y="0"/>
        <a:ext cx="385684" cy="397275"/>
      </dsp:txXfrm>
    </dsp:sp>
    <dsp:sp modelId="{A405E2FA-E7D5-42A6-A44C-F9E7B1CD42EE}">
      <dsp:nvSpPr>
        <dsp:cNvPr id="0" name=""/>
        <dsp:cNvSpPr/>
      </dsp:nvSpPr>
      <dsp:spPr>
        <a:xfrm>
          <a:off x="964211" y="397275"/>
          <a:ext cx="771369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 dirty="0"/>
        </a:p>
      </dsp:txBody>
      <dsp:txXfrm>
        <a:off x="1099201" y="397275"/>
        <a:ext cx="501389" cy="397275"/>
      </dsp:txXfrm>
    </dsp:sp>
    <dsp:sp modelId="{30EA0E3E-E76F-46DB-92E1-F98220469C0A}">
      <dsp:nvSpPr>
        <dsp:cNvPr id="0" name=""/>
        <dsp:cNvSpPr/>
      </dsp:nvSpPr>
      <dsp:spPr>
        <a:xfrm>
          <a:off x="771369" y="794550"/>
          <a:ext cx="1157053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973853" y="794550"/>
        <a:ext cx="752084" cy="397275"/>
      </dsp:txXfrm>
    </dsp:sp>
    <dsp:sp modelId="{1976D8C4-FB62-452A-89CF-2D533EF150CA}">
      <dsp:nvSpPr>
        <dsp:cNvPr id="0" name=""/>
        <dsp:cNvSpPr/>
      </dsp:nvSpPr>
      <dsp:spPr>
        <a:xfrm>
          <a:off x="578526" y="1191825"/>
          <a:ext cx="1542738" cy="397275"/>
        </a:xfrm>
        <a:prstGeom prst="trapezoid">
          <a:avLst>
            <a:gd name="adj" fmla="val 48541"/>
          </a:avLst>
        </a:prstGeom>
        <a:solidFill>
          <a:schemeClr val="accent4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848506" y="1191825"/>
        <a:ext cx="1002779" cy="397275"/>
      </dsp:txXfrm>
    </dsp:sp>
    <dsp:sp modelId="{C1EDF0CC-2546-4BE8-9431-BEFC4401A6C2}">
      <dsp:nvSpPr>
        <dsp:cNvPr id="0" name=""/>
        <dsp:cNvSpPr/>
      </dsp:nvSpPr>
      <dsp:spPr>
        <a:xfrm>
          <a:off x="385684" y="1584417"/>
          <a:ext cx="1928422" cy="397275"/>
        </a:xfrm>
        <a:prstGeom prst="trapezoid">
          <a:avLst>
            <a:gd name="adj" fmla="val 48541"/>
          </a:avLst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723158" y="1584417"/>
        <a:ext cx="1253474" cy="397275"/>
      </dsp:txXfrm>
    </dsp:sp>
    <dsp:sp modelId="{5D35F89D-EE17-4735-8D31-69D42E304617}">
      <dsp:nvSpPr>
        <dsp:cNvPr id="0" name=""/>
        <dsp:cNvSpPr/>
      </dsp:nvSpPr>
      <dsp:spPr>
        <a:xfrm>
          <a:off x="192842" y="1986376"/>
          <a:ext cx="2314107" cy="397275"/>
        </a:xfrm>
        <a:prstGeom prst="trapezoid">
          <a:avLst>
            <a:gd name="adj" fmla="val 48541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597811" y="1986376"/>
        <a:ext cx="1504169" cy="397275"/>
      </dsp:txXfrm>
    </dsp:sp>
    <dsp:sp modelId="{2D7F2E4D-CA29-4A5E-9366-9985D0F11EF8}">
      <dsp:nvSpPr>
        <dsp:cNvPr id="0" name=""/>
        <dsp:cNvSpPr/>
      </dsp:nvSpPr>
      <dsp:spPr>
        <a:xfrm>
          <a:off x="0" y="2383651"/>
          <a:ext cx="2699792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472463" y="2383651"/>
        <a:ext cx="1754864" cy="397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F15F-87C4-4F24-93E0-47F93B67B8DF}">
      <dsp:nvSpPr>
        <dsp:cNvPr id="0" name=""/>
        <dsp:cNvSpPr/>
      </dsp:nvSpPr>
      <dsp:spPr>
        <a:xfrm>
          <a:off x="1157053" y="0"/>
          <a:ext cx="385684" cy="397275"/>
        </a:xfrm>
        <a:prstGeom prst="trapezoid">
          <a:avLst>
            <a:gd name="adj" fmla="val 50000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800" kern="1200" dirty="0"/>
        </a:p>
      </dsp:txBody>
      <dsp:txXfrm>
        <a:off x="1157053" y="0"/>
        <a:ext cx="385684" cy="397275"/>
      </dsp:txXfrm>
    </dsp:sp>
    <dsp:sp modelId="{A405E2FA-E7D5-42A6-A44C-F9E7B1CD42EE}">
      <dsp:nvSpPr>
        <dsp:cNvPr id="0" name=""/>
        <dsp:cNvSpPr/>
      </dsp:nvSpPr>
      <dsp:spPr>
        <a:xfrm>
          <a:off x="964211" y="397275"/>
          <a:ext cx="771369" cy="397275"/>
        </a:xfrm>
        <a:prstGeom prst="trapezoid">
          <a:avLst>
            <a:gd name="adj" fmla="val 48541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 dirty="0"/>
        </a:p>
      </dsp:txBody>
      <dsp:txXfrm>
        <a:off x="1099201" y="397275"/>
        <a:ext cx="501389" cy="397275"/>
      </dsp:txXfrm>
    </dsp:sp>
    <dsp:sp modelId="{30EA0E3E-E76F-46DB-92E1-F98220469C0A}">
      <dsp:nvSpPr>
        <dsp:cNvPr id="0" name=""/>
        <dsp:cNvSpPr/>
      </dsp:nvSpPr>
      <dsp:spPr>
        <a:xfrm>
          <a:off x="771369" y="794550"/>
          <a:ext cx="1157053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973853" y="794550"/>
        <a:ext cx="752084" cy="397275"/>
      </dsp:txXfrm>
    </dsp:sp>
    <dsp:sp modelId="{1976D8C4-FB62-452A-89CF-2D533EF150CA}">
      <dsp:nvSpPr>
        <dsp:cNvPr id="0" name=""/>
        <dsp:cNvSpPr/>
      </dsp:nvSpPr>
      <dsp:spPr>
        <a:xfrm>
          <a:off x="578526" y="1191825"/>
          <a:ext cx="1542738" cy="397275"/>
        </a:xfrm>
        <a:prstGeom prst="trapezoid">
          <a:avLst>
            <a:gd name="adj" fmla="val 48541"/>
          </a:avLst>
        </a:prstGeom>
        <a:solidFill>
          <a:schemeClr val="accent4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848506" y="1191825"/>
        <a:ext cx="1002779" cy="397275"/>
      </dsp:txXfrm>
    </dsp:sp>
    <dsp:sp modelId="{C1EDF0CC-2546-4BE8-9431-BEFC4401A6C2}">
      <dsp:nvSpPr>
        <dsp:cNvPr id="0" name=""/>
        <dsp:cNvSpPr/>
      </dsp:nvSpPr>
      <dsp:spPr>
        <a:xfrm>
          <a:off x="385684" y="1584417"/>
          <a:ext cx="1928422" cy="397275"/>
        </a:xfrm>
        <a:prstGeom prst="trapezoid">
          <a:avLst>
            <a:gd name="adj" fmla="val 48541"/>
          </a:avLst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723158" y="1584417"/>
        <a:ext cx="1253474" cy="397275"/>
      </dsp:txXfrm>
    </dsp:sp>
    <dsp:sp modelId="{5D35F89D-EE17-4735-8D31-69D42E304617}">
      <dsp:nvSpPr>
        <dsp:cNvPr id="0" name=""/>
        <dsp:cNvSpPr/>
      </dsp:nvSpPr>
      <dsp:spPr>
        <a:xfrm>
          <a:off x="192842" y="1986376"/>
          <a:ext cx="2314107" cy="397275"/>
        </a:xfrm>
        <a:prstGeom prst="trapezoid">
          <a:avLst>
            <a:gd name="adj" fmla="val 48541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597811" y="1986376"/>
        <a:ext cx="1504169" cy="397275"/>
      </dsp:txXfrm>
    </dsp:sp>
    <dsp:sp modelId="{2D7F2E4D-CA29-4A5E-9366-9985D0F11EF8}">
      <dsp:nvSpPr>
        <dsp:cNvPr id="0" name=""/>
        <dsp:cNvSpPr/>
      </dsp:nvSpPr>
      <dsp:spPr>
        <a:xfrm>
          <a:off x="0" y="2383651"/>
          <a:ext cx="2699792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472463" y="2383651"/>
        <a:ext cx="1754864" cy="3972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F15F-87C4-4F24-93E0-47F93B67B8DF}">
      <dsp:nvSpPr>
        <dsp:cNvPr id="0" name=""/>
        <dsp:cNvSpPr/>
      </dsp:nvSpPr>
      <dsp:spPr>
        <a:xfrm>
          <a:off x="1157053" y="0"/>
          <a:ext cx="385684" cy="397275"/>
        </a:xfrm>
        <a:prstGeom prst="trapezoid">
          <a:avLst>
            <a:gd name="adj" fmla="val 50000"/>
          </a:avLst>
        </a:prstGeom>
        <a:solidFill>
          <a:schemeClr val="bg1"/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800" kern="1200" dirty="0"/>
        </a:p>
      </dsp:txBody>
      <dsp:txXfrm>
        <a:off x="1157053" y="0"/>
        <a:ext cx="385684" cy="397275"/>
      </dsp:txXfrm>
    </dsp:sp>
    <dsp:sp modelId="{A405E2FA-E7D5-42A6-A44C-F9E7B1CD42EE}">
      <dsp:nvSpPr>
        <dsp:cNvPr id="0" name=""/>
        <dsp:cNvSpPr/>
      </dsp:nvSpPr>
      <dsp:spPr>
        <a:xfrm>
          <a:off x="964211" y="397275"/>
          <a:ext cx="771369" cy="397275"/>
        </a:xfrm>
        <a:prstGeom prst="trapezoid">
          <a:avLst>
            <a:gd name="adj" fmla="val 48541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 dirty="0"/>
        </a:p>
      </dsp:txBody>
      <dsp:txXfrm>
        <a:off x="1099201" y="397275"/>
        <a:ext cx="501389" cy="397275"/>
      </dsp:txXfrm>
    </dsp:sp>
    <dsp:sp modelId="{30EA0E3E-E76F-46DB-92E1-F98220469C0A}">
      <dsp:nvSpPr>
        <dsp:cNvPr id="0" name=""/>
        <dsp:cNvSpPr/>
      </dsp:nvSpPr>
      <dsp:spPr>
        <a:xfrm>
          <a:off x="771369" y="794550"/>
          <a:ext cx="1157053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973853" y="794550"/>
        <a:ext cx="752084" cy="397275"/>
      </dsp:txXfrm>
    </dsp:sp>
    <dsp:sp modelId="{1976D8C4-FB62-452A-89CF-2D533EF150CA}">
      <dsp:nvSpPr>
        <dsp:cNvPr id="0" name=""/>
        <dsp:cNvSpPr/>
      </dsp:nvSpPr>
      <dsp:spPr>
        <a:xfrm>
          <a:off x="578526" y="1191825"/>
          <a:ext cx="1542738" cy="397275"/>
        </a:xfrm>
        <a:prstGeom prst="trapezoid">
          <a:avLst>
            <a:gd name="adj" fmla="val 48541"/>
          </a:avLst>
        </a:prstGeom>
        <a:solidFill>
          <a:schemeClr val="accent4">
            <a:lumMod val="20000"/>
            <a:lumOff val="8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848506" y="1191825"/>
        <a:ext cx="1002779" cy="397275"/>
      </dsp:txXfrm>
    </dsp:sp>
    <dsp:sp modelId="{C1EDF0CC-2546-4BE8-9431-BEFC4401A6C2}">
      <dsp:nvSpPr>
        <dsp:cNvPr id="0" name=""/>
        <dsp:cNvSpPr/>
      </dsp:nvSpPr>
      <dsp:spPr>
        <a:xfrm>
          <a:off x="385684" y="1584417"/>
          <a:ext cx="1928422" cy="397275"/>
        </a:xfrm>
        <a:prstGeom prst="trapezoid">
          <a:avLst>
            <a:gd name="adj" fmla="val 48541"/>
          </a:avLst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723158" y="1584417"/>
        <a:ext cx="1253474" cy="397275"/>
      </dsp:txXfrm>
    </dsp:sp>
    <dsp:sp modelId="{5D35F89D-EE17-4735-8D31-69D42E304617}">
      <dsp:nvSpPr>
        <dsp:cNvPr id="0" name=""/>
        <dsp:cNvSpPr/>
      </dsp:nvSpPr>
      <dsp:spPr>
        <a:xfrm>
          <a:off x="192842" y="1986376"/>
          <a:ext cx="2314107" cy="397275"/>
        </a:xfrm>
        <a:prstGeom prst="trapezoid">
          <a:avLst>
            <a:gd name="adj" fmla="val 48541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597811" y="1986376"/>
        <a:ext cx="1504169" cy="397275"/>
      </dsp:txXfrm>
    </dsp:sp>
    <dsp:sp modelId="{2D7F2E4D-CA29-4A5E-9366-9985D0F11EF8}">
      <dsp:nvSpPr>
        <dsp:cNvPr id="0" name=""/>
        <dsp:cNvSpPr/>
      </dsp:nvSpPr>
      <dsp:spPr>
        <a:xfrm>
          <a:off x="0" y="2383651"/>
          <a:ext cx="2699792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472463" y="2383651"/>
        <a:ext cx="1754864" cy="3972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4F15F-87C4-4F24-93E0-47F93B67B8DF}">
      <dsp:nvSpPr>
        <dsp:cNvPr id="0" name=""/>
        <dsp:cNvSpPr/>
      </dsp:nvSpPr>
      <dsp:spPr>
        <a:xfrm>
          <a:off x="1157053" y="0"/>
          <a:ext cx="385684" cy="397275"/>
        </a:xfrm>
        <a:prstGeom prst="trapezoid">
          <a:avLst>
            <a:gd name="adj" fmla="val 50000"/>
          </a:avLst>
        </a:prstGeom>
        <a:solidFill>
          <a:srgbClr val="FF3399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800" kern="1200" dirty="0"/>
        </a:p>
      </dsp:txBody>
      <dsp:txXfrm>
        <a:off x="1157053" y="0"/>
        <a:ext cx="385684" cy="397275"/>
      </dsp:txXfrm>
    </dsp:sp>
    <dsp:sp modelId="{A405E2FA-E7D5-42A6-A44C-F9E7B1CD42EE}">
      <dsp:nvSpPr>
        <dsp:cNvPr id="0" name=""/>
        <dsp:cNvSpPr/>
      </dsp:nvSpPr>
      <dsp:spPr>
        <a:xfrm>
          <a:off x="964211" y="397275"/>
          <a:ext cx="771369" cy="397275"/>
        </a:xfrm>
        <a:prstGeom prst="trapezoid">
          <a:avLst>
            <a:gd name="adj" fmla="val 48541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 dirty="0"/>
        </a:p>
      </dsp:txBody>
      <dsp:txXfrm>
        <a:off x="1099201" y="397275"/>
        <a:ext cx="501389" cy="397275"/>
      </dsp:txXfrm>
    </dsp:sp>
    <dsp:sp modelId="{30EA0E3E-E76F-46DB-92E1-F98220469C0A}">
      <dsp:nvSpPr>
        <dsp:cNvPr id="0" name=""/>
        <dsp:cNvSpPr/>
      </dsp:nvSpPr>
      <dsp:spPr>
        <a:xfrm>
          <a:off x="771369" y="794550"/>
          <a:ext cx="1157053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uk-UA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973853" y="794550"/>
        <a:ext cx="752084" cy="397275"/>
      </dsp:txXfrm>
    </dsp:sp>
    <dsp:sp modelId="{1976D8C4-FB62-452A-89CF-2D533EF150CA}">
      <dsp:nvSpPr>
        <dsp:cNvPr id="0" name=""/>
        <dsp:cNvSpPr/>
      </dsp:nvSpPr>
      <dsp:spPr>
        <a:xfrm>
          <a:off x="578526" y="1191825"/>
          <a:ext cx="1542738" cy="397275"/>
        </a:xfrm>
        <a:prstGeom prst="trapezoid">
          <a:avLst>
            <a:gd name="adj" fmla="val 48541"/>
          </a:avLst>
        </a:prstGeom>
        <a:solidFill>
          <a:schemeClr val="accent4">
            <a:lumMod val="20000"/>
            <a:lumOff val="8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848506" y="1191825"/>
        <a:ext cx="1002779" cy="397275"/>
      </dsp:txXfrm>
    </dsp:sp>
    <dsp:sp modelId="{C1EDF0CC-2546-4BE8-9431-BEFC4401A6C2}">
      <dsp:nvSpPr>
        <dsp:cNvPr id="0" name=""/>
        <dsp:cNvSpPr/>
      </dsp:nvSpPr>
      <dsp:spPr>
        <a:xfrm>
          <a:off x="385684" y="1584417"/>
          <a:ext cx="1928422" cy="397275"/>
        </a:xfrm>
        <a:prstGeom prst="trapezoid">
          <a:avLst>
            <a:gd name="adj" fmla="val 48541"/>
          </a:avLst>
        </a:prstGeom>
        <a:solidFill>
          <a:schemeClr val="accent5">
            <a:lumMod val="40000"/>
            <a:lumOff val="6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723158" y="1584417"/>
        <a:ext cx="1253474" cy="397275"/>
      </dsp:txXfrm>
    </dsp:sp>
    <dsp:sp modelId="{5D35F89D-EE17-4735-8D31-69D42E304617}">
      <dsp:nvSpPr>
        <dsp:cNvPr id="0" name=""/>
        <dsp:cNvSpPr/>
      </dsp:nvSpPr>
      <dsp:spPr>
        <a:xfrm>
          <a:off x="192842" y="1986376"/>
          <a:ext cx="2314107" cy="397275"/>
        </a:xfrm>
        <a:prstGeom prst="trapezoid">
          <a:avLst>
            <a:gd name="adj" fmla="val 48541"/>
          </a:avLst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597811" y="1986376"/>
        <a:ext cx="1504169" cy="397275"/>
      </dsp:txXfrm>
    </dsp:sp>
    <dsp:sp modelId="{2D7F2E4D-CA29-4A5E-9366-9985D0F11EF8}">
      <dsp:nvSpPr>
        <dsp:cNvPr id="0" name=""/>
        <dsp:cNvSpPr/>
      </dsp:nvSpPr>
      <dsp:spPr>
        <a:xfrm>
          <a:off x="0" y="2383651"/>
          <a:ext cx="2699792" cy="397275"/>
        </a:xfrm>
        <a:prstGeom prst="trapezoid">
          <a:avLst>
            <a:gd name="adj" fmla="val 48541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UA" sz="1100" kern="1200"/>
        </a:p>
      </dsp:txBody>
      <dsp:txXfrm>
        <a:off x="472463" y="2383651"/>
        <a:ext cx="1754864" cy="397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1C043-2054-4409-B91E-50FFFDACF21F}" type="datetimeFigureOut">
              <a:rPr lang="ru-UA" smtClean="0"/>
              <a:pPr/>
              <a:t>16.12.2024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8E4A3-1BA3-4905-B463-199A441B3B8E}" type="slidenum">
              <a:rPr lang="ru-UA" smtClean="0"/>
              <a:pPr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xmlns="" val="343129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8E4A3-1BA3-4905-B463-199A441B3B8E}" type="slidenum">
              <a:rPr lang="ru-UA" smtClean="0"/>
              <a:pPr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xmlns="" val="137613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8E4A3-1BA3-4905-B463-199A441B3B8E}" type="slidenum">
              <a:rPr lang="ru-UA" smtClean="0"/>
              <a:pPr/>
              <a:t>28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xmlns="" val="315431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97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81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6664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32367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1471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1365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237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6767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41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3910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4831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492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6606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867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950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6990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5507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ublic\Pictures\Sample Pictures\310867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27C5AC-2BEA-4C6E-90E4-3993FC96DB37}"/>
              </a:ext>
            </a:extLst>
          </p:cNvPr>
          <p:cNvSpPr txBox="1"/>
          <p:nvPr/>
        </p:nvSpPr>
        <p:spPr>
          <a:xfrm flipH="1">
            <a:off x="3851920" y="1268760"/>
            <a:ext cx="52920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клас</a:t>
            </a:r>
          </a:p>
          <a:p>
            <a:pPr algn="ctr"/>
            <a:r>
              <a:rPr lang="uk-UA" sz="4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Доброго </a:t>
            </a:r>
            <a:r>
              <a:rPr lang="uk-UA" sz="4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ранку!</a:t>
            </a:r>
          </a:p>
          <a:p>
            <a:pPr algn="ctr"/>
            <a:r>
              <a:rPr lang="uk-UA" sz="4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Нехай цей день буде для вас добрим і </a:t>
            </a:r>
            <a:r>
              <a:rPr lang="uk-UA" sz="4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мирним</a:t>
            </a:r>
          </a:p>
          <a:p>
            <a:pPr algn="ctr"/>
            <a:r>
              <a:rPr lang="uk-UA" sz="2800" b="1" i="1" dirty="0" err="1" smtClean="0">
                <a:solidFill>
                  <a:srgbClr val="2715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Стрембицька</a:t>
            </a:r>
            <a:r>
              <a:rPr lang="uk-UA" sz="2800" b="1" i="1" dirty="0" smtClean="0">
                <a:solidFill>
                  <a:srgbClr val="2715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Л.А.</a:t>
            </a:r>
            <a:endParaRPr lang="ru-UA" sz="2800" b="1" i="1" dirty="0">
              <a:solidFill>
                <a:srgbClr val="2715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1054B9-7747-4719-9EE6-D2AEAE3D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609600"/>
            <a:ext cx="7272808" cy="1320800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 односкладних речень</a:t>
            </a:r>
            <a:endParaRPr lang="ru-UA" sz="44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A4230EF-5386-4D2A-AEBD-49AAEE9C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4" y="1700808"/>
            <a:ext cx="7702892" cy="434055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altLang="x-none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altLang="x-none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головним</a:t>
            </a:r>
            <a:r>
              <a:rPr lang="ru-RU" altLang="x-none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членом   у </a:t>
            </a:r>
            <a:r>
              <a:rPr lang="ru-RU" altLang="x-none" sz="3600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формі</a:t>
            </a:r>
            <a:endParaRPr lang="ru-RU" altLang="x-none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altLang="x-non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x-none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Підмета</a:t>
            </a:r>
            <a:r>
              <a:rPr lang="ru-RU" altLang="x-none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x-none" sz="36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ru-RU" altLang="x-none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Присудка</a:t>
            </a:r>
            <a:endParaRPr lang="ru-RU" altLang="x-none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altLang="x-none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x-none" sz="3200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Називне</a:t>
            </a:r>
            <a:r>
              <a:rPr lang="ru-RU" altLang="x-none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Означено - </a:t>
            </a:r>
            <a:r>
              <a:rPr lang="ru-RU" altLang="x-none" sz="3200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особове</a:t>
            </a:r>
            <a:endParaRPr lang="ru-RU" altLang="x-none" sz="3200" b="1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altLang="x-none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2. </a:t>
            </a:r>
            <a:r>
              <a:rPr lang="ru-RU" altLang="x-none" sz="3200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Неозначено</a:t>
            </a:r>
            <a:r>
              <a:rPr lang="ru-RU" altLang="x-none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x-none" sz="3200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особове</a:t>
            </a:r>
            <a:endParaRPr lang="ru-RU" altLang="x-none" sz="3200" b="1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altLang="x-none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3. </a:t>
            </a:r>
            <a:r>
              <a:rPr lang="ru-RU" altLang="x-none" sz="3200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Узагальнено</a:t>
            </a:r>
            <a:r>
              <a:rPr lang="ru-RU" altLang="x-none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x-none" sz="3200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особове</a:t>
            </a:r>
            <a:endParaRPr lang="ru-RU" altLang="x-none" sz="3200" b="1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altLang="x-none" sz="32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4.  </a:t>
            </a:r>
            <a:r>
              <a:rPr lang="ru-RU" altLang="x-none" sz="3200" b="1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Безособове</a:t>
            </a:r>
            <a:endParaRPr lang="ru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32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B87C83-8389-4245-AF72-A4B5073F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986737" cy="1320800"/>
          </a:xfrm>
        </p:spPr>
        <p:txBody>
          <a:bodyPr>
            <a:normAutofit fontScale="90000"/>
          </a:bodyPr>
          <a:lstStyle/>
          <a:p>
            <a:r>
              <a:rPr lang="uk-UA" altLang="x-non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altLang="x-none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x-non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ОЗНАЧЕНО - ОСОБОВЕ РЕЧЕННЯ</a:t>
            </a:r>
            <a:endParaRPr lang="ru-UA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CE8A58A-8EAC-45DB-BCAF-5DC0A5701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30400"/>
            <a:ext cx="6626697" cy="4110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uk-UA" altLang="x-none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Головний член речення  у формі присудка означає дію, яку виконує конкретна особа,</a:t>
            </a:r>
          </a:p>
          <a:p>
            <a:pPr marL="0" indent="0">
              <a:buNone/>
              <a:defRPr/>
            </a:pPr>
            <a:r>
              <a:rPr lang="uk-UA" altLang="x-none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(дієслово у формі 1-ої або 2-ої особи однини чи множини) </a:t>
            </a:r>
            <a:r>
              <a:rPr lang="uk-UA" altLang="x-none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(я, ти, ми, ви) </a:t>
            </a:r>
          </a:p>
          <a:p>
            <a:pPr marL="0" indent="0">
              <a:buNone/>
              <a:defRPr/>
            </a:pPr>
            <a:r>
              <a:rPr lang="uk-UA" altLang="x-none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None/>
              <a:defRPr/>
            </a:pPr>
            <a:r>
              <a:rPr lang="uk-UA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Мамо, </a:t>
            </a:r>
            <a:r>
              <a:rPr lang="uk-UA" altLang="x-none" sz="32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uk-UA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(я)  </a:t>
            </a:r>
            <a:r>
              <a:rPr lang="uk-UA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тобі за все.</a:t>
            </a:r>
          </a:p>
          <a:p>
            <a:pPr>
              <a:buNone/>
              <a:defRPr/>
            </a:pPr>
            <a:r>
              <a:rPr lang="uk-UA" altLang="x-none" sz="32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Чекаємо</a:t>
            </a:r>
            <a:r>
              <a:rPr lang="uk-UA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(ми)  </a:t>
            </a:r>
            <a:r>
              <a:rPr lang="uk-UA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тебе в гості.       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248191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DAAECF-5641-484B-B6EE-BFDF97A3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609600"/>
            <a:ext cx="7560840" cy="1320800"/>
          </a:xfrm>
        </p:spPr>
        <p:txBody>
          <a:bodyPr>
            <a:noAutofit/>
          </a:bodyPr>
          <a:lstStyle/>
          <a:p>
            <a:r>
              <a:rPr lang="uk-UA" sz="4800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Дослідження-моделювання</a:t>
            </a:r>
            <a:endParaRPr lang="ru-UA" sz="4800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43AD8B9-28D3-45CB-A242-A4D4C248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30400"/>
            <a:ext cx="7058745" cy="4110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основі поданого речення змоделювати односкладні означено-особові речення, у яких головний член мав би різне морфологічне вираження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uk-UA" sz="28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Речення</a:t>
            </a:r>
          </a:p>
          <a:p>
            <a:pPr marL="0" indent="0">
              <a:buNone/>
            </a:pPr>
            <a:r>
              <a:rPr lang="uk-UA" sz="40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(Пригадати) </a:t>
            </a:r>
            <a:r>
              <a:rPr lang="uk-U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дитинства  перші прояви доброти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7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9B34EF-7CF6-43FF-8DDD-B565667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914729" cy="1320800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ПЕРЕВІРЯЄМО</a:t>
            </a:r>
            <a:endParaRPr lang="ru-UA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DE015B-AA0D-4B01-BC7D-0BA023600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28800"/>
            <a:ext cx="7130753" cy="4412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35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Пригадую</a:t>
            </a:r>
            <a:r>
              <a:rPr lang="uk-UA" sz="35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дитинства  перші прояви доброти</a:t>
            </a:r>
            <a:r>
              <a:rPr lang="uk-UA" sz="35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(головний член речення виражений дієсловом  у формі 1 особи однини теперішнього часу)</a:t>
            </a:r>
          </a:p>
          <a:p>
            <a:pPr marL="0" indent="0">
              <a:buNone/>
            </a:pPr>
            <a:r>
              <a:rPr lang="uk-UA" sz="35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Пригадаймо</a:t>
            </a:r>
            <a:r>
              <a:rPr lang="uk-UA" sz="35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дитинства  перші прояви доброти</a:t>
            </a:r>
            <a:r>
              <a:rPr lang="uk-UA" sz="35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(головний член виражений дієсловом 1 особи множини наказового способу)</a:t>
            </a:r>
            <a:endParaRPr lang="ru-UA" sz="2800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F4595371-CF24-48F9-8901-1A8B820AD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32788482"/>
              </p:ext>
            </p:extLst>
          </p:nvPr>
        </p:nvGraphicFramePr>
        <p:xfrm>
          <a:off x="6444208" y="1"/>
          <a:ext cx="2699792" cy="27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93607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5FF0CF-63DB-46A7-8A32-D91AE79E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altLang="x-non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НЕОЗНАЧЕНО - ОСОБОВЕ   РЕЧЕННЯ</a:t>
            </a:r>
            <a:endParaRPr lang="ru-UA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4E4A69F-E662-44E6-8180-C421BF76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30400"/>
            <a:ext cx="6986737" cy="4110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uk-UA" altLang="x-none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Головний член речення  у формі присудка означає дію, яку виконують невизначені особи, виражений дієсловом у формі 3 –</a:t>
            </a:r>
            <a:r>
              <a:rPr lang="uk-UA" altLang="x-none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ої</a:t>
            </a:r>
            <a:r>
              <a:rPr lang="uk-UA" altLang="x-none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особи множини  </a:t>
            </a:r>
            <a:r>
              <a:rPr lang="uk-UA" altLang="x-none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вони)  </a:t>
            </a:r>
            <a:r>
              <a:rPr lang="uk-UA" altLang="x-none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або у формі множини минулого часу                    </a:t>
            </a:r>
          </a:p>
          <a:p>
            <a:pPr algn="ctr">
              <a:buNone/>
              <a:defRPr/>
            </a:pPr>
            <a:r>
              <a:rPr lang="ru-RU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altLang="x-none" sz="3200" b="1" i="1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селі</a:t>
            </a:r>
            <a:r>
              <a:rPr lang="ru-RU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x-none" sz="3200" b="1" i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вітаються</a:t>
            </a:r>
            <a:r>
              <a:rPr lang="ru-RU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(вони</a:t>
            </a:r>
            <a:r>
              <a:rPr lang="ru-RU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з </a:t>
            </a:r>
            <a:r>
              <a:rPr lang="ru-RU" altLang="x-none" sz="3200" b="1" i="1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усіма</a:t>
            </a:r>
            <a:r>
              <a:rPr lang="ru-RU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buNone/>
              <a:defRPr/>
            </a:pPr>
            <a:r>
              <a:rPr lang="ru-RU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altLang="x-none" sz="3200" b="1" i="1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батьків</a:t>
            </a:r>
            <a:r>
              <a:rPr lang="ru-RU" altLang="x-none" sz="32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x-none" sz="3200" b="1" i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приїхали</a:t>
            </a:r>
            <a:r>
              <a:rPr lang="ru-RU" altLang="x-none" sz="32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x-none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множина</a:t>
            </a:r>
            <a:r>
              <a:rPr lang="ru-RU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x-none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минулого</a:t>
            </a:r>
            <a:r>
              <a:rPr lang="ru-RU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часу) </a:t>
            </a:r>
            <a:r>
              <a:rPr lang="ru-RU" altLang="x-none" sz="3200" b="1" i="1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вночі</a:t>
            </a:r>
            <a:r>
              <a:rPr lang="ru-RU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109973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6002E8-2EF9-4FBA-8735-95D78C19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609600"/>
            <a:ext cx="7704856" cy="1091208"/>
          </a:xfrm>
        </p:spPr>
        <p:txBody>
          <a:bodyPr>
            <a:noAutofit/>
          </a:bodyPr>
          <a:lstStyle/>
          <a:p>
            <a:r>
              <a:rPr lang="uk-UA" sz="4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Дослідження-трансформація</a:t>
            </a:r>
            <a:endParaRPr lang="ru-UA" sz="44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93ACE0D-4729-48EF-8746-FF09BBD7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00808"/>
            <a:ext cx="6986737" cy="434055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Утворити односкладні </a:t>
            </a:r>
            <a:r>
              <a:rPr lang="uk-UA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неозначено</a:t>
            </a:r>
            <a:r>
              <a:rPr lang="uk-U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-особові речення, трансформувавши подані синтаксичні конструкції (двоскладні речення)</a:t>
            </a:r>
          </a:p>
          <a:p>
            <a:pPr marL="0" indent="0">
              <a:buNone/>
            </a:pP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 До старших </a:t>
            </a:r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українці</a:t>
            </a: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віддавна </a:t>
            </a:r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ставилися </a:t>
            </a: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пошаною. </a:t>
            </a:r>
          </a:p>
          <a:p>
            <a:pPr marL="0" indent="0">
              <a:buNone/>
            </a:pP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Дорогих гостей </a:t>
            </a:r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українці </a:t>
            </a: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завжди </a:t>
            </a:r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зустрічають</a:t>
            </a: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короваєм.</a:t>
            </a:r>
            <a:endParaRPr lang="ru-UA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89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5B4955-AF10-4D63-A0BC-4E3B7DD3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95086"/>
            <a:ext cx="6554689" cy="1320800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ПЕРЕВІРЯЄМО</a:t>
            </a:r>
            <a:endParaRPr lang="ru-UA" dirty="0">
              <a:solidFill>
                <a:srgbClr val="00666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4D798F8-495C-4337-9534-625F7BF51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72816"/>
            <a:ext cx="6914730" cy="426854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До старших в Україні  віддавна </a:t>
            </a:r>
            <a:r>
              <a:rPr lang="uk-UA" sz="36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ставилися </a:t>
            </a:r>
            <a:r>
              <a:rPr lang="uk-U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пошаною. </a:t>
            </a:r>
          </a:p>
          <a:p>
            <a:pPr marL="0" indent="0">
              <a:buNone/>
            </a:pPr>
            <a:r>
              <a:rPr lang="uk-U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Дорогих гостей в Україні завжди </a:t>
            </a:r>
            <a:r>
              <a:rPr lang="uk-UA" sz="36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зустрічають</a:t>
            </a:r>
            <a:r>
              <a:rPr lang="uk-UA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короваєм.</a:t>
            </a:r>
            <a:endParaRPr lang="ru-UA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xmlns="" id="{58340F79-BB53-47A7-9EC2-A720684A81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198095975"/>
              </p:ext>
            </p:extLst>
          </p:nvPr>
        </p:nvGraphicFramePr>
        <p:xfrm>
          <a:off x="6444208" y="1"/>
          <a:ext cx="2699792" cy="27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6325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E244536-ED03-4269-B195-1CA317D3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554689" cy="1320800"/>
          </a:xfrm>
        </p:spPr>
        <p:txBody>
          <a:bodyPr>
            <a:normAutofit/>
          </a:bodyPr>
          <a:lstStyle/>
          <a:p>
            <a:pPr algn="ctr"/>
            <a:r>
              <a:rPr lang="uk-UA" altLang="x-none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УЗАГАЛЬНЕНО - ОСОБОВЕ РЕЧЕННЯ</a:t>
            </a:r>
            <a:endParaRPr lang="ru-UA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94C5A46-F802-46DD-B475-F277F179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30400"/>
            <a:ext cx="7272808" cy="431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>
              <a:buNone/>
              <a:defRPr/>
            </a:pPr>
            <a:r>
              <a:rPr lang="uk-UA" altLang="x-none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Головний член речення  у формі присудка означає дію, що стосується як усіх осіб, так і кожного.</a:t>
            </a:r>
          </a:p>
          <a:p>
            <a:pPr algn="ctr">
              <a:buNone/>
              <a:defRPr/>
            </a:pPr>
            <a:r>
              <a:rPr lang="uk-UA" altLang="x-none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Присудок виражений  дієсловом у формі    </a:t>
            </a:r>
          </a:p>
          <a:p>
            <a:pPr algn="ctr">
              <a:buNone/>
              <a:defRPr/>
            </a:pPr>
            <a:r>
              <a:rPr lang="uk-UA" altLang="x-none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особи однини або  3 особи множини.</a:t>
            </a:r>
          </a:p>
          <a:p>
            <a:pPr algn="ctr">
              <a:buNone/>
              <a:defRPr/>
            </a:pPr>
            <a:r>
              <a:rPr lang="uk-UA" altLang="x-none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Здебільшого це вислови народної мудрості та афоризми. </a:t>
            </a:r>
          </a:p>
          <a:p>
            <a:pPr algn="ctr">
              <a:buNone/>
              <a:defRPr/>
            </a:pP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 доброго </a:t>
            </a: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бігай, </a:t>
            </a: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злого </a:t>
            </a: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роби.</a:t>
            </a:r>
          </a:p>
          <a:p>
            <a:pPr algn="ctr">
              <a:buNone/>
              <a:defRPr/>
            </a:pPr>
            <a:r>
              <a:rPr lang="uk-UA" altLang="x-none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</a:p>
          <a:p>
            <a:pPr>
              <a:buNone/>
              <a:defRPr/>
            </a:pPr>
            <a:r>
              <a:rPr lang="ru-RU" altLang="x-none" sz="28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>
              <a:buNone/>
              <a:defRPr/>
            </a:pPr>
            <a:endParaRPr lang="ru-RU" altLang="x-none" sz="2800" b="1" i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endParaRPr lang="ru-RU" altLang="x-none" sz="2800" b="1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90465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96B022-2D31-480E-B4E1-E820AC08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800" b="1" dirty="0">
                <a:ln w="1905"/>
                <a:solidFill>
                  <a:srgbClr val="00666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Складіть прислів’я</a:t>
            </a:r>
            <a:r>
              <a:rPr lang="uk-UA" sz="48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48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/>
            </a:r>
            <a:br>
              <a:rPr lang="uk-UA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361DA1-F888-4673-80D6-08F7A66E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30400"/>
            <a:ext cx="6554689" cy="4110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uk-UA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Людини, помолодієш,  від, доброї, а від, постарієш, сердитої. </a:t>
            </a:r>
            <a:endParaRPr lang="ru-RU" sz="4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299435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353D9419-24DE-40EF-BC3B-60792CE1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ПРИСЛІВ</a:t>
            </a:r>
            <a:r>
              <a:rPr lang="en-US" sz="5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5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endParaRPr lang="ru-UA" sz="54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6D2D3130-B216-4B12-9AAA-9CE1B26B280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 сердитої людини </a:t>
            </a:r>
            <a:r>
              <a:rPr lang="uk-UA" sz="5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постарієш, </a:t>
            </a:r>
            <a:r>
              <a:rPr lang="uk-UA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від доброї </a:t>
            </a:r>
            <a:r>
              <a:rPr lang="uk-UA" sz="5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помолодієш.</a:t>
            </a:r>
            <a:endParaRPr lang="ru-RU" sz="54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236601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131D49A-5F86-411C-BAC0-09C7A8D6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692696"/>
            <a:ext cx="5760640" cy="1237704"/>
          </a:xfrm>
        </p:spPr>
        <p:txBody>
          <a:bodyPr>
            <a:normAutofit fontScale="90000"/>
          </a:bodyPr>
          <a:lstStyle/>
          <a:p>
            <a:r>
              <a:rPr lang="ru-RU" sz="4900" b="1" dirty="0">
                <a:ln w="50800"/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4900" b="1" dirty="0">
                <a:ln w="50800"/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УРОК ДОБРОТИ </a:t>
            </a:r>
            <a:r>
              <a:rPr lang="ru-RU" b="1" dirty="0">
                <a:ln w="50800"/>
                <a:solidFill>
                  <a:schemeClr val="bg2">
                    <a:lumMod val="25000"/>
                  </a:schemeClr>
                </a:solidFill>
                <a:latin typeface="Arial Black" pitchFamily="34" charset="0"/>
              </a:rPr>
              <a:t/>
            </a:r>
            <a:br>
              <a:rPr lang="ru-RU" b="1" dirty="0">
                <a:ln w="50800"/>
                <a:solidFill>
                  <a:schemeClr val="bg2">
                    <a:lumMod val="25000"/>
                  </a:schemeClr>
                </a:solidFill>
                <a:latin typeface="Arial Black" pitchFamily="34" charset="0"/>
              </a:rPr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99C714-38B5-438D-9BA7-48F4337A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6984775" cy="434055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400" dirty="0" err="1" smtClean="0"/>
              <a:t>Узагальнення</a:t>
            </a:r>
            <a:r>
              <a:rPr lang="ru-RU" sz="4400" dirty="0" smtClean="0"/>
              <a:t> </a:t>
            </a:r>
            <a:r>
              <a:rPr lang="ru-RU" sz="4400" dirty="0" err="1" smtClean="0"/>
              <a:t>й</a:t>
            </a:r>
            <a:r>
              <a:rPr lang="ru-RU" sz="4400" dirty="0" smtClean="0"/>
              <a:t> </a:t>
            </a:r>
            <a:r>
              <a:rPr lang="ru-RU" sz="4400" dirty="0" err="1" smtClean="0"/>
              <a:t>систематизація</a:t>
            </a:r>
            <a:r>
              <a:rPr lang="ru-RU" sz="4400" dirty="0" smtClean="0"/>
              <a:t> </a:t>
            </a:r>
            <a:r>
              <a:rPr lang="ru-RU" sz="4400" dirty="0" err="1" smtClean="0"/>
              <a:t>вивченого</a:t>
            </a:r>
            <a:r>
              <a:rPr lang="ru-RU" sz="4400" dirty="0" smtClean="0"/>
              <a:t> </a:t>
            </a:r>
            <a:r>
              <a:rPr lang="ru-RU" sz="4400" dirty="0" err="1" smtClean="0"/>
              <a:t>з</a:t>
            </a:r>
            <a:r>
              <a:rPr lang="ru-RU" sz="4400" dirty="0" smtClean="0"/>
              <a:t> теми </a:t>
            </a:r>
          </a:p>
          <a:p>
            <a:r>
              <a:rPr lang="ru-RU" sz="4400" dirty="0" smtClean="0"/>
              <a:t>«</a:t>
            </a:r>
            <a:r>
              <a:rPr lang="ru-RU" sz="4400" dirty="0" err="1" smtClean="0"/>
              <a:t>Односкладні</a:t>
            </a:r>
            <a:r>
              <a:rPr lang="ru-RU" sz="4400" dirty="0" smtClean="0"/>
              <a:t> </a:t>
            </a:r>
            <a:r>
              <a:rPr lang="ru-RU" sz="4400" dirty="0" err="1" smtClean="0"/>
              <a:t>прості</a:t>
            </a:r>
            <a:r>
              <a:rPr lang="ru-RU" sz="4400" dirty="0" smtClean="0"/>
              <a:t> </a:t>
            </a:r>
            <a:r>
              <a:rPr lang="ru-RU" sz="4400" dirty="0" err="1" smtClean="0"/>
              <a:t>речення</a:t>
            </a:r>
            <a:r>
              <a:rPr lang="ru-RU" sz="4400" dirty="0" smtClean="0"/>
              <a:t>. </a:t>
            </a:r>
            <a:r>
              <a:rPr lang="ru-RU" sz="4400" dirty="0" err="1" smtClean="0"/>
              <a:t>Неповні</a:t>
            </a:r>
            <a:r>
              <a:rPr lang="ru-RU" sz="4400" dirty="0" smtClean="0"/>
              <a:t> </a:t>
            </a:r>
            <a:r>
              <a:rPr lang="ru-RU" sz="4400" dirty="0" err="1" smtClean="0"/>
              <a:t>речення</a:t>
            </a:r>
            <a:r>
              <a:rPr lang="ru-RU" sz="4400" smtClean="0"/>
              <a:t>». </a:t>
            </a:r>
            <a:endParaRPr lang="ru-UA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779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EBB055-790C-4EFE-B384-AB59B591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МОВНЕ  ЛОТО</a:t>
            </a:r>
            <a:br>
              <a:rPr lang="uk-UA" sz="4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Змоделювати прислів'я</a:t>
            </a:r>
            <a:endParaRPr lang="ru-UA" sz="44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3CCE4EF-C113-467F-AE4F-8929DEF0B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4" y="2104570"/>
            <a:ext cx="4176464" cy="427675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Роби добро – не кайся</a:t>
            </a:r>
          </a:p>
          <a:p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Живи, добро звершай</a:t>
            </a:r>
          </a:p>
          <a:p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Добра бажаєш,</a:t>
            </a:r>
          </a:p>
          <a:p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добре переймай,</a:t>
            </a:r>
          </a:p>
          <a:p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Роби добро скільки можеш –</a:t>
            </a:r>
          </a:p>
          <a:p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Будь добрим – </a:t>
            </a:r>
            <a:endParaRPr lang="ru-UA" sz="2800" dirty="0">
              <a:solidFill>
                <a:srgbClr val="FF0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C34172B-D5CA-443A-AF1A-3CCA17988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3968" y="2104570"/>
            <a:ext cx="3672408" cy="427675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uk-UA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добро і роби</a:t>
            </a:r>
          </a:p>
          <a:p>
            <a:r>
              <a:rPr lang="uk-UA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від цього не занеможеш.</a:t>
            </a:r>
          </a:p>
          <a:p>
            <a:r>
              <a:rPr lang="uk-UA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зла</a:t>
            </a:r>
            <a:r>
              <a:rPr lang="en-US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уникай.</a:t>
            </a:r>
          </a:p>
          <a:p>
            <a:r>
              <a:rPr lang="uk-UA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багатим станеш.</a:t>
            </a:r>
          </a:p>
          <a:p>
            <a:r>
              <a:rPr lang="uk-UA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робиш зло - зла і сподівайся</a:t>
            </a:r>
          </a:p>
          <a:p>
            <a:r>
              <a:rPr lang="uk-UA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нагороди за це не вимагай</a:t>
            </a:r>
            <a:endParaRPr lang="en-US" sz="3000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287761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A422394-025F-4CEB-8847-DEB85CD5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844824"/>
            <a:ext cx="6554689" cy="424847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uk-UA" sz="32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Роби добро - не кайся, робиш зло - зла і сподівайся.</a:t>
            </a:r>
          </a:p>
          <a:p>
            <a:pPr marL="0" indent="0" algn="ctr">
              <a:buNone/>
            </a:pPr>
            <a:r>
              <a:rPr lang="uk-UA" sz="32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Живи, добро звершай, та нагороди за це не вимагай.</a:t>
            </a:r>
          </a:p>
          <a:p>
            <a:pPr marL="0" indent="0" algn="ctr">
              <a:buNone/>
            </a:pPr>
            <a:r>
              <a:rPr lang="uk-UA" sz="32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Добра бажаєш, добро і роби.</a:t>
            </a:r>
          </a:p>
          <a:p>
            <a:pPr marL="0" indent="0" algn="ctr">
              <a:buNone/>
            </a:pPr>
            <a:r>
              <a:rPr lang="uk-UA" sz="32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 добре переймай, а зла</a:t>
            </a:r>
            <a:r>
              <a:rPr lang="en-US" sz="32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уникай.</a:t>
            </a:r>
          </a:p>
          <a:p>
            <a:pPr marL="0" indent="0" algn="ctr">
              <a:buNone/>
            </a:pPr>
            <a:r>
              <a:rPr lang="uk-UA" sz="32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Роби добро скільки можеш – від цього не занеможеш.</a:t>
            </a:r>
            <a:r>
              <a:rPr lang="uk-UA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uk-UA" sz="32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Будь добрим – багатим станеш. </a:t>
            </a:r>
          </a:p>
          <a:p>
            <a:pPr marL="0" indent="0" algn="ctr">
              <a:buNone/>
            </a:pPr>
            <a:endParaRPr lang="uk-UA" sz="3200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800" b="1" dirty="0"/>
          </a:p>
          <a:p>
            <a:endParaRPr lang="uk-UA" sz="2800" b="1" dirty="0"/>
          </a:p>
          <a:p>
            <a:endParaRPr lang="uk-UA" sz="2800" b="1" dirty="0"/>
          </a:p>
          <a:p>
            <a:pPr marL="0" indent="0">
              <a:buNone/>
            </a:pPr>
            <a:endParaRPr lang="uk-UA" sz="2800" b="1" dirty="0"/>
          </a:p>
          <a:p>
            <a:endParaRPr lang="uk-UA" sz="2800" b="1" dirty="0"/>
          </a:p>
          <a:p>
            <a:endParaRPr lang="ru-UA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8CB106CD-DC8D-4E6C-9DA3-8ED162BA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19200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ЗМОДЕЛЬОВАНІ ПРИСЛІВ</a:t>
            </a:r>
            <a:r>
              <a:rPr lang="en-US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endParaRPr lang="ru-UA" sz="32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E1F4AEF6-05E6-4044-8566-F93C24486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03083672"/>
              </p:ext>
            </p:extLst>
          </p:nvPr>
        </p:nvGraphicFramePr>
        <p:xfrm>
          <a:off x="6444208" y="1"/>
          <a:ext cx="2699792" cy="27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4140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357F14FC-4CC6-4C79-967E-0F1794372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648"/>
            <a:ext cx="6347714" cy="2232248"/>
          </a:xfrm>
        </p:spPr>
        <p:txBody>
          <a:bodyPr>
            <a:normAutofit/>
          </a:bodyPr>
          <a:lstStyle/>
          <a:p>
            <a:pPr algn="ctr"/>
            <a:r>
              <a:rPr lang="uk-UA" altLang="x-none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БЕЗОСОБОВЕ РЕЧЕННЯ</a:t>
            </a:r>
            <a:r>
              <a:rPr lang="uk-UA" altLang="x-none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altLang="x-none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altLang="x-none" sz="3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Головний член речення  у формі присудка означає дію, яка не має виконавця, не залежить від особи </a:t>
            </a:r>
            <a:endParaRPr lang="ru-UA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3A41E4CB-F890-446A-806F-EEFE99A5D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2492897"/>
            <a:ext cx="3670448" cy="388843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1.Безособове дієслово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.Форми на –но, -то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Інфінітив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4.Прислівник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5.Присудкові слова </a:t>
            </a: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треба, можна, жаль+ 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інфінітив.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Слова </a:t>
            </a: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нема, не було, не буде</a:t>
            </a:r>
          </a:p>
          <a:p>
            <a:endParaRPr lang="ru-UA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1AAAB808-4096-47BE-B8AE-9BD91302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2566" y="2492896"/>
            <a:ext cx="4030488" cy="38884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Світає.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Добру справу закінчено.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Жити б йому чесно!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душі затишно.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Треба повторити правила доброти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uk-UA" sz="2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Нема мені спокою</a:t>
            </a:r>
            <a:endParaRPr lang="x-none" sz="2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360499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9F2CBA-2770-475A-A648-A5CC03A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803176"/>
          </a:xfrm>
        </p:spPr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КОДОВИЙ ДИКТАНТ</a:t>
            </a:r>
            <a:endParaRPr lang="ru-UA" dirty="0">
              <a:solidFill>
                <a:srgbClr val="00666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FC467D3-6B8D-49DD-A5C2-C3BF1550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03" y="1628800"/>
            <a:ext cx="4320481" cy="47525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реченнях визначити головний член і цифрою позначити спосіб його морфологічного вираження: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1-безособове дієслово,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прислівник,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неозначена форма дієслова + слова </a:t>
            </a:r>
            <a:r>
              <a:rPr lang="uk-UA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треба, можна, жаль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дієслівна форма на </a:t>
            </a:r>
            <a:r>
              <a:rPr lang="uk-UA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-но, -то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 слово </a:t>
            </a:r>
            <a:r>
              <a:rPr lang="uk-UA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немає</a:t>
            </a:r>
            <a:endParaRPr lang="ru-UA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5C8198B-C6E2-4C3B-8915-7F31C34D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84" y="1628800"/>
            <a:ext cx="4104456" cy="47525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uk-UA" sz="2400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Мені так радісно, так добре на душі.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Треба жити в гармонії з самим собою і з людьми.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Нам пощастило знову разом бути.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Немає худа без добра.</a:t>
            </a:r>
          </a:p>
          <a:p>
            <a:pPr marL="0" indent="0">
              <a:buNone/>
            </a:pPr>
            <a:r>
              <a:rPr lang="uk-UA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Вчора остаточно було визначено суму допомоги.</a:t>
            </a:r>
            <a:endParaRPr lang="ru-UA" sz="2400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3971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892761-2A13-4DDE-8E88-FD1E36E3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ПЕРЕВІРЯЄМО</a:t>
            </a:r>
            <a:endParaRPr lang="ru-UA" dirty="0">
              <a:solidFill>
                <a:srgbClr val="00666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1C159C9-4589-4EF0-8451-8BC14901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28800"/>
            <a:ext cx="7056784" cy="4412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Мені так радісно 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( 2 ) </a:t>
            </a: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добре на душі.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Треба жити 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3 ) </a:t>
            </a: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гармонії з самим собою і з людьми.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Нам пощастило 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(1 ) </a:t>
            </a: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знову разом бути.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Немає 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(5 ) </a:t>
            </a: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худа без добра.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Вчора остаточно було визначено </a:t>
            </a:r>
            <a:r>
              <a:rPr lang="uk-UA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( 4 )   </a:t>
            </a: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суму допомоги.</a:t>
            </a:r>
            <a:endParaRPr lang="ru-UA" sz="2800" b="1" dirty="0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xmlns="" id="{B91432C3-BB98-4782-AE27-83513EEC8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73387426"/>
              </p:ext>
            </p:extLst>
          </p:nvPr>
        </p:nvGraphicFramePr>
        <p:xfrm>
          <a:off x="6444208" y="144017"/>
          <a:ext cx="2699792" cy="270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390218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A982235-E5A0-42C3-A5CF-51D19920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x-none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НАЗИВНЕ РЕЧЕННЯ</a:t>
            </a:r>
            <a:endParaRPr lang="ru-UA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C4660256-3A0A-4619-A565-9CC03A1A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00808"/>
            <a:ext cx="7992888" cy="475252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uk-UA" altLang="x-none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Головний член речення  у формі підмета стверджує наявність предметів чи явищ у реальній дійсності ( іменник у формі Н. в.)</a:t>
            </a:r>
          </a:p>
          <a:p>
            <a:pPr>
              <a:buNone/>
              <a:defRPr/>
            </a:pPr>
            <a:r>
              <a:rPr lang="uk-UA" altLang="x-none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Називні речення бувають поширені і непоширені.</a:t>
            </a:r>
          </a:p>
          <a:p>
            <a:pPr>
              <a:buNone/>
              <a:defRPr/>
            </a:pPr>
            <a:r>
              <a:rPr lang="uk-UA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Доброта.  Безмежна доброта</a:t>
            </a:r>
          </a:p>
          <a:p>
            <a:pPr>
              <a:buNone/>
              <a:defRPr/>
            </a:pPr>
            <a:r>
              <a:rPr lang="uk-UA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</a:t>
            </a:r>
            <a:r>
              <a:rPr lang="uk-UA" altLang="x-none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x-none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 в такому реченні є обставина, то це не називне, а двоскладне неповне речення з пропущеним присудком</a:t>
            </a:r>
            <a:r>
              <a:rPr lang="uk-UA" altLang="x-none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  <a:defRPr/>
            </a:pPr>
            <a:r>
              <a:rPr lang="uk-UA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 в душі доброта (пропущений присудок)</a:t>
            </a:r>
          </a:p>
          <a:p>
            <a:pPr>
              <a:buNone/>
              <a:defRPr/>
            </a:pPr>
            <a:r>
              <a:rPr lang="uk-UA" altLang="x-none" sz="32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А в душі панує доброта.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210416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E20C9C2-A384-4E81-B927-665D85DD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95086"/>
            <a:ext cx="6347713" cy="947192"/>
          </a:xfrm>
        </p:spPr>
        <p:txBody>
          <a:bodyPr>
            <a:normAutofit fontScale="90000"/>
          </a:bodyPr>
          <a:lstStyle/>
          <a:p>
            <a:r>
              <a:rPr lang="uk-UA" sz="4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В ГРУПАХ</a:t>
            </a:r>
            <a:br>
              <a:rPr lang="uk-UA" sz="4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UA" sz="4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264F491-13FF-4282-B26A-0D77BE70C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28800"/>
            <a:ext cx="7344816" cy="439248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група. Творче конструювання</a:t>
            </a:r>
            <a:endParaRPr lang="uk-UA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800" b="1" dirty="0">
                <a:solidFill>
                  <a:srgbClr val="2715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Використовуючи лише односкладні називні речення, складіть текст </a:t>
            </a:r>
            <a:r>
              <a:rPr lang="en-US" sz="2800" b="1" dirty="0">
                <a:solidFill>
                  <a:srgbClr val="2715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uk-UA" sz="2800" b="1" dirty="0">
                <a:solidFill>
                  <a:srgbClr val="2715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-повідомлення до вашого однокласника про перенесення доброчинної акції на три дні.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2715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Субота. Ранок. Центральна площа. 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Однокласники. Волонтери. </a:t>
            </a:r>
          </a:p>
          <a:p>
            <a:pPr marL="0" indent="0">
              <a:buNone/>
            </a:pPr>
            <a:endParaRPr lang="uk-UA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44786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B97AE2-D0B9-4F4E-8319-23F7652C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5" y="332655"/>
            <a:ext cx="7056760" cy="1656185"/>
          </a:xfrm>
        </p:spPr>
        <p:txBody>
          <a:bodyPr>
            <a:normAutofit/>
          </a:bodyPr>
          <a:lstStyle/>
          <a:p>
            <a:pPr algn="ctr"/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група. «Я – ХУДОЖНИК»</a:t>
            </a:r>
            <a:r>
              <a:rPr lang="uk-UA" b="1" dirty="0"/>
              <a:t/>
            </a:r>
            <a:br>
              <a:rPr lang="uk-UA" b="1" dirty="0"/>
            </a:br>
            <a:r>
              <a:rPr lang="uk-UA" sz="31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Описати картину, використовуючи лише називні речення </a:t>
            </a:r>
            <a:endParaRPr lang="ru-UA" sz="31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CD11309B-C71C-46C2-B022-99308CA69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003354"/>
            <a:ext cx="8028384" cy="4869160"/>
          </a:xfrm>
        </p:spPr>
      </p:pic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762DD821-A23A-4617-BE9F-1497B9509F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816916740"/>
              </p:ext>
            </p:extLst>
          </p:nvPr>
        </p:nvGraphicFramePr>
        <p:xfrm>
          <a:off x="6444208" y="1"/>
          <a:ext cx="2699792" cy="27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746690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E9B4FB-FB0B-4386-848D-40EC5136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14932"/>
            <a:ext cx="6347713" cy="648070"/>
          </a:xfrm>
        </p:spPr>
        <p:txBody>
          <a:bodyPr>
            <a:normAutofit/>
          </a:bodyPr>
          <a:lstStyle/>
          <a:p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ЛІНГВІСТИЧНИЙ ЛАБІРІНТ</a:t>
            </a:r>
            <a:endParaRPr lang="ru-UA" sz="32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E87B301-F4C5-43C0-8E0D-87F3EE2B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37721"/>
            <a:ext cx="7737181" cy="57309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UA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41BF79AF-F1F2-4F81-9F8F-E02F95E6357A}"/>
              </a:ext>
            </a:extLst>
          </p:cNvPr>
          <p:cNvSpPr/>
          <p:nvPr/>
        </p:nvSpPr>
        <p:spPr>
          <a:xfrm>
            <a:off x="4353207" y="1109260"/>
            <a:ext cx="3528391" cy="8851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rgbClr val="C00000"/>
                </a:solidFill>
              </a:rPr>
              <a:t>А)   ЛЮБІТЬ ТРАВИНКУ, І ТВАРИНКУ, І СОНЦЕ ЗАВТРАШНЬОГО ДНЯ</a:t>
            </a:r>
            <a:endParaRPr lang="ru-UA" b="1" i="1" dirty="0">
              <a:solidFill>
                <a:srgbClr val="C00000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0B745AB4-E613-4E2B-9C69-7DCD5AB735EA}"/>
              </a:ext>
            </a:extLst>
          </p:cNvPr>
          <p:cNvSpPr/>
          <p:nvPr/>
        </p:nvSpPr>
        <p:spPr>
          <a:xfrm>
            <a:off x="172029" y="922301"/>
            <a:ext cx="3816424" cy="8640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006666"/>
                </a:solidFill>
              </a:rPr>
              <a:t>1.ОЗНАЧЕНО-ОСОБОВЕ РЕЧЕННЯ</a:t>
            </a:r>
            <a:endParaRPr lang="ru-UA" b="1" dirty="0">
              <a:solidFill>
                <a:srgbClr val="006666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0CD14C25-93D4-415A-B995-FE08A562144B}"/>
              </a:ext>
            </a:extLst>
          </p:cNvPr>
          <p:cNvSpPr/>
          <p:nvPr/>
        </p:nvSpPr>
        <p:spPr>
          <a:xfrm>
            <a:off x="178520" y="2147797"/>
            <a:ext cx="3816424" cy="9361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006666"/>
                </a:solidFill>
              </a:rPr>
              <a:t>2. НЕОЗНАЧЕНО-ОСОБОВЕ РЕЧЕННЯ</a:t>
            </a:r>
            <a:endParaRPr lang="ru-UA" b="1" dirty="0">
              <a:solidFill>
                <a:srgbClr val="006666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7525D2CA-7657-443A-A161-078AD901A46C}"/>
              </a:ext>
            </a:extLst>
          </p:cNvPr>
          <p:cNvSpPr/>
          <p:nvPr/>
        </p:nvSpPr>
        <p:spPr>
          <a:xfrm>
            <a:off x="4411162" y="2178701"/>
            <a:ext cx="3505531" cy="786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rgbClr val="C00000"/>
                </a:solidFill>
              </a:rPr>
              <a:t>Б)   БЕЗМЕЖНА РАДІСТЬ</a:t>
            </a:r>
            <a:endParaRPr lang="ru-UA" b="1" i="1" dirty="0">
              <a:solidFill>
                <a:srgbClr val="C0000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B2709696-F1AF-457E-94AA-402BAC62AECF}"/>
              </a:ext>
            </a:extLst>
          </p:cNvPr>
          <p:cNvSpPr/>
          <p:nvPr/>
        </p:nvSpPr>
        <p:spPr>
          <a:xfrm>
            <a:off x="179513" y="3356988"/>
            <a:ext cx="3816424" cy="8640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006666"/>
                </a:solidFill>
              </a:rPr>
              <a:t>3. УЗАГАЛЬНЕНО-ОСОБОВЕ РЕЧЕННЯ</a:t>
            </a:r>
            <a:endParaRPr lang="ru-UA" b="1" dirty="0">
              <a:solidFill>
                <a:srgbClr val="006666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8B0EC9D0-8BB5-4D8B-A8EB-D969F09447FE}"/>
              </a:ext>
            </a:extLst>
          </p:cNvPr>
          <p:cNvSpPr/>
          <p:nvPr/>
        </p:nvSpPr>
        <p:spPr>
          <a:xfrm>
            <a:off x="5678409" y="378904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F656E061-4613-4901-AB3E-6933F684E439}"/>
              </a:ext>
            </a:extLst>
          </p:cNvPr>
          <p:cNvSpPr/>
          <p:nvPr/>
        </p:nvSpPr>
        <p:spPr>
          <a:xfrm>
            <a:off x="4398928" y="3255735"/>
            <a:ext cx="3482670" cy="786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rgbClr val="C00000"/>
                </a:solidFill>
              </a:rPr>
              <a:t>В)  ЗАВЖДИ ВІРЮ В СИЛУ ДОБРОТИ</a:t>
            </a:r>
            <a:endParaRPr lang="ru-UA" b="1" i="1" dirty="0">
              <a:solidFill>
                <a:srgbClr val="C00000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AC924B58-8944-4CDC-B68F-5E772F29C00C}"/>
              </a:ext>
            </a:extLst>
          </p:cNvPr>
          <p:cNvSpPr/>
          <p:nvPr/>
        </p:nvSpPr>
        <p:spPr>
          <a:xfrm>
            <a:off x="179513" y="4509116"/>
            <a:ext cx="3816424" cy="7920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006666"/>
                </a:solidFill>
              </a:rPr>
              <a:t>4. БЕЗОСОБОВЕ РЕЧЕННЯ</a:t>
            </a:r>
            <a:endParaRPr lang="ru-UA" b="1" dirty="0">
              <a:solidFill>
                <a:srgbClr val="006666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xmlns="" id="{2CF709C8-3C65-4A98-BA90-AFA4E4D863CD}"/>
              </a:ext>
            </a:extLst>
          </p:cNvPr>
          <p:cNvSpPr/>
          <p:nvPr/>
        </p:nvSpPr>
        <p:spPr>
          <a:xfrm>
            <a:off x="179513" y="5589238"/>
            <a:ext cx="3816424" cy="7920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006666"/>
                </a:solidFill>
              </a:rPr>
              <a:t>5. НАЗИВНЕ РЕЧЕННЯ</a:t>
            </a:r>
            <a:endParaRPr lang="ru-UA" b="1" dirty="0">
              <a:solidFill>
                <a:srgbClr val="006666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xmlns="" id="{1EFA4FCC-BC31-4086-8C39-30998B7638AF}"/>
              </a:ext>
            </a:extLst>
          </p:cNvPr>
          <p:cNvSpPr/>
          <p:nvPr/>
        </p:nvSpPr>
        <p:spPr>
          <a:xfrm>
            <a:off x="4422592" y="4368064"/>
            <a:ext cx="3482670" cy="7920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rgbClr val="C00000"/>
                </a:solidFill>
              </a:rPr>
              <a:t>Г)  НА ЇЇ КРИКИ НЕ ЗВЕРТАЛИ НІЯКОЇ УВАГИ</a:t>
            </a:r>
            <a:endParaRPr lang="ru-UA" b="1" i="1" dirty="0">
              <a:solidFill>
                <a:srgbClr val="C00000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xmlns="" id="{571DB888-2AB5-40AF-B38D-AA56F12B5929}"/>
              </a:ext>
            </a:extLst>
          </p:cNvPr>
          <p:cNvSpPr/>
          <p:nvPr/>
        </p:nvSpPr>
        <p:spPr>
          <a:xfrm>
            <a:off x="4309664" y="5487815"/>
            <a:ext cx="3482670" cy="7920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b="1" i="1" dirty="0">
                <a:solidFill>
                  <a:srgbClr val="C00000"/>
                </a:solidFill>
              </a:rPr>
              <a:t>Д)   МЕНІ ЩАСТИТЬ</a:t>
            </a:r>
            <a:endParaRPr lang="ru-UA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3036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40FB52E-00FB-4D0A-B41C-3AC0D322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ВИХІД З ЛАБІРИНТУ</a:t>
            </a:r>
            <a:endParaRPr lang="ru-UA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A36E054-DA53-4AF8-96ED-502C9A75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1 - В </a:t>
            </a:r>
          </a:p>
          <a:p>
            <a:pPr marL="0" indent="0">
              <a:buNone/>
            </a:pPr>
            <a:r>
              <a:rPr lang="uk-UA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2 -  Г</a:t>
            </a:r>
          </a:p>
          <a:p>
            <a:pPr marL="0" indent="0">
              <a:buNone/>
            </a:pPr>
            <a:r>
              <a:rPr lang="uk-UA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3 - А</a:t>
            </a:r>
          </a:p>
          <a:p>
            <a:pPr marL="0" indent="0">
              <a:buNone/>
            </a:pPr>
            <a:r>
              <a:rPr lang="uk-UA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4 - Д</a:t>
            </a:r>
          </a:p>
          <a:p>
            <a:pPr marL="0" indent="0">
              <a:buNone/>
            </a:pPr>
            <a:r>
              <a:rPr lang="uk-UA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5 - Б</a:t>
            </a:r>
            <a:endParaRPr lang="ru-UA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156272B7-F03A-42AE-AA20-152D3C20DB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403192669"/>
              </p:ext>
            </p:extLst>
          </p:nvPr>
        </p:nvGraphicFramePr>
        <p:xfrm>
          <a:off x="6444208" y="1"/>
          <a:ext cx="2699792" cy="27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2343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ublic\Pictures\Sample Pictures\310867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06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27C5AC-2BEA-4C6E-90E4-3993FC96DB37}"/>
              </a:ext>
            </a:extLst>
          </p:cNvPr>
          <p:cNvSpPr txBox="1"/>
          <p:nvPr/>
        </p:nvSpPr>
        <p:spPr>
          <a:xfrm flipH="1">
            <a:off x="4139952" y="1268760"/>
            <a:ext cx="50040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17грудня– </a:t>
            </a:r>
            <a:r>
              <a:rPr lang="uk-UA" sz="4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день спонтанного прояву доброти</a:t>
            </a:r>
            <a:endParaRPr lang="ru-UA" sz="4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6031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4136AF5-C4F3-4CC2-922A-F127F3AF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uk-UA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НЕПОВНЕ  РЕЧЕННЯ</a:t>
            </a:r>
            <a:endParaRPr lang="ru-UA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5ADD22-FA59-4504-829E-248BCDC1F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28800"/>
            <a:ext cx="6912767" cy="446449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РЕЧЕННЯ, У ЯКОМУ ПРОПУЩЕНО ОДИН АБО КІЛЬКА ЧЛЕНІВ РЕЧЕННЯ, ПОТРІБНИХ ДЛЯ ЦІЛІСНОЇ ГРАМАТИЧНОЇ СТРУКТУРИ </a:t>
            </a:r>
            <a:r>
              <a:rPr lang="uk-UA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(їх можна відновити з контексту або ситуації спілкування)</a:t>
            </a:r>
          </a:p>
          <a:p>
            <a:pPr marL="0" indent="0" algn="ctr">
              <a:buNone/>
            </a:pPr>
            <a:r>
              <a:rPr lang="uk-UA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</a:t>
            </a:r>
          </a:p>
          <a:p>
            <a:pPr marL="0" indent="0" algn="ctr">
              <a:buNone/>
            </a:pPr>
            <a:r>
              <a:rPr lang="uk-UA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Соловей славиться піснями </a:t>
            </a:r>
            <a:r>
              <a:rPr lang="uk-U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(повне), </a:t>
            </a:r>
          </a:p>
          <a:p>
            <a:pPr marL="0" indent="0" algn="ctr">
              <a:buNone/>
            </a:pPr>
            <a:r>
              <a:rPr lang="uk-UA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людина – добрими ділами </a:t>
            </a:r>
            <a:r>
              <a:rPr lang="uk-UA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(неповне).</a:t>
            </a:r>
            <a:endParaRPr lang="ru-UA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6860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22D442-080E-4DC6-9C9F-233B459F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 - РЕДАКТОР</a:t>
            </a:r>
            <a:endParaRPr lang="ru-UA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35E9486-920C-4722-96C8-0CA09D7D4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412776"/>
            <a:ext cx="6986737" cy="455657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Найменше добро в житті – це багатство, а найбільше добро в житті – мудрість.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Усяк розумний по-своєму: один розумний спершу, другий розумний потім.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одяг красить людину, а  красять добрі діла.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Бджола жалить жалом, а людина жалить словом.</a:t>
            </a:r>
            <a:endParaRPr lang="ru-UA" sz="2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169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BE98C9-9642-49B8-BDAD-C6E24643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554689" cy="1320800"/>
          </a:xfrm>
        </p:spPr>
        <p:txBody>
          <a:bodyPr/>
          <a:lstStyle/>
          <a:p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ВІДРЕДАГОВАНІ РЕЧЕННЯ</a:t>
            </a:r>
            <a:endParaRPr lang="ru-UA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2F9829A-3D1A-43F4-AC14-4808F1B9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28800"/>
            <a:ext cx="6914729" cy="44125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Найменше добро в житті – це багатство, а найбільше  – мудрість.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Усяк розумний по-своєму: один  спершу, а другий  потім.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одяг красить людину, а   добрі діла.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Бджола жалить жалом, а людина  словом.</a:t>
            </a:r>
            <a:endParaRPr lang="ru-UA" sz="2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86BE6CBF-5844-45B8-B091-7CF66A850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700646868"/>
              </p:ext>
            </p:extLst>
          </p:nvPr>
        </p:nvGraphicFramePr>
        <p:xfrm>
          <a:off x="6444208" y="1"/>
          <a:ext cx="2699792" cy="27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75698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5C60FEA-FB44-4BA8-8587-448B3356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 З ТЕКСТОМ.</a:t>
            </a:r>
            <a:r>
              <a:rPr lang="uk-UA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Прочитайте. З'ясуйте, який тип  односкладних речень відсутній у тексті.</a:t>
            </a:r>
            <a:endParaRPr lang="ru-UA" sz="28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8180CB9-EC04-4AE7-9FB7-5E22F5B4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30400"/>
            <a:ext cx="6840759" cy="4318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Доброту  вважають проявом моральності. Здійснювати добрі вчинки не так просто. Але іноді простого слова, посмішки, навіть погляду буває достатньо, щоб підтримати людину. Пригадую слова Максима  Рильського:  «Якщо  хочеш  вчинити  зло, сім  разів  подумай - і  не  вчини, а  добро  роби  не  думаючи!»</a:t>
            </a:r>
          </a:p>
          <a:p>
            <a:pPr marL="0" indent="0">
              <a:buNone/>
            </a:pPr>
            <a:endParaRPr lang="ru-UA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2511756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52E83F-79BC-49F9-B254-AA2CF054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260648"/>
            <a:ext cx="7200800" cy="23762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Творча майстерня. Складіть </a:t>
            </a:r>
            <a:r>
              <a:rPr lang="uk-UA" sz="32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сенкан</a:t>
            </a:r>
            <a:r>
              <a:rPr lang="uk-UA" sz="32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ru-R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Формула:     1. Тема (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іменник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).</a:t>
            </a:r>
            <a:b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2. 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Опис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(два 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прикметники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).</a:t>
            </a:r>
            <a:b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3. 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Дія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(три слова).</a:t>
            </a:r>
            <a:b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4. 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Ставлення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(фраза – 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чотири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слова).</a:t>
            </a:r>
            <a:b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5. 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Синонім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( 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одне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 слово, </a:t>
            </a:r>
            <a:r>
              <a:rPr lang="ru-RU" sz="2400" b="1" dirty="0" err="1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іменник</a:t>
            </a:r>
            <a:r>
              <a:rPr lang="ru-RU" sz="2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itchFamily="18" charset="0"/>
              </a:rPr>
              <a:t>).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/>
            </a:r>
            <a:b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</a:br>
            <a:endParaRPr lang="ru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7622F1-0EFA-485A-A282-66C5BC8C1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636912"/>
            <a:ext cx="7200799" cy="396044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Наприклад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ctr">
              <a:buNone/>
            </a:pP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Різнобарвне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 і 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багатоголосе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3. Кличе, 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вчить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надихає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4.Радісна  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мить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перебування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 на 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Землі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5.  </a:t>
            </a:r>
            <a:r>
              <a:rPr lang="ru-RU" sz="3200" b="1" dirty="0" err="1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Любов</a:t>
            </a:r>
            <a:r>
              <a:rPr lang="ru-RU" sz="32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1311704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DECF429-8A8E-4E3A-9C27-D33341D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СЕНКАН</a:t>
            </a:r>
            <a:endParaRPr lang="ru-UA" sz="44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E7950BC-6544-4710-A455-02AEF506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7632848" cy="448457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ru-RU" sz="3600" b="1" dirty="0">
              <a:solidFill>
                <a:srgbClr val="0066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1. ДОБРО</a:t>
            </a:r>
            <a:b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  2. БЕЗМЕЖНЕ І ВІЧНЕ</a:t>
            </a:r>
            <a:b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  3. ВЧИТЬ, НАДИХАЄ, ТВОРИТЬ</a:t>
            </a:r>
            <a:b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  4. УСЕ ПОЗИТИВНЕ В ЖИТТІ ЛЮДЕЙ.</a:t>
            </a:r>
            <a:b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  5. МИЛОСЕРДЯ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2522147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xmlns="" id="{373B9029-753D-4B68-9B59-08E002A2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609600"/>
            <a:ext cx="6912768" cy="1320800"/>
          </a:xfrm>
        </p:spPr>
        <p:txBody>
          <a:bodyPr>
            <a:normAutofit fontScale="90000"/>
          </a:bodyPr>
          <a:lstStyle/>
          <a:p>
            <a:r>
              <a:rPr lang="uk-UA" sz="5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ДОБРОТИ</a:t>
            </a:r>
            <a:endParaRPr lang="ru-UA" sz="5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1B7A6678-79AE-427D-9F68-526B6E2A7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4110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 розумним треба   схилити голову, а перед добрим стати на коліна.</a:t>
            </a:r>
            <a:br>
              <a:rPr lang="uk-UA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(В. Гете)</a:t>
            </a:r>
            <a:endParaRPr lang="ru-UA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B8AEB1B2-117A-49F7-8EBA-A294B3760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21546286"/>
              </p:ext>
            </p:extLst>
          </p:nvPr>
        </p:nvGraphicFramePr>
        <p:xfrm>
          <a:off x="6444208" y="1"/>
          <a:ext cx="2699792" cy="27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514219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D973BE-8010-4CE3-93CC-51B0038E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ДОМАШНЄ ЗАВДАННЯ</a:t>
            </a:r>
            <a:endParaRPr lang="ru-UA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8996BD-25B8-4FF8-8099-B34E044C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844824"/>
            <a:ext cx="6986738" cy="419653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Повторити параграфи </a:t>
            </a:r>
            <a:r>
              <a:rPr lang="uk-UA" sz="2800" b="1" dirty="0" smtClean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18-25.</a:t>
            </a:r>
            <a:endParaRPr lang="uk-UA" sz="2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800" b="1" dirty="0" smtClean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 </a:t>
            </a:r>
            <a:r>
              <a:rPr lang="uk-UA" sz="28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пам'ятку добрих і корисних справ, використовуючи односкладні та неповні речення.</a:t>
            </a:r>
            <a:endParaRPr lang="ru-UA" sz="28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035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8C774F-69E7-4DB0-B3E3-4EA4FA9E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4366" cy="170080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Життя коротке,</a:t>
            </a:r>
            <a:br>
              <a:rPr lang="uk-UA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uk-UA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поспішайте робити добро!</a:t>
            </a:r>
            <a:endParaRPr lang="ru-UA" sz="4400" dirty="0"/>
          </a:p>
        </p:txBody>
      </p:sp>
      <p:pic>
        <p:nvPicPr>
          <p:cNvPr id="4" name="Picture 2" descr="23 Ноября 2012 - Блог - Интернет портал">
            <a:extLst>
              <a:ext uri="{FF2B5EF4-FFF2-40B4-BE49-F238E27FC236}">
                <a16:creationId xmlns:a16="http://schemas.microsoft.com/office/drawing/2014/main" xmlns="" id="{294C6AB6-EE11-4BB7-88B7-423CF9887B2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700808"/>
            <a:ext cx="7884367" cy="51717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65358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6463BF3-21C1-4517-9E7E-13E36A19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19200"/>
          </a:xfrm>
        </p:spPr>
        <p:txBody>
          <a:bodyPr/>
          <a:lstStyle/>
          <a:p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uk-UA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СЛОВНИКОВА РОБОТА</a:t>
            </a:r>
            <a:endParaRPr lang="ru-UA" dirty="0">
              <a:solidFill>
                <a:srgbClr val="00666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4DAC8C0-DCA9-416D-9BAB-55D711253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72816"/>
            <a:ext cx="6842721" cy="460851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СПОНТАННІСТЬ ( з лат.- довільний) – </a:t>
            </a: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процесів, що виникають не під впливом зовнішніх дій, а довільно; самодіяльність, здатність до активних дій, зумовлена внутрішнім бажанням.</a:t>
            </a:r>
          </a:p>
          <a:p>
            <a:pPr marL="0" indent="0" algn="ctr">
              <a:buNone/>
            </a:pPr>
            <a:r>
              <a:rPr lang="uk-UA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Синоніми: </a:t>
            </a:r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невимушеність, імпровізація</a:t>
            </a:r>
            <a:endParaRPr lang="ru-UA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08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2F88C9B-BC94-4B1A-B7B8-CBF2B9F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163216"/>
          </a:xfrm>
        </p:spPr>
        <p:txBody>
          <a:bodyPr>
            <a:normAutofit/>
          </a:bodyPr>
          <a:lstStyle/>
          <a:p>
            <a:r>
              <a:rPr lang="uk-UA" sz="40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СЛОВНИКОВА РОБОТА</a:t>
            </a:r>
            <a:endParaRPr lang="ru-UA" sz="40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BA77B6-10AF-4070-983F-A6D058A70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72816"/>
            <a:ext cx="6770714" cy="42408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uk-UA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ДОБРОТА</a:t>
            </a:r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це чутливе, дружнє ставлення до людей; зроблене добро, надання допомоги іншим.</a:t>
            </a:r>
          </a:p>
          <a:p>
            <a:pPr marL="0" indent="0" algn="ctr">
              <a:buNone/>
            </a:pPr>
            <a:r>
              <a:rPr lang="uk-UA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Синоніми:</a:t>
            </a:r>
            <a:r>
              <a:rPr lang="uk-UA" sz="4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чуйність, щирість, доброзичливість, гуманізм,  милосердя</a:t>
            </a:r>
            <a:endParaRPr lang="ru-UA" sz="4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71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75F476-D742-461F-9813-FFC07D99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50583"/>
          </a:xfrm>
        </p:spPr>
        <p:txBody>
          <a:bodyPr>
            <a:normAutofit fontScale="90000"/>
          </a:bodyPr>
          <a:lstStyle/>
          <a:p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uk-UA" sz="40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АСОЦІАТИВНИЙ КУЩ</a:t>
            </a:r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ru-UA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1943C89-5554-4D2F-ADAE-F4AE0A89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412776"/>
            <a:ext cx="7488832" cy="49685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endParaRPr lang="uk-UA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AB0EBFFA-5FC6-4AE9-AD52-8A086D24262A}"/>
              </a:ext>
            </a:extLst>
          </p:cNvPr>
          <p:cNvSpPr/>
          <p:nvPr/>
        </p:nvSpPr>
        <p:spPr>
          <a:xfrm>
            <a:off x="2771799" y="3047256"/>
            <a:ext cx="2304258" cy="166914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b="1" i="1" dirty="0">
                <a:ln>
                  <a:solidFill>
                    <a:schemeClr val="accent5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ДОБРОТА</a:t>
            </a:r>
            <a:endParaRPr lang="ru-UA" sz="2400" b="1" i="1" dirty="0">
              <a:ln>
                <a:solidFill>
                  <a:schemeClr val="accent5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xmlns="" id="{5BD1D380-D751-4F7E-889C-8988E5C7ED3A}"/>
              </a:ext>
            </a:extLst>
          </p:cNvPr>
          <p:cNvSpPr/>
          <p:nvPr/>
        </p:nvSpPr>
        <p:spPr>
          <a:xfrm>
            <a:off x="5369720" y="1988840"/>
            <a:ext cx="2082600" cy="1346448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006666"/>
                </a:solidFill>
              </a:rPr>
              <a:t>посмішка</a:t>
            </a:r>
            <a:endParaRPr lang="ru-UA" sz="2000" dirty="0">
              <a:solidFill>
                <a:srgbClr val="006666"/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633E8944-5C04-4BFB-B724-2BA7768C406A}"/>
              </a:ext>
            </a:extLst>
          </p:cNvPr>
          <p:cNvSpPr/>
          <p:nvPr/>
        </p:nvSpPr>
        <p:spPr>
          <a:xfrm>
            <a:off x="2771799" y="1412776"/>
            <a:ext cx="2088233" cy="13464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006666"/>
                </a:solidFill>
              </a:rPr>
              <a:t>радість</a:t>
            </a:r>
            <a:endParaRPr lang="ru-UA" sz="2000" dirty="0">
              <a:solidFill>
                <a:srgbClr val="006666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xmlns="" id="{0BCB5C3A-69B6-4192-992A-BE7D87A98085}"/>
              </a:ext>
            </a:extLst>
          </p:cNvPr>
          <p:cNvSpPr/>
          <p:nvPr/>
        </p:nvSpPr>
        <p:spPr>
          <a:xfrm>
            <a:off x="5558407" y="4221088"/>
            <a:ext cx="1965920" cy="1346448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006666"/>
                </a:solidFill>
              </a:rPr>
              <a:t>повага</a:t>
            </a:r>
            <a:endParaRPr lang="ru-UA" sz="2000" dirty="0">
              <a:solidFill>
                <a:srgbClr val="006666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62B60FEC-C2E2-46EC-B593-E484AE2C5747}"/>
              </a:ext>
            </a:extLst>
          </p:cNvPr>
          <p:cNvSpPr/>
          <p:nvPr/>
        </p:nvSpPr>
        <p:spPr>
          <a:xfrm>
            <a:off x="251521" y="1628800"/>
            <a:ext cx="1994518" cy="14184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006666"/>
                </a:solidFill>
              </a:rPr>
              <a:t>допомога</a:t>
            </a:r>
            <a:endParaRPr lang="ru-UA" sz="2000" dirty="0">
              <a:solidFill>
                <a:srgbClr val="006666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xmlns="" id="{7AE39004-34DB-4D16-8F23-47C96212BAC0}"/>
              </a:ext>
            </a:extLst>
          </p:cNvPr>
          <p:cNvSpPr/>
          <p:nvPr/>
        </p:nvSpPr>
        <p:spPr>
          <a:xfrm>
            <a:off x="442392" y="3964920"/>
            <a:ext cx="2160241" cy="1346448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006666"/>
                </a:solidFill>
              </a:rPr>
              <a:t>любов</a:t>
            </a:r>
            <a:endParaRPr lang="ru-UA" sz="2000" dirty="0">
              <a:solidFill>
                <a:srgbClr val="006666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1FBB6902-4977-48D6-BD84-8C937E0CF027}"/>
              </a:ext>
            </a:extLst>
          </p:cNvPr>
          <p:cNvSpPr/>
          <p:nvPr/>
        </p:nvSpPr>
        <p:spPr>
          <a:xfrm>
            <a:off x="2771799" y="4958726"/>
            <a:ext cx="2160240" cy="12896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000" dirty="0">
                <a:solidFill>
                  <a:srgbClr val="006666"/>
                </a:solidFill>
              </a:rPr>
              <a:t>співчуття</a:t>
            </a:r>
            <a:endParaRPr lang="ru-UA" sz="2000" dirty="0">
              <a:solidFill>
                <a:srgbClr val="006666"/>
              </a:solidFill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xmlns="" id="{7DBF8E28-E2FD-446C-9A06-8E24DAF617C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738606" y="3047256"/>
            <a:ext cx="819801" cy="24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xmlns="" id="{473FBF21-02BE-424F-93DF-23F059461166}"/>
              </a:ext>
            </a:extLst>
          </p:cNvPr>
          <p:cNvCxnSpPr>
            <a:endCxn id="7" idx="1"/>
          </p:cNvCxnSpPr>
          <p:nvPr/>
        </p:nvCxnSpPr>
        <p:spPr>
          <a:xfrm>
            <a:off x="5076056" y="3850432"/>
            <a:ext cx="770253" cy="56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xmlns="" id="{C7E7C30A-1634-4AA8-9F7F-AA62B2D53FD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923928" y="275922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xmlns="" id="{6C7ACB8D-1496-4D95-B4F5-8A251051CE8D}"/>
              </a:ext>
            </a:extLst>
          </p:cNvPr>
          <p:cNvCxnSpPr/>
          <p:nvPr/>
        </p:nvCxnSpPr>
        <p:spPr>
          <a:xfrm flipH="1" flipV="1">
            <a:off x="3831771" y="4920343"/>
            <a:ext cx="92157" cy="3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xmlns="" id="{6BBD7AB3-7635-4616-B018-2CF32C859ABB}"/>
              </a:ext>
            </a:extLst>
          </p:cNvPr>
          <p:cNvCxnSpPr/>
          <p:nvPr/>
        </p:nvCxnSpPr>
        <p:spPr>
          <a:xfrm flipH="1">
            <a:off x="3880389" y="4768992"/>
            <a:ext cx="43539" cy="15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xmlns="" id="{5EF86684-9389-410B-9405-9B812357C12D}"/>
              </a:ext>
            </a:extLst>
          </p:cNvPr>
          <p:cNvCxnSpPr/>
          <p:nvPr/>
        </p:nvCxnSpPr>
        <p:spPr>
          <a:xfrm>
            <a:off x="4139952" y="2132856"/>
            <a:ext cx="11134" cy="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xmlns="" id="{52FF707F-4D47-4C03-B346-6162BEAABBB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979712" y="2759224"/>
            <a:ext cx="1129538" cy="532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xmlns="" id="{EF68FA05-A5EA-4B07-967C-3B056C74C510}"/>
              </a:ext>
            </a:extLst>
          </p:cNvPr>
          <p:cNvCxnSpPr>
            <a:stCxn id="4" idx="2"/>
          </p:cNvCxnSpPr>
          <p:nvPr/>
        </p:nvCxnSpPr>
        <p:spPr>
          <a:xfrm flipH="1">
            <a:off x="2339752" y="3881828"/>
            <a:ext cx="432047" cy="33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0285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52D0B1-F48D-4D74-98A1-257B1D28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47192"/>
          </a:xfrm>
        </p:spPr>
        <p:txBody>
          <a:bodyPr>
            <a:normAutofit fontScale="90000"/>
          </a:bodyPr>
          <a:lstStyle/>
          <a:p>
            <a:r>
              <a:rPr lang="uk-UA" sz="4400" b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 ЦІЛІ УРОКУ</a:t>
            </a:r>
            <a:endParaRPr lang="ru-UA" sz="4400" b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B99690-7C5A-4285-9CC2-8BA45B9F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799"/>
            <a:ext cx="7632848" cy="461960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Узагальнити та систематизувати теоретичні знання про односкладні й неповні  речення; удосконалювати вміння визначати вид односкладного речення, відрізняти неповні речення від односкладних і повних двоскладних.</a:t>
            </a:r>
          </a:p>
          <a:p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Розвивати  творчі вміння будувати односкладні речення відповідно до комунікативного завдання.</a:t>
            </a:r>
          </a:p>
          <a:p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Формувати риси людяності, милосердя, співчуття.</a:t>
            </a:r>
          </a:p>
          <a:p>
            <a:r>
              <a:rPr lang="uk-UA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Вчитися жити за «золотим правилом моралі» та творити добро.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89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A72EFD7-0DC8-461A-8523-2AFC2D52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620688"/>
            <a:ext cx="7200800" cy="1728192"/>
          </a:xfrm>
        </p:spPr>
        <p:txBody>
          <a:bodyPr>
            <a:noAutofit/>
          </a:bodyPr>
          <a:lstStyle/>
          <a:p>
            <a:r>
              <a:rPr lang="uk-UA" sz="4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«Золоте правило моралі»</a:t>
            </a:r>
            <a:br>
              <a:rPr lang="uk-UA" sz="4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(епіграф уроку)</a:t>
            </a:r>
            <a:endParaRPr lang="ru-UA" sz="4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D45E16-4429-4D8B-99A7-36D2A2C6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348880"/>
            <a:ext cx="6347714" cy="387919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5400" b="1" i="1" dirty="0">
                <a:solidFill>
                  <a:srgbClr val="00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Стався до людей так, як би ти хотів, щоб вони ставилися до тебе</a:t>
            </a:r>
            <a:endParaRPr lang="ru-UA" sz="5400" b="1" i="1" dirty="0">
              <a:solidFill>
                <a:srgbClr val="00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A074C0BB-C274-482F-B58F-07027A5D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uk-UA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Сходження до вершини   ДОБРОТИ</a:t>
            </a:r>
            <a:endParaRPr lang="ru-UA" sz="4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BB18AC76-E3A2-4E62-8F6E-2C5AFA412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32856"/>
            <a:ext cx="6842721" cy="411554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endParaRPr lang="ru-RU" sz="3200" b="1" dirty="0">
              <a:ln w="50800"/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n w="50800"/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ОДНОСЛАДНЕ РЕЧЕННЯ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речення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граматична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основа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складається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з одного головного члена ( у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формі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підмета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формі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присудка</a:t>
            </a:r>
            <a:r>
              <a:rPr lang="ru-RU" sz="3200" b="1" dirty="0">
                <a:ln w="50800"/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ru-RU" sz="3200" b="1" dirty="0">
                <a:ln w="50800"/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ru-RU" sz="3200" b="1" i="1" dirty="0">
                <a:ln w="50800"/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Добре </a:t>
            </a:r>
            <a:r>
              <a:rPr lang="ru-RU" sz="3200" b="1" i="1" dirty="0" err="1">
                <a:ln w="50800"/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діло</a:t>
            </a:r>
            <a:r>
              <a:rPr lang="ru-RU" sz="3200" b="1" i="1" dirty="0">
                <a:ln w="50800"/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n w="50800"/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роби</a:t>
            </a:r>
            <a:r>
              <a:rPr lang="ru-RU" sz="3200" b="1" i="1" dirty="0">
                <a:ln w="50800"/>
                <a:solidFill>
                  <a:srgbClr val="0066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i="1" dirty="0" err="1">
                <a:ln w="50800"/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сміло</a:t>
            </a:r>
            <a:r>
              <a:rPr lang="ru-RU" sz="3200" b="1" i="1" dirty="0">
                <a:ln w="50800"/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ru-RU" sz="4800" b="1" dirty="0">
                <a:ln w="50800"/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endParaRPr lang="ru-UA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59563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1813</TotalTime>
  <Words>1398</Words>
  <Application>Microsoft Office PowerPoint</Application>
  <PresentationFormat>Экран (4:3)</PresentationFormat>
  <Paragraphs>202</Paragraphs>
  <Slides>38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Аспект</vt:lpstr>
      <vt:lpstr>Слайд 1</vt:lpstr>
      <vt:lpstr>   УРОК ДОБРОТИ  </vt:lpstr>
      <vt:lpstr>Слайд 3</vt:lpstr>
      <vt:lpstr>    СЛОВНИКОВА РОБОТА</vt:lpstr>
      <vt:lpstr>СЛОВНИКОВА РОБОТА</vt:lpstr>
      <vt:lpstr>  АСОЦІАТИВНИЙ КУЩ         </vt:lpstr>
      <vt:lpstr>КЛЮЧОВІ ЦІЛІ УРОКУ</vt:lpstr>
      <vt:lpstr>«Золоте правило моралі»         (епіграф уроку)</vt:lpstr>
      <vt:lpstr>Сходження до вершини   ДОБРОТИ</vt:lpstr>
      <vt:lpstr>Типи односкладних речень</vt:lpstr>
      <vt:lpstr> ОЗНАЧЕНО - ОСОБОВЕ РЕЧЕННЯ</vt:lpstr>
      <vt:lpstr>Дослідження-моделювання</vt:lpstr>
      <vt:lpstr>ПЕРЕВІРЯЄМО</vt:lpstr>
      <vt:lpstr>НЕОЗНАЧЕНО - ОСОБОВЕ   РЕЧЕННЯ</vt:lpstr>
      <vt:lpstr>Дослідження-трансформація</vt:lpstr>
      <vt:lpstr>ПЕРЕВІРЯЄМО</vt:lpstr>
      <vt:lpstr>УЗАГАЛЬНЕНО - ОСОБОВЕ РЕЧЕННЯ</vt:lpstr>
      <vt:lpstr>  Складіть прислів’я  </vt:lpstr>
      <vt:lpstr>ПРИСЛІВ’Я</vt:lpstr>
      <vt:lpstr>       МОВНЕ  ЛОТО Змоделювати прислів'я</vt:lpstr>
      <vt:lpstr>ЗМОДЕЛЬОВАНІ ПРИСЛІВ’Я</vt:lpstr>
      <vt:lpstr>БЕЗОСОБОВЕ РЕЧЕННЯ Головний член речення  у формі присудка означає дію, яка не має виконавця, не залежить від особи </vt:lpstr>
      <vt:lpstr>  КОДОВИЙ ДИКТАНТ</vt:lpstr>
      <vt:lpstr>            ПЕРЕВІРЯЄМО</vt:lpstr>
      <vt:lpstr>НАЗИВНЕ РЕЧЕННЯ</vt:lpstr>
      <vt:lpstr>РОБОТА В ГРУПАХ </vt:lpstr>
      <vt:lpstr>2 група. «Я – ХУДОЖНИК» Описати картину, використовуючи лише називні речення </vt:lpstr>
      <vt:lpstr>ЛІНГВІСТИЧНИЙ ЛАБІРІНТ</vt:lpstr>
      <vt:lpstr>    ВИХІД З ЛАБІРИНТУ</vt:lpstr>
      <vt:lpstr>   НЕПОВНЕ  РЕЧЕННЯ</vt:lpstr>
      <vt:lpstr>         ТИ - РЕДАКТОР</vt:lpstr>
      <vt:lpstr>ВІДРЕДАГОВАНІ РЕЧЕННЯ</vt:lpstr>
      <vt:lpstr>          РОБОТА  З ТЕКСТОМ. Прочитайте. З'ясуйте, який тип  односкладних речень відсутній у тексті.</vt:lpstr>
      <vt:lpstr>Творча майстерня. Складіть сенкан.  Формула:     1. Тема (іменник).                       2. Опис (два прикметники).                       3. Дія (три слова).                       4. Ставлення (фраза – чотири слова).                       5. Синонім ( одне слово, іменник). </vt:lpstr>
      <vt:lpstr>              СЕНКАН</vt:lpstr>
      <vt:lpstr>ВЕРШИНА ДОБРОТИ</vt:lpstr>
      <vt:lpstr>ДОМАШНЄ ЗАВДАННЯ</vt:lpstr>
      <vt:lpstr>       Життя коротке, поспішайте робити добро!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</dc:creator>
  <cp:lastModifiedBy>Пользователь</cp:lastModifiedBy>
  <cp:revision>164</cp:revision>
  <dcterms:created xsi:type="dcterms:W3CDTF">2018-02-20T07:17:09Z</dcterms:created>
  <dcterms:modified xsi:type="dcterms:W3CDTF">2024-12-16T16:33:59Z</dcterms:modified>
</cp:coreProperties>
</file>