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3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35445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1590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6155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74824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1193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541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446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015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463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08638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1716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0801-7EAA-419E-B8CB-4F0FCEFCAE90}" type="datetimeFigureOut">
              <a:rPr lang="uk-UA" smtClean="0"/>
              <a:pPr/>
              <a:t>15.12.2024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A52A-A4B5-4F8E-8334-30E8AB27883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8807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73891"/>
            <a:ext cx="12192000" cy="68669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3965" y="1720840"/>
            <a:ext cx="11554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dirty="0" smtClean="0">
                <a:solidFill>
                  <a:srgbClr val="00B0F0"/>
                </a:solidFill>
              </a:rPr>
              <a:t>8 клас,</a:t>
            </a:r>
            <a:r>
              <a:rPr lang="uk-UA" sz="4800" dirty="0" err="1" smtClean="0">
                <a:solidFill>
                  <a:srgbClr val="00B0F0"/>
                </a:solidFill>
              </a:rPr>
              <a:t>Стрембицька</a:t>
            </a:r>
            <a:r>
              <a:rPr lang="uk-UA" sz="4800" dirty="0" smtClean="0">
                <a:solidFill>
                  <a:srgbClr val="00B0F0"/>
                </a:solidFill>
              </a:rPr>
              <a:t> Л.А.</a:t>
            </a:r>
          </a:p>
          <a:p>
            <a:r>
              <a:rPr lang="uk-UA" sz="4800" dirty="0" smtClean="0">
                <a:solidFill>
                  <a:srgbClr val="00B0F0"/>
                </a:solidFill>
              </a:rPr>
              <a:t>УМР </a:t>
            </a:r>
            <a:r>
              <a:rPr lang="uk-UA" sz="4800" dirty="0" smtClean="0">
                <a:solidFill>
                  <a:srgbClr val="00B0F0"/>
                </a:solidFill>
              </a:rPr>
              <a:t>№3. Складання й розігрування діалогу – обміну думками та враженнями від телепередач (матеріалів </a:t>
            </a:r>
            <a:r>
              <a:rPr lang="uk-UA" sz="4800" dirty="0" err="1" smtClean="0">
                <a:solidFill>
                  <a:srgbClr val="00B0F0"/>
                </a:solidFill>
              </a:rPr>
              <a:t>відеохостинга</a:t>
            </a:r>
            <a:r>
              <a:rPr lang="uk-UA" sz="4800" dirty="0" smtClean="0">
                <a:solidFill>
                  <a:srgbClr val="00B0F0"/>
                </a:solidFill>
              </a:rPr>
              <a:t>  </a:t>
            </a:r>
            <a:r>
              <a:rPr lang="en-US" sz="4800" dirty="0" err="1" smtClean="0">
                <a:solidFill>
                  <a:srgbClr val="00B0F0"/>
                </a:solidFill>
              </a:rPr>
              <a:t>Youtube</a:t>
            </a:r>
            <a:r>
              <a:rPr lang="en-US" sz="4800" dirty="0" smtClean="0">
                <a:solidFill>
                  <a:srgbClr val="00B0F0"/>
                </a:solidFill>
              </a:rPr>
              <a:t>)</a:t>
            </a:r>
            <a:r>
              <a:rPr lang="uk-UA" sz="4800" dirty="0" smtClean="0">
                <a:solidFill>
                  <a:srgbClr val="00B0F0"/>
                </a:solidFill>
              </a:rPr>
              <a:t>, присвячених вивченню та збереженню пам'яток історії та культури</a:t>
            </a:r>
            <a:endParaRPr lang="uk-UA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3812"/>
            <a:ext cx="12192000" cy="7258330"/>
          </a:xfrm>
        </p:spPr>
      </p:pic>
    </p:spTree>
    <p:extLst>
      <p:ext uri="{BB962C8B-B14F-4D97-AF65-F5344CB8AC3E}">
        <p14:creationId xmlns:p14="http://schemas.microsoft.com/office/powerpoint/2010/main" xmlns="" val="23894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3812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29206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58" y="0"/>
            <a:ext cx="12079942" cy="6753786"/>
          </a:xfrm>
        </p:spPr>
      </p:pic>
    </p:spTree>
    <p:extLst>
      <p:ext uri="{BB962C8B-B14F-4D97-AF65-F5344CB8AC3E}">
        <p14:creationId xmlns:p14="http://schemas.microsoft.com/office/powerpoint/2010/main" xmlns="" val="10439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039600" cy="6858000"/>
          </a:xfrm>
        </p:spPr>
      </p:pic>
    </p:spTree>
    <p:extLst>
      <p:ext uri="{BB962C8B-B14F-4D97-AF65-F5344CB8AC3E}">
        <p14:creationId xmlns:p14="http://schemas.microsoft.com/office/powerpoint/2010/main" xmlns="" val="14861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020550" cy="6743700"/>
          </a:xfrm>
        </p:spPr>
      </p:pic>
    </p:spTree>
    <p:extLst>
      <p:ext uri="{BB962C8B-B14F-4D97-AF65-F5344CB8AC3E}">
        <p14:creationId xmlns:p14="http://schemas.microsoft.com/office/powerpoint/2010/main" xmlns="" val="30232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2063"/>
          </a:xfrm>
        </p:spPr>
      </p:pic>
    </p:spTree>
    <p:extLst>
      <p:ext uri="{BB962C8B-B14F-4D97-AF65-F5344CB8AC3E}">
        <p14:creationId xmlns:p14="http://schemas.microsoft.com/office/powerpoint/2010/main" xmlns="" val="7445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7729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B0F0"/>
                </a:solidFill>
              </a:rPr>
              <a:t>Домашнє завдання:</a:t>
            </a:r>
          </a:p>
          <a:p>
            <a:r>
              <a:rPr lang="uk-UA" dirty="0" smtClean="0">
                <a:solidFill>
                  <a:srgbClr val="00B0F0"/>
                </a:solidFill>
              </a:rPr>
              <a:t>Скласти  </a:t>
            </a:r>
            <a:r>
              <a:rPr lang="uk-UA" dirty="0" smtClean="0">
                <a:solidFill>
                  <a:srgbClr val="00B0F0"/>
                </a:solidFill>
              </a:rPr>
              <a:t>й </a:t>
            </a:r>
            <a:r>
              <a:rPr lang="uk-UA" dirty="0" smtClean="0">
                <a:solidFill>
                  <a:srgbClr val="00B0F0"/>
                </a:solidFill>
              </a:rPr>
              <a:t>розіграти діалог </a:t>
            </a:r>
            <a:r>
              <a:rPr lang="uk-UA" dirty="0" smtClean="0">
                <a:solidFill>
                  <a:srgbClr val="00B0F0"/>
                </a:solidFill>
              </a:rPr>
              <a:t>– обміну думками та враженнями від </a:t>
            </a:r>
            <a:r>
              <a:rPr lang="uk-UA" dirty="0" smtClean="0">
                <a:solidFill>
                  <a:srgbClr val="00B0F0"/>
                </a:solidFill>
              </a:rPr>
              <a:t>телепередачі(10 реплік)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3537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Произвольный</PresentationFormat>
  <Paragraphs>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Пользователь</cp:lastModifiedBy>
  <cp:revision>4</cp:revision>
  <dcterms:created xsi:type="dcterms:W3CDTF">2022-10-10T10:31:15Z</dcterms:created>
  <dcterms:modified xsi:type="dcterms:W3CDTF">2024-12-15T13:22:23Z</dcterms:modified>
</cp:coreProperties>
</file>