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0" autoAdjust="0"/>
    <p:restoredTop sz="94660"/>
  </p:normalViewPr>
  <p:slideViewPr>
    <p:cSldViewPr snapToGrid="0">
      <p:cViewPr>
        <p:scale>
          <a:sx n="68" d="100"/>
          <a:sy n="68" d="100"/>
        </p:scale>
        <p:origin x="-73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E1FD1-A3D9-49ED-80AA-07F733C2C1C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7C0A62E-EA92-4442-B49A-622BA7A8277A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endParaRPr lang="uk-UA" sz="2800" dirty="0" smtClean="0">
            <a:solidFill>
              <a:schemeClr val="accent2">
                <a:lumMod val="50000"/>
              </a:schemeClr>
            </a:solidFill>
          </a:endParaRPr>
        </a:p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2">
                  <a:lumMod val="50000"/>
                </a:schemeClr>
              </a:solidFill>
            </a:rPr>
            <a:t>Головний член </a:t>
          </a:r>
        </a:p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2">
                  <a:lumMod val="50000"/>
                </a:schemeClr>
              </a:solidFill>
            </a:rPr>
            <a:t>у формі </a:t>
          </a:r>
          <a:r>
            <a:rPr lang="uk-UA" sz="2800" b="1" dirty="0" smtClean="0">
              <a:solidFill>
                <a:schemeClr val="accent2">
                  <a:lumMod val="50000"/>
                </a:schemeClr>
              </a:solidFill>
            </a:rPr>
            <a:t>підмета</a:t>
          </a:r>
        </a:p>
        <a:p>
          <a:pPr>
            <a:spcAft>
              <a:spcPts val="0"/>
            </a:spcAft>
          </a:pPr>
          <a:endParaRPr lang="uk-UA" sz="2800" b="1" dirty="0">
            <a:solidFill>
              <a:schemeClr val="accent2">
                <a:lumMod val="50000"/>
              </a:schemeClr>
            </a:solidFill>
          </a:endParaRPr>
        </a:p>
      </dgm:t>
    </dgm:pt>
    <dgm:pt modelId="{DF20D205-03AC-4BBE-AB67-C1813CAB8EC1}" type="parTrans" cxnId="{4533AB0C-C396-498E-9133-7412264AECED}">
      <dgm:prSet/>
      <dgm:spPr/>
      <dgm:t>
        <a:bodyPr/>
        <a:lstStyle/>
        <a:p>
          <a:endParaRPr lang="uk-UA"/>
        </a:p>
      </dgm:t>
    </dgm:pt>
    <dgm:pt modelId="{F2D7001A-EEDD-4179-BC6E-69693FA5B7A0}" type="sibTrans" cxnId="{4533AB0C-C396-498E-9133-7412264AECED}">
      <dgm:prSet/>
      <dgm:spPr/>
      <dgm:t>
        <a:bodyPr/>
        <a:lstStyle/>
        <a:p>
          <a:endParaRPr lang="uk-UA"/>
        </a:p>
      </dgm:t>
    </dgm:pt>
    <dgm:pt modelId="{24A398F4-1EF9-4620-8D47-FE6434CBBED6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2400" b="1" dirty="0" smtClean="0">
              <a:solidFill>
                <a:schemeClr val="accent2">
                  <a:lumMod val="50000"/>
                </a:schemeClr>
              </a:solidFill>
            </a:rPr>
            <a:t>називне</a:t>
          </a:r>
          <a:endParaRPr lang="uk-UA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4B77A415-73AA-4ED8-846A-6635E633D047}" type="parTrans" cxnId="{4F301B32-D466-4111-A31F-F4329FCB6D33}">
      <dgm:prSet/>
      <dgm:spPr/>
      <dgm:t>
        <a:bodyPr/>
        <a:lstStyle/>
        <a:p>
          <a:endParaRPr lang="uk-UA"/>
        </a:p>
      </dgm:t>
    </dgm:pt>
    <dgm:pt modelId="{EE026773-F1EE-4211-907E-15C4C225A983}" type="sibTrans" cxnId="{4F301B32-D466-4111-A31F-F4329FCB6D33}">
      <dgm:prSet/>
      <dgm:spPr/>
      <dgm:t>
        <a:bodyPr/>
        <a:lstStyle/>
        <a:p>
          <a:endParaRPr lang="uk-UA"/>
        </a:p>
      </dgm:t>
    </dgm:pt>
    <dgm:pt modelId="{398AA257-FDD1-442C-BD0E-78C3DF517E72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2">
                  <a:lumMod val="50000"/>
                </a:schemeClr>
              </a:solidFill>
            </a:rPr>
            <a:t>Головний член </a:t>
          </a:r>
        </a:p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2">
                  <a:lumMod val="50000"/>
                </a:schemeClr>
              </a:solidFill>
            </a:rPr>
            <a:t>у формі </a:t>
          </a:r>
          <a:r>
            <a:rPr lang="uk-UA" sz="2800" b="1" dirty="0" smtClean="0">
              <a:solidFill>
                <a:schemeClr val="accent2">
                  <a:lumMod val="50000"/>
                </a:schemeClr>
              </a:solidFill>
            </a:rPr>
            <a:t>присудка  </a:t>
          </a:r>
          <a:endParaRPr lang="uk-UA" sz="2800" b="1" dirty="0">
            <a:solidFill>
              <a:schemeClr val="accent2">
                <a:lumMod val="50000"/>
              </a:schemeClr>
            </a:solidFill>
          </a:endParaRPr>
        </a:p>
      </dgm:t>
    </dgm:pt>
    <dgm:pt modelId="{127976CC-8020-4BF7-BE31-99DBEE38608D}" type="parTrans" cxnId="{A65801DF-4403-4D41-9853-4BDB2667EC62}">
      <dgm:prSet/>
      <dgm:spPr/>
      <dgm:t>
        <a:bodyPr/>
        <a:lstStyle/>
        <a:p>
          <a:endParaRPr lang="uk-UA"/>
        </a:p>
      </dgm:t>
    </dgm:pt>
    <dgm:pt modelId="{9EE9F8AE-0798-421A-A95D-2616A4C2E5DB}" type="sibTrans" cxnId="{A65801DF-4403-4D41-9853-4BDB2667EC62}">
      <dgm:prSet/>
      <dgm:spPr/>
      <dgm:t>
        <a:bodyPr/>
        <a:lstStyle/>
        <a:p>
          <a:endParaRPr lang="uk-UA"/>
        </a:p>
      </dgm:t>
    </dgm:pt>
    <dgm:pt modelId="{EE3688D5-93EA-4ECA-8D2E-D4CAF07EF186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2400" b="1" dirty="0" smtClean="0">
              <a:solidFill>
                <a:schemeClr val="accent2">
                  <a:lumMod val="50000"/>
                </a:schemeClr>
              </a:solidFill>
            </a:rPr>
            <a:t>означено-особове</a:t>
          </a:r>
          <a:endParaRPr lang="uk-UA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E8465916-D41D-43A9-B0F6-6CC516D2BAB2}" type="parTrans" cxnId="{4692788B-4F34-486C-A990-3327E94113C8}">
      <dgm:prSet/>
      <dgm:spPr/>
      <dgm:t>
        <a:bodyPr/>
        <a:lstStyle/>
        <a:p>
          <a:endParaRPr lang="uk-UA"/>
        </a:p>
      </dgm:t>
    </dgm:pt>
    <dgm:pt modelId="{5E4B9EB0-6F65-42C2-9454-AE61F0C79B67}" type="sibTrans" cxnId="{4692788B-4F34-486C-A990-3327E94113C8}">
      <dgm:prSet/>
      <dgm:spPr/>
      <dgm:t>
        <a:bodyPr/>
        <a:lstStyle/>
        <a:p>
          <a:endParaRPr lang="uk-UA"/>
        </a:p>
      </dgm:t>
    </dgm:pt>
    <dgm:pt modelId="{2EED6D5C-8C6C-46C7-B784-AACA6446EC6E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2400" b="1" dirty="0" smtClean="0">
              <a:solidFill>
                <a:schemeClr val="accent2">
                  <a:lumMod val="50000"/>
                </a:schemeClr>
              </a:solidFill>
            </a:rPr>
            <a:t>неозначено-особове</a:t>
          </a:r>
          <a:endParaRPr lang="uk-UA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966D4988-ADB8-4208-B12D-99E944F0A1F4}" type="parTrans" cxnId="{EAD64719-4EFB-45EF-AB69-D849796CE195}">
      <dgm:prSet/>
      <dgm:spPr/>
      <dgm:t>
        <a:bodyPr/>
        <a:lstStyle/>
        <a:p>
          <a:endParaRPr lang="uk-UA"/>
        </a:p>
      </dgm:t>
    </dgm:pt>
    <dgm:pt modelId="{0D07BF9A-8789-4406-97A5-48B64B3E65A9}" type="sibTrans" cxnId="{EAD64719-4EFB-45EF-AB69-D849796CE195}">
      <dgm:prSet/>
      <dgm:spPr/>
      <dgm:t>
        <a:bodyPr/>
        <a:lstStyle/>
        <a:p>
          <a:endParaRPr lang="uk-UA"/>
        </a:p>
      </dgm:t>
    </dgm:pt>
    <dgm:pt modelId="{806FF069-3832-45E3-9CEE-DC5BB0A6922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2400" b="1" dirty="0" smtClean="0">
              <a:solidFill>
                <a:schemeClr val="accent2">
                  <a:lumMod val="50000"/>
                </a:schemeClr>
              </a:solidFill>
            </a:rPr>
            <a:t>узагальнено-особове</a:t>
          </a:r>
          <a:endParaRPr lang="uk-UA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2948679D-D7CE-4B85-9962-862B75E70278}" type="parTrans" cxnId="{DE87694B-CBCE-4D02-A802-8DEB67787E71}">
      <dgm:prSet/>
      <dgm:spPr/>
      <dgm:t>
        <a:bodyPr/>
        <a:lstStyle/>
        <a:p>
          <a:endParaRPr lang="uk-UA"/>
        </a:p>
      </dgm:t>
    </dgm:pt>
    <dgm:pt modelId="{603C8D6F-D16D-4DAF-A088-2D6FD2021ACE}" type="sibTrans" cxnId="{DE87694B-CBCE-4D02-A802-8DEB67787E71}">
      <dgm:prSet/>
      <dgm:spPr/>
      <dgm:t>
        <a:bodyPr/>
        <a:lstStyle/>
        <a:p>
          <a:endParaRPr lang="uk-UA"/>
        </a:p>
      </dgm:t>
    </dgm:pt>
    <dgm:pt modelId="{6B39152B-2237-4A74-8D2D-922ADA3365E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2400" b="1" dirty="0" smtClean="0">
              <a:solidFill>
                <a:schemeClr val="accent2">
                  <a:lumMod val="50000"/>
                </a:schemeClr>
              </a:solidFill>
            </a:rPr>
            <a:t>безособове</a:t>
          </a:r>
          <a:endParaRPr lang="uk-UA" sz="2400" b="1" dirty="0">
            <a:solidFill>
              <a:schemeClr val="accent2">
                <a:lumMod val="50000"/>
              </a:schemeClr>
            </a:solidFill>
          </a:endParaRPr>
        </a:p>
      </dgm:t>
    </dgm:pt>
    <dgm:pt modelId="{E6367929-C577-42AB-92D3-1525C287126B}" type="parTrans" cxnId="{C27A3693-B551-4F9D-8A33-C678F96095D3}">
      <dgm:prSet/>
      <dgm:spPr/>
      <dgm:t>
        <a:bodyPr/>
        <a:lstStyle/>
        <a:p>
          <a:endParaRPr lang="uk-UA"/>
        </a:p>
      </dgm:t>
    </dgm:pt>
    <dgm:pt modelId="{2AA18587-5056-40EE-90EA-CB5816825915}" type="sibTrans" cxnId="{C27A3693-B551-4F9D-8A33-C678F96095D3}">
      <dgm:prSet/>
      <dgm:spPr/>
      <dgm:t>
        <a:bodyPr/>
        <a:lstStyle/>
        <a:p>
          <a:endParaRPr lang="uk-UA"/>
        </a:p>
      </dgm:t>
    </dgm:pt>
    <dgm:pt modelId="{A8BEAF9B-EA51-44AB-85BE-081EC1352F14}" type="pres">
      <dgm:prSet presAssocID="{194E1FD1-A3D9-49ED-80AA-07F733C2C1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9AD61B9F-1300-4075-BA50-837A6849B533}" type="pres">
      <dgm:prSet presAssocID="{A7C0A62E-EA92-4442-B49A-622BA7A8277A}" presName="root" presStyleCnt="0"/>
      <dgm:spPr/>
    </dgm:pt>
    <dgm:pt modelId="{7FC0900A-9F63-485D-BA7C-15F9E8F4A7F4}" type="pres">
      <dgm:prSet presAssocID="{A7C0A62E-EA92-4442-B49A-622BA7A8277A}" presName="rootComposite" presStyleCnt="0"/>
      <dgm:spPr/>
    </dgm:pt>
    <dgm:pt modelId="{70229BF2-E75F-4BBE-929F-8B50BAC162E7}" type="pres">
      <dgm:prSet presAssocID="{A7C0A62E-EA92-4442-B49A-622BA7A8277A}" presName="rootText" presStyleLbl="node1" presStyleIdx="0" presStyleCnt="2" custScaleX="224502" custLinFactNeighborX="-39358" custLinFactNeighborY="33854"/>
      <dgm:spPr/>
      <dgm:t>
        <a:bodyPr/>
        <a:lstStyle/>
        <a:p>
          <a:endParaRPr lang="uk-UA"/>
        </a:p>
      </dgm:t>
    </dgm:pt>
    <dgm:pt modelId="{A89CDC4E-6CE3-46C9-93CF-4D67F449BF22}" type="pres">
      <dgm:prSet presAssocID="{A7C0A62E-EA92-4442-B49A-622BA7A8277A}" presName="rootConnector" presStyleLbl="node1" presStyleIdx="0" presStyleCnt="2"/>
      <dgm:spPr/>
      <dgm:t>
        <a:bodyPr/>
        <a:lstStyle/>
        <a:p>
          <a:endParaRPr lang="uk-UA"/>
        </a:p>
      </dgm:t>
    </dgm:pt>
    <dgm:pt modelId="{9112C3E4-3E80-44E7-9549-6BB9262D5041}" type="pres">
      <dgm:prSet presAssocID="{A7C0A62E-EA92-4442-B49A-622BA7A8277A}" presName="childShape" presStyleCnt="0"/>
      <dgm:spPr/>
    </dgm:pt>
    <dgm:pt modelId="{49615C4A-7893-45C7-A1E9-4EE855ADFC96}" type="pres">
      <dgm:prSet presAssocID="{4B77A415-73AA-4ED8-846A-6635E633D047}" presName="Name13" presStyleLbl="parChTrans1D2" presStyleIdx="0" presStyleCnt="5"/>
      <dgm:spPr/>
      <dgm:t>
        <a:bodyPr/>
        <a:lstStyle/>
        <a:p>
          <a:endParaRPr lang="uk-UA"/>
        </a:p>
      </dgm:t>
    </dgm:pt>
    <dgm:pt modelId="{85B0E793-ED37-4603-B095-CF93FF50949E}" type="pres">
      <dgm:prSet presAssocID="{24A398F4-1EF9-4620-8D47-FE6434CBBED6}" presName="childText" presStyleLbl="bgAcc1" presStyleIdx="0" presStyleCnt="5" custScaleX="160439" custScaleY="59481" custLinFactNeighborX="-26296" custLinFactNeighborY="4378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F08E3D3-A13D-4F0E-B344-FF7FC590918C}" type="pres">
      <dgm:prSet presAssocID="{398AA257-FDD1-442C-BD0E-78C3DF517E72}" presName="root" presStyleCnt="0"/>
      <dgm:spPr/>
    </dgm:pt>
    <dgm:pt modelId="{469C7EAE-47A4-473F-A71A-A5C9167B584D}" type="pres">
      <dgm:prSet presAssocID="{398AA257-FDD1-442C-BD0E-78C3DF517E72}" presName="rootComposite" presStyleCnt="0"/>
      <dgm:spPr/>
    </dgm:pt>
    <dgm:pt modelId="{B616F659-95FC-4759-B00C-FF1418FA69A8}" type="pres">
      <dgm:prSet presAssocID="{398AA257-FDD1-442C-BD0E-78C3DF517E72}" presName="rootText" presStyleLbl="node1" presStyleIdx="1" presStyleCnt="2" custScaleX="204545" custLinFactNeighborX="19802" custLinFactNeighborY="12122"/>
      <dgm:spPr/>
      <dgm:t>
        <a:bodyPr/>
        <a:lstStyle/>
        <a:p>
          <a:endParaRPr lang="uk-UA"/>
        </a:p>
      </dgm:t>
    </dgm:pt>
    <dgm:pt modelId="{FD75550C-BE25-44B7-ABB3-4295F6DD38D7}" type="pres">
      <dgm:prSet presAssocID="{398AA257-FDD1-442C-BD0E-78C3DF517E72}" presName="rootConnector" presStyleLbl="node1" presStyleIdx="1" presStyleCnt="2"/>
      <dgm:spPr/>
      <dgm:t>
        <a:bodyPr/>
        <a:lstStyle/>
        <a:p>
          <a:endParaRPr lang="uk-UA"/>
        </a:p>
      </dgm:t>
    </dgm:pt>
    <dgm:pt modelId="{F3F7420A-27BF-4647-BE8D-972B999E6DFC}" type="pres">
      <dgm:prSet presAssocID="{398AA257-FDD1-442C-BD0E-78C3DF517E72}" presName="childShape" presStyleCnt="0"/>
      <dgm:spPr/>
    </dgm:pt>
    <dgm:pt modelId="{CCDA7D17-0E9A-4F4E-8636-D93D05B8FE05}" type="pres">
      <dgm:prSet presAssocID="{E8465916-D41D-43A9-B0F6-6CC516D2BAB2}" presName="Name13" presStyleLbl="parChTrans1D2" presStyleIdx="1" presStyleCnt="5"/>
      <dgm:spPr/>
      <dgm:t>
        <a:bodyPr/>
        <a:lstStyle/>
        <a:p>
          <a:endParaRPr lang="uk-UA"/>
        </a:p>
      </dgm:t>
    </dgm:pt>
    <dgm:pt modelId="{DD02139B-4D4E-431C-9C67-38826BB19423}" type="pres">
      <dgm:prSet presAssocID="{EE3688D5-93EA-4ECA-8D2E-D4CAF07EF186}" presName="childText" presStyleLbl="bgAcc1" presStyleIdx="1" presStyleCnt="5" custScaleX="219214" custScaleY="54992" custLinFactNeighborX="41504" custLinFactNeighborY="1814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AA62659-B119-4836-9F56-E99E0D843929}" type="pres">
      <dgm:prSet presAssocID="{966D4988-ADB8-4208-B12D-99E944F0A1F4}" presName="Name13" presStyleLbl="parChTrans1D2" presStyleIdx="2" presStyleCnt="5"/>
      <dgm:spPr/>
      <dgm:t>
        <a:bodyPr/>
        <a:lstStyle/>
        <a:p>
          <a:endParaRPr lang="uk-UA"/>
        </a:p>
      </dgm:t>
    </dgm:pt>
    <dgm:pt modelId="{7ACCB415-4164-418D-BBD1-30ECB864FE32}" type="pres">
      <dgm:prSet presAssocID="{2EED6D5C-8C6C-46C7-B784-AACA6446EC6E}" presName="childText" presStyleLbl="bgAcc1" presStyleIdx="2" presStyleCnt="5" custScaleX="217594" custScaleY="59647" custLinFactNeighborX="14788" custLinFactNeighborY="945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1D81C60-79E3-49DB-9C1F-524CE0840065}" type="pres">
      <dgm:prSet presAssocID="{2948679D-D7CE-4B85-9962-862B75E70278}" presName="Name13" presStyleLbl="parChTrans1D2" presStyleIdx="3" presStyleCnt="5"/>
      <dgm:spPr/>
      <dgm:t>
        <a:bodyPr/>
        <a:lstStyle/>
        <a:p>
          <a:endParaRPr lang="uk-UA"/>
        </a:p>
      </dgm:t>
    </dgm:pt>
    <dgm:pt modelId="{4C4B89B5-DE4A-462E-B135-AB0815DFA4C5}" type="pres">
      <dgm:prSet presAssocID="{806FF069-3832-45E3-9CEE-DC5BB0A69225}" presName="childText" presStyleLbl="bgAcc1" presStyleIdx="3" presStyleCnt="5" custScaleX="222017" custScaleY="50720" custLinFactNeighborX="35120" custLinFactNeighborY="-502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FB8E146-E3D5-42F1-8C4B-82728BE3722C}" type="pres">
      <dgm:prSet presAssocID="{E6367929-C577-42AB-92D3-1525C287126B}" presName="Name13" presStyleLbl="parChTrans1D2" presStyleIdx="4" presStyleCnt="5"/>
      <dgm:spPr/>
      <dgm:t>
        <a:bodyPr/>
        <a:lstStyle/>
        <a:p>
          <a:endParaRPr lang="uk-UA"/>
        </a:p>
      </dgm:t>
    </dgm:pt>
    <dgm:pt modelId="{36C4F5E3-4FC0-4E32-AEA7-79ECE1B6E059}" type="pres">
      <dgm:prSet presAssocID="{6B39152B-2237-4A74-8D2D-922ADA3365EC}" presName="childText" presStyleLbl="bgAcc1" presStyleIdx="4" presStyleCnt="5" custScaleX="221341" custScaleY="53432" custLinFactNeighborX="35479" custLinFactNeighborY="-1812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C27A3693-B551-4F9D-8A33-C678F96095D3}" srcId="{398AA257-FDD1-442C-BD0E-78C3DF517E72}" destId="{6B39152B-2237-4A74-8D2D-922ADA3365EC}" srcOrd="3" destOrd="0" parTransId="{E6367929-C577-42AB-92D3-1525C287126B}" sibTransId="{2AA18587-5056-40EE-90EA-CB5816825915}"/>
    <dgm:cxn modelId="{4692788B-4F34-486C-A990-3327E94113C8}" srcId="{398AA257-FDD1-442C-BD0E-78C3DF517E72}" destId="{EE3688D5-93EA-4ECA-8D2E-D4CAF07EF186}" srcOrd="0" destOrd="0" parTransId="{E8465916-D41D-43A9-B0F6-6CC516D2BAB2}" sibTransId="{5E4B9EB0-6F65-42C2-9454-AE61F0C79B67}"/>
    <dgm:cxn modelId="{A65801DF-4403-4D41-9853-4BDB2667EC62}" srcId="{194E1FD1-A3D9-49ED-80AA-07F733C2C1CD}" destId="{398AA257-FDD1-442C-BD0E-78C3DF517E72}" srcOrd="1" destOrd="0" parTransId="{127976CC-8020-4BF7-BE31-99DBEE38608D}" sibTransId="{9EE9F8AE-0798-421A-A95D-2616A4C2E5DB}"/>
    <dgm:cxn modelId="{0690C1E1-F3D0-41B3-B655-E0E48FF8F823}" type="presOf" srcId="{2948679D-D7CE-4B85-9962-862B75E70278}" destId="{41D81C60-79E3-49DB-9C1F-524CE0840065}" srcOrd="0" destOrd="0" presId="urn:microsoft.com/office/officeart/2005/8/layout/hierarchy3"/>
    <dgm:cxn modelId="{EAD64719-4EFB-45EF-AB69-D849796CE195}" srcId="{398AA257-FDD1-442C-BD0E-78C3DF517E72}" destId="{2EED6D5C-8C6C-46C7-B784-AACA6446EC6E}" srcOrd="1" destOrd="0" parTransId="{966D4988-ADB8-4208-B12D-99E944F0A1F4}" sibTransId="{0D07BF9A-8789-4406-97A5-48B64B3E65A9}"/>
    <dgm:cxn modelId="{CA4E07E0-AA7E-4E08-8F97-FC8E9DFBFE10}" type="presOf" srcId="{4B77A415-73AA-4ED8-846A-6635E633D047}" destId="{49615C4A-7893-45C7-A1E9-4EE855ADFC96}" srcOrd="0" destOrd="0" presId="urn:microsoft.com/office/officeart/2005/8/layout/hierarchy3"/>
    <dgm:cxn modelId="{0A37C439-E718-4EF7-B45D-8643DAEB1C09}" type="presOf" srcId="{A7C0A62E-EA92-4442-B49A-622BA7A8277A}" destId="{A89CDC4E-6CE3-46C9-93CF-4D67F449BF22}" srcOrd="1" destOrd="0" presId="urn:microsoft.com/office/officeart/2005/8/layout/hierarchy3"/>
    <dgm:cxn modelId="{47E946D5-2E39-40D4-90C2-69EDA78FAAE4}" type="presOf" srcId="{E8465916-D41D-43A9-B0F6-6CC516D2BAB2}" destId="{CCDA7D17-0E9A-4F4E-8636-D93D05B8FE05}" srcOrd="0" destOrd="0" presId="urn:microsoft.com/office/officeart/2005/8/layout/hierarchy3"/>
    <dgm:cxn modelId="{4533AB0C-C396-498E-9133-7412264AECED}" srcId="{194E1FD1-A3D9-49ED-80AA-07F733C2C1CD}" destId="{A7C0A62E-EA92-4442-B49A-622BA7A8277A}" srcOrd="0" destOrd="0" parTransId="{DF20D205-03AC-4BBE-AB67-C1813CAB8EC1}" sibTransId="{F2D7001A-EEDD-4179-BC6E-69693FA5B7A0}"/>
    <dgm:cxn modelId="{DE87694B-CBCE-4D02-A802-8DEB67787E71}" srcId="{398AA257-FDD1-442C-BD0E-78C3DF517E72}" destId="{806FF069-3832-45E3-9CEE-DC5BB0A69225}" srcOrd="2" destOrd="0" parTransId="{2948679D-D7CE-4B85-9962-862B75E70278}" sibTransId="{603C8D6F-D16D-4DAF-A088-2D6FD2021ACE}"/>
    <dgm:cxn modelId="{5EA97AC3-C7DF-468F-ABA9-AD8797F81743}" type="presOf" srcId="{398AA257-FDD1-442C-BD0E-78C3DF517E72}" destId="{FD75550C-BE25-44B7-ABB3-4295F6DD38D7}" srcOrd="1" destOrd="0" presId="urn:microsoft.com/office/officeart/2005/8/layout/hierarchy3"/>
    <dgm:cxn modelId="{C8DB0902-8134-4248-80AA-34A94726172A}" type="presOf" srcId="{24A398F4-1EF9-4620-8D47-FE6434CBBED6}" destId="{85B0E793-ED37-4603-B095-CF93FF50949E}" srcOrd="0" destOrd="0" presId="urn:microsoft.com/office/officeart/2005/8/layout/hierarchy3"/>
    <dgm:cxn modelId="{6B2AADA8-F799-4980-ACE9-FEC8D6329BE4}" type="presOf" srcId="{194E1FD1-A3D9-49ED-80AA-07F733C2C1CD}" destId="{A8BEAF9B-EA51-44AB-85BE-081EC1352F14}" srcOrd="0" destOrd="0" presId="urn:microsoft.com/office/officeart/2005/8/layout/hierarchy3"/>
    <dgm:cxn modelId="{7FA7289F-8CB0-4607-847A-963D3EE489B4}" type="presOf" srcId="{EE3688D5-93EA-4ECA-8D2E-D4CAF07EF186}" destId="{DD02139B-4D4E-431C-9C67-38826BB19423}" srcOrd="0" destOrd="0" presId="urn:microsoft.com/office/officeart/2005/8/layout/hierarchy3"/>
    <dgm:cxn modelId="{2A30EF49-7688-4A52-989F-E9F2D81E5A6B}" type="presOf" srcId="{2EED6D5C-8C6C-46C7-B784-AACA6446EC6E}" destId="{7ACCB415-4164-418D-BBD1-30ECB864FE32}" srcOrd="0" destOrd="0" presId="urn:microsoft.com/office/officeart/2005/8/layout/hierarchy3"/>
    <dgm:cxn modelId="{1CC1B855-204B-461A-B2CB-4EC31A5D873F}" type="presOf" srcId="{966D4988-ADB8-4208-B12D-99E944F0A1F4}" destId="{4AA62659-B119-4836-9F56-E99E0D843929}" srcOrd="0" destOrd="0" presId="urn:microsoft.com/office/officeart/2005/8/layout/hierarchy3"/>
    <dgm:cxn modelId="{03379DF8-5514-4769-A86C-7EF523601B47}" type="presOf" srcId="{A7C0A62E-EA92-4442-B49A-622BA7A8277A}" destId="{70229BF2-E75F-4BBE-929F-8B50BAC162E7}" srcOrd="0" destOrd="0" presId="urn:microsoft.com/office/officeart/2005/8/layout/hierarchy3"/>
    <dgm:cxn modelId="{4F301B32-D466-4111-A31F-F4329FCB6D33}" srcId="{A7C0A62E-EA92-4442-B49A-622BA7A8277A}" destId="{24A398F4-1EF9-4620-8D47-FE6434CBBED6}" srcOrd="0" destOrd="0" parTransId="{4B77A415-73AA-4ED8-846A-6635E633D047}" sibTransId="{EE026773-F1EE-4211-907E-15C4C225A983}"/>
    <dgm:cxn modelId="{6F36C731-AD66-40AC-BC53-1878D98577CF}" type="presOf" srcId="{6B39152B-2237-4A74-8D2D-922ADA3365EC}" destId="{36C4F5E3-4FC0-4E32-AEA7-79ECE1B6E059}" srcOrd="0" destOrd="0" presId="urn:microsoft.com/office/officeart/2005/8/layout/hierarchy3"/>
    <dgm:cxn modelId="{61BA9B68-347B-4CCC-939A-1FF91081B746}" type="presOf" srcId="{398AA257-FDD1-442C-BD0E-78C3DF517E72}" destId="{B616F659-95FC-4759-B00C-FF1418FA69A8}" srcOrd="0" destOrd="0" presId="urn:microsoft.com/office/officeart/2005/8/layout/hierarchy3"/>
    <dgm:cxn modelId="{7FC5B0C8-E198-4CCF-BC96-C726A55C4899}" type="presOf" srcId="{E6367929-C577-42AB-92D3-1525C287126B}" destId="{FFB8E146-E3D5-42F1-8C4B-82728BE3722C}" srcOrd="0" destOrd="0" presId="urn:microsoft.com/office/officeart/2005/8/layout/hierarchy3"/>
    <dgm:cxn modelId="{47102F49-7063-4435-B61B-7D640678714B}" type="presOf" srcId="{806FF069-3832-45E3-9CEE-DC5BB0A69225}" destId="{4C4B89B5-DE4A-462E-B135-AB0815DFA4C5}" srcOrd="0" destOrd="0" presId="urn:microsoft.com/office/officeart/2005/8/layout/hierarchy3"/>
    <dgm:cxn modelId="{36D2F63B-E0E3-4955-9555-195DA5ACA8EE}" type="presParOf" srcId="{A8BEAF9B-EA51-44AB-85BE-081EC1352F14}" destId="{9AD61B9F-1300-4075-BA50-837A6849B533}" srcOrd="0" destOrd="0" presId="urn:microsoft.com/office/officeart/2005/8/layout/hierarchy3"/>
    <dgm:cxn modelId="{58DBE611-7128-4338-9084-E92B98014078}" type="presParOf" srcId="{9AD61B9F-1300-4075-BA50-837A6849B533}" destId="{7FC0900A-9F63-485D-BA7C-15F9E8F4A7F4}" srcOrd="0" destOrd="0" presId="urn:microsoft.com/office/officeart/2005/8/layout/hierarchy3"/>
    <dgm:cxn modelId="{24860130-78E5-4744-A85E-0C8ABBD1DF2E}" type="presParOf" srcId="{7FC0900A-9F63-485D-BA7C-15F9E8F4A7F4}" destId="{70229BF2-E75F-4BBE-929F-8B50BAC162E7}" srcOrd="0" destOrd="0" presId="urn:microsoft.com/office/officeart/2005/8/layout/hierarchy3"/>
    <dgm:cxn modelId="{155F1ACB-4235-4A91-9DBC-76DA2168940C}" type="presParOf" srcId="{7FC0900A-9F63-485D-BA7C-15F9E8F4A7F4}" destId="{A89CDC4E-6CE3-46C9-93CF-4D67F449BF22}" srcOrd="1" destOrd="0" presId="urn:microsoft.com/office/officeart/2005/8/layout/hierarchy3"/>
    <dgm:cxn modelId="{C6F7DF21-0542-4DBD-83F0-FAD49C543077}" type="presParOf" srcId="{9AD61B9F-1300-4075-BA50-837A6849B533}" destId="{9112C3E4-3E80-44E7-9549-6BB9262D5041}" srcOrd="1" destOrd="0" presId="urn:microsoft.com/office/officeart/2005/8/layout/hierarchy3"/>
    <dgm:cxn modelId="{F1A47ABF-AC45-4FC7-84A4-4B5BAA91A8CF}" type="presParOf" srcId="{9112C3E4-3E80-44E7-9549-6BB9262D5041}" destId="{49615C4A-7893-45C7-A1E9-4EE855ADFC96}" srcOrd="0" destOrd="0" presId="urn:microsoft.com/office/officeart/2005/8/layout/hierarchy3"/>
    <dgm:cxn modelId="{E0F7B5D9-FD8D-4DD5-8AA9-37901E00F867}" type="presParOf" srcId="{9112C3E4-3E80-44E7-9549-6BB9262D5041}" destId="{85B0E793-ED37-4603-B095-CF93FF50949E}" srcOrd="1" destOrd="0" presId="urn:microsoft.com/office/officeart/2005/8/layout/hierarchy3"/>
    <dgm:cxn modelId="{E32B992A-0E6A-4946-9AAC-B304374EFFF1}" type="presParOf" srcId="{A8BEAF9B-EA51-44AB-85BE-081EC1352F14}" destId="{8F08E3D3-A13D-4F0E-B344-FF7FC590918C}" srcOrd="1" destOrd="0" presId="urn:microsoft.com/office/officeart/2005/8/layout/hierarchy3"/>
    <dgm:cxn modelId="{99310ECF-BD97-49B6-BFF6-79DFC24F004F}" type="presParOf" srcId="{8F08E3D3-A13D-4F0E-B344-FF7FC590918C}" destId="{469C7EAE-47A4-473F-A71A-A5C9167B584D}" srcOrd="0" destOrd="0" presId="urn:microsoft.com/office/officeart/2005/8/layout/hierarchy3"/>
    <dgm:cxn modelId="{C610709E-B2AD-4C66-860D-F026A7D8E608}" type="presParOf" srcId="{469C7EAE-47A4-473F-A71A-A5C9167B584D}" destId="{B616F659-95FC-4759-B00C-FF1418FA69A8}" srcOrd="0" destOrd="0" presId="urn:microsoft.com/office/officeart/2005/8/layout/hierarchy3"/>
    <dgm:cxn modelId="{285B3FDF-9226-4992-B4B3-D432073A82EC}" type="presParOf" srcId="{469C7EAE-47A4-473F-A71A-A5C9167B584D}" destId="{FD75550C-BE25-44B7-ABB3-4295F6DD38D7}" srcOrd="1" destOrd="0" presId="urn:microsoft.com/office/officeart/2005/8/layout/hierarchy3"/>
    <dgm:cxn modelId="{280CDDB0-ABBF-4F7F-BD06-B3EA1CA974A4}" type="presParOf" srcId="{8F08E3D3-A13D-4F0E-B344-FF7FC590918C}" destId="{F3F7420A-27BF-4647-BE8D-972B999E6DFC}" srcOrd="1" destOrd="0" presId="urn:microsoft.com/office/officeart/2005/8/layout/hierarchy3"/>
    <dgm:cxn modelId="{B0C4F452-DEE8-4F96-B30C-AD7F104DF4E8}" type="presParOf" srcId="{F3F7420A-27BF-4647-BE8D-972B999E6DFC}" destId="{CCDA7D17-0E9A-4F4E-8636-D93D05B8FE05}" srcOrd="0" destOrd="0" presId="urn:microsoft.com/office/officeart/2005/8/layout/hierarchy3"/>
    <dgm:cxn modelId="{DA90C0B3-3683-47D6-8A03-BE6C7DDFB7A5}" type="presParOf" srcId="{F3F7420A-27BF-4647-BE8D-972B999E6DFC}" destId="{DD02139B-4D4E-431C-9C67-38826BB19423}" srcOrd="1" destOrd="0" presId="urn:microsoft.com/office/officeart/2005/8/layout/hierarchy3"/>
    <dgm:cxn modelId="{16D4260B-843E-43DD-A772-0479831BDE1E}" type="presParOf" srcId="{F3F7420A-27BF-4647-BE8D-972B999E6DFC}" destId="{4AA62659-B119-4836-9F56-E99E0D843929}" srcOrd="2" destOrd="0" presId="urn:microsoft.com/office/officeart/2005/8/layout/hierarchy3"/>
    <dgm:cxn modelId="{599B1872-8936-4FE7-972D-031F70BF8D64}" type="presParOf" srcId="{F3F7420A-27BF-4647-BE8D-972B999E6DFC}" destId="{7ACCB415-4164-418D-BBD1-30ECB864FE32}" srcOrd="3" destOrd="0" presId="urn:microsoft.com/office/officeart/2005/8/layout/hierarchy3"/>
    <dgm:cxn modelId="{DB095E11-31E3-4835-B827-5CD9C3636CDA}" type="presParOf" srcId="{F3F7420A-27BF-4647-BE8D-972B999E6DFC}" destId="{41D81C60-79E3-49DB-9C1F-524CE0840065}" srcOrd="4" destOrd="0" presId="urn:microsoft.com/office/officeart/2005/8/layout/hierarchy3"/>
    <dgm:cxn modelId="{886D3498-E036-4F6E-9AF7-409D4EC31022}" type="presParOf" srcId="{F3F7420A-27BF-4647-BE8D-972B999E6DFC}" destId="{4C4B89B5-DE4A-462E-B135-AB0815DFA4C5}" srcOrd="5" destOrd="0" presId="urn:microsoft.com/office/officeart/2005/8/layout/hierarchy3"/>
    <dgm:cxn modelId="{3923F351-F349-4685-B419-E78B5B49D220}" type="presParOf" srcId="{F3F7420A-27BF-4647-BE8D-972B999E6DFC}" destId="{FFB8E146-E3D5-42F1-8C4B-82728BE3722C}" srcOrd="6" destOrd="0" presId="urn:microsoft.com/office/officeart/2005/8/layout/hierarchy3"/>
    <dgm:cxn modelId="{72238937-07D5-4209-A59D-482CE62242B3}" type="presParOf" srcId="{F3F7420A-27BF-4647-BE8D-972B999E6DFC}" destId="{36C4F5E3-4FC0-4E32-AEA7-79ECE1B6E05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9BF2-E75F-4BBE-929F-8B50BAC162E7}">
      <dsp:nvSpPr>
        <dsp:cNvPr id="0" name=""/>
        <dsp:cNvSpPr/>
      </dsp:nvSpPr>
      <dsp:spPr>
        <a:xfrm>
          <a:off x="0" y="382930"/>
          <a:ext cx="5053111" cy="11254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43000"/>
                <a:satMod val="165000"/>
              </a:schemeClr>
            </a:gs>
            <a:gs pos="55000">
              <a:schemeClr val="accent2">
                <a:tint val="83000"/>
                <a:satMod val="155000"/>
              </a:schemeClr>
            </a:gs>
            <a:gs pos="100000">
              <a:schemeClr val="accent2">
                <a:shade val="85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uk-UA" sz="2800" kern="1200" dirty="0" smtClean="0">
            <a:solidFill>
              <a:schemeClr val="accent2">
                <a:lumMod val="50000"/>
              </a:schemeClr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800" kern="1200" dirty="0" smtClean="0">
              <a:solidFill>
                <a:schemeClr val="accent2">
                  <a:lumMod val="50000"/>
                </a:schemeClr>
              </a:solidFill>
            </a:rPr>
            <a:t>Головний член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800" kern="1200" dirty="0" smtClean="0">
              <a:solidFill>
                <a:schemeClr val="accent2">
                  <a:lumMod val="50000"/>
                </a:schemeClr>
              </a:solidFill>
            </a:rPr>
            <a:t>у формі </a:t>
          </a:r>
          <a:r>
            <a:rPr lang="uk-UA" sz="2800" b="1" kern="1200" dirty="0" smtClean="0">
              <a:solidFill>
                <a:schemeClr val="accent2">
                  <a:lumMod val="50000"/>
                </a:schemeClr>
              </a:solidFill>
            </a:rPr>
            <a:t>підмета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uk-UA" sz="28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2962" y="415892"/>
        <a:ext cx="4987187" cy="1059480"/>
      </dsp:txXfrm>
    </dsp:sp>
    <dsp:sp modelId="{49615C4A-7893-45C7-A1E9-4EE855ADFC96}">
      <dsp:nvSpPr>
        <dsp:cNvPr id="0" name=""/>
        <dsp:cNvSpPr/>
      </dsp:nvSpPr>
      <dsp:spPr>
        <a:xfrm>
          <a:off x="505311" y="1508335"/>
          <a:ext cx="106076" cy="72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849"/>
              </a:lnTo>
              <a:lnTo>
                <a:pt x="106076" y="727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0E793-ED37-4603-B095-CF93FF50949E}">
      <dsp:nvSpPr>
        <dsp:cNvPr id="0" name=""/>
        <dsp:cNvSpPr/>
      </dsp:nvSpPr>
      <dsp:spPr>
        <a:xfrm>
          <a:off x="611387" y="1901484"/>
          <a:ext cx="2888940" cy="669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"/>
                <a:satMod val="255000"/>
              </a:schemeClr>
            </a:gs>
            <a:gs pos="55000">
              <a:schemeClr val="accent2">
                <a:tint val="12000"/>
                <a:satMod val="255000"/>
              </a:schemeClr>
            </a:gs>
            <a:gs pos="100000">
              <a:schemeClr val="accent2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accent2">
                  <a:lumMod val="50000"/>
                </a:schemeClr>
              </a:solidFill>
            </a:rPr>
            <a:t>називне</a:t>
          </a:r>
          <a:endParaRPr lang="uk-UA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30993" y="1921090"/>
        <a:ext cx="2849728" cy="630189"/>
      </dsp:txXfrm>
    </dsp:sp>
    <dsp:sp modelId="{B616F659-95FC-4759-B00C-FF1418FA69A8}">
      <dsp:nvSpPr>
        <dsp:cNvPr id="0" name=""/>
        <dsp:cNvSpPr/>
      </dsp:nvSpPr>
      <dsp:spPr>
        <a:xfrm>
          <a:off x="6078950" y="138357"/>
          <a:ext cx="4603917" cy="11254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43000"/>
                <a:satMod val="165000"/>
              </a:schemeClr>
            </a:gs>
            <a:gs pos="55000">
              <a:schemeClr val="accent2">
                <a:tint val="83000"/>
                <a:satMod val="155000"/>
              </a:schemeClr>
            </a:gs>
            <a:gs pos="100000">
              <a:schemeClr val="accent2">
                <a:shade val="85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800" kern="1200" dirty="0" smtClean="0">
              <a:solidFill>
                <a:schemeClr val="accent2">
                  <a:lumMod val="50000"/>
                </a:schemeClr>
              </a:solidFill>
            </a:rPr>
            <a:t>Головний член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800" kern="1200" dirty="0" smtClean="0">
              <a:solidFill>
                <a:schemeClr val="accent2">
                  <a:lumMod val="50000"/>
                </a:schemeClr>
              </a:solidFill>
            </a:rPr>
            <a:t>у формі </a:t>
          </a:r>
          <a:r>
            <a:rPr lang="uk-UA" sz="2800" b="1" kern="1200" dirty="0" smtClean="0">
              <a:solidFill>
                <a:schemeClr val="accent2">
                  <a:lumMod val="50000"/>
                </a:schemeClr>
              </a:solidFill>
            </a:rPr>
            <a:t>присудка  </a:t>
          </a:r>
          <a:endParaRPr lang="uk-UA" sz="28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111912" y="171319"/>
        <a:ext cx="4537993" cy="1059480"/>
      </dsp:txXfrm>
    </dsp:sp>
    <dsp:sp modelId="{CCDA7D17-0E9A-4F4E-8636-D93D05B8FE05}">
      <dsp:nvSpPr>
        <dsp:cNvPr id="0" name=""/>
        <dsp:cNvSpPr/>
      </dsp:nvSpPr>
      <dsp:spPr>
        <a:xfrm>
          <a:off x="6539341" y="1263762"/>
          <a:ext cx="196254" cy="658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519"/>
              </a:lnTo>
              <a:lnTo>
                <a:pt x="196254" y="6585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2139B-4D4E-431C-9C67-38826BB19423}">
      <dsp:nvSpPr>
        <dsp:cNvPr id="0" name=""/>
        <dsp:cNvSpPr/>
      </dsp:nvSpPr>
      <dsp:spPr>
        <a:xfrm>
          <a:off x="6735596" y="1612840"/>
          <a:ext cx="3947271" cy="6188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"/>
                <a:satMod val="255000"/>
              </a:schemeClr>
            </a:gs>
            <a:gs pos="55000">
              <a:schemeClr val="accent2">
                <a:tint val="12000"/>
                <a:satMod val="255000"/>
              </a:schemeClr>
            </a:gs>
            <a:gs pos="100000">
              <a:schemeClr val="accent2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accent2">
                  <a:lumMod val="50000"/>
                </a:schemeClr>
              </a:solidFill>
            </a:rPr>
            <a:t>означено-особове</a:t>
          </a:r>
          <a:endParaRPr lang="uk-UA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753722" y="1630966"/>
        <a:ext cx="3911019" cy="582630"/>
      </dsp:txXfrm>
    </dsp:sp>
    <dsp:sp modelId="{4AA62659-B119-4836-9F56-E99E0D843929}">
      <dsp:nvSpPr>
        <dsp:cNvPr id="0" name=""/>
        <dsp:cNvSpPr/>
      </dsp:nvSpPr>
      <dsp:spPr>
        <a:xfrm>
          <a:off x="6539341" y="1263762"/>
          <a:ext cx="225425" cy="1487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205"/>
              </a:lnTo>
              <a:lnTo>
                <a:pt x="225425" y="1487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CB415-4164-418D-BBD1-30ECB864FE32}">
      <dsp:nvSpPr>
        <dsp:cNvPr id="0" name=""/>
        <dsp:cNvSpPr/>
      </dsp:nvSpPr>
      <dsp:spPr>
        <a:xfrm>
          <a:off x="6764767" y="2415332"/>
          <a:ext cx="3918100" cy="6712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"/>
                <a:satMod val="255000"/>
              </a:schemeClr>
            </a:gs>
            <a:gs pos="55000">
              <a:schemeClr val="accent2">
                <a:tint val="12000"/>
                <a:satMod val="255000"/>
              </a:schemeClr>
            </a:gs>
            <a:gs pos="100000">
              <a:schemeClr val="accent2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accent2">
                  <a:lumMod val="50000"/>
                </a:schemeClr>
              </a:solidFill>
            </a:rPr>
            <a:t>неозначено-особове</a:t>
          </a:r>
          <a:endParaRPr lang="uk-UA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784428" y="2434993"/>
        <a:ext cx="3878778" cy="631948"/>
      </dsp:txXfrm>
    </dsp:sp>
    <dsp:sp modelId="{41D81C60-79E3-49DB-9C1F-524CE0840065}">
      <dsp:nvSpPr>
        <dsp:cNvPr id="0" name=""/>
        <dsp:cNvSpPr/>
      </dsp:nvSpPr>
      <dsp:spPr>
        <a:xfrm>
          <a:off x="6539341" y="1263762"/>
          <a:ext cx="145782" cy="2226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6601"/>
              </a:lnTo>
              <a:lnTo>
                <a:pt x="145782" y="22266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B89B5-DE4A-462E-B135-AB0815DFA4C5}">
      <dsp:nvSpPr>
        <dsp:cNvPr id="0" name=""/>
        <dsp:cNvSpPr/>
      </dsp:nvSpPr>
      <dsp:spPr>
        <a:xfrm>
          <a:off x="6685124" y="3204961"/>
          <a:ext cx="3997743" cy="5708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"/>
                <a:satMod val="255000"/>
              </a:schemeClr>
            </a:gs>
            <a:gs pos="55000">
              <a:schemeClr val="accent2">
                <a:tint val="12000"/>
                <a:satMod val="255000"/>
              </a:schemeClr>
            </a:gs>
            <a:gs pos="100000">
              <a:schemeClr val="accent2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accent2">
                  <a:lumMod val="50000"/>
                </a:schemeClr>
              </a:solidFill>
            </a:rPr>
            <a:t>узагальнено-особове</a:t>
          </a:r>
          <a:endParaRPr lang="uk-UA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701842" y="3221679"/>
        <a:ext cx="3964307" cy="537369"/>
      </dsp:txXfrm>
    </dsp:sp>
    <dsp:sp modelId="{FFB8E146-E3D5-42F1-8C4B-82728BE3722C}">
      <dsp:nvSpPr>
        <dsp:cNvPr id="0" name=""/>
        <dsp:cNvSpPr/>
      </dsp:nvSpPr>
      <dsp:spPr>
        <a:xfrm>
          <a:off x="6539341" y="1263762"/>
          <a:ext cx="157955" cy="294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590"/>
              </a:lnTo>
              <a:lnTo>
                <a:pt x="157955" y="29465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4F5E3-4FC0-4E32-AEA7-79ECE1B6E059}">
      <dsp:nvSpPr>
        <dsp:cNvPr id="0" name=""/>
        <dsp:cNvSpPr/>
      </dsp:nvSpPr>
      <dsp:spPr>
        <a:xfrm>
          <a:off x="6697296" y="3909690"/>
          <a:ext cx="3985571" cy="6013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"/>
                <a:satMod val="255000"/>
              </a:schemeClr>
            </a:gs>
            <a:gs pos="55000">
              <a:schemeClr val="accent2">
                <a:tint val="12000"/>
                <a:satMod val="255000"/>
              </a:schemeClr>
            </a:gs>
            <a:gs pos="100000">
              <a:schemeClr val="accent2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accent2">
                  <a:lumMod val="50000"/>
                </a:schemeClr>
              </a:solidFill>
            </a:rPr>
            <a:t>безособове</a:t>
          </a:r>
          <a:endParaRPr lang="uk-UA" sz="24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714908" y="3927302"/>
        <a:ext cx="3950347" cy="566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DEEA28-7DBD-4140-A2E0-45F5917DA5BA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0BC894-2F78-4309-AD69-BBCE3259A6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06437" y="444413"/>
            <a:ext cx="11302704" cy="2734885"/>
          </a:xfrm>
          <a:solidFill>
            <a:schemeClr val="accent2">
              <a:lumMod val="75000"/>
            </a:schemeClr>
          </a:solidFill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A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 </a:t>
            </a:r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</a:t>
            </a:r>
            <a:r>
              <a:rPr lang="en-A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A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Односкладні </a:t>
            </a:r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речення </a:t>
            </a:r>
            <a:b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uk-UA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D:\Documents\Досвід ТрачукВ\Українська мова\Синтаксис\Просте речення\Односкл.неповні реч\0201m52t-226d-378x1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40" y="3951718"/>
            <a:ext cx="5623430" cy="284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55473" y="4458052"/>
            <a:ext cx="5887843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b="1" dirty="0" smtClean="0">
                <a:solidFill>
                  <a:schemeClr val="accent2">
                    <a:lumMod val="50000"/>
                  </a:schemeClr>
                </a:solidFill>
              </a:rPr>
              <a:t>Означено-особові, </a:t>
            </a:r>
          </a:p>
          <a:p>
            <a:pPr algn="ctr"/>
            <a:r>
              <a:rPr lang="uk-UA" sz="2600" b="1" dirty="0" smtClean="0">
                <a:solidFill>
                  <a:schemeClr val="accent2">
                    <a:lumMod val="50000"/>
                  </a:schemeClr>
                </a:solidFill>
              </a:rPr>
              <a:t>узагальнено-особові </a:t>
            </a:r>
            <a:r>
              <a:rPr lang="uk-UA" sz="2600" b="1" dirty="0" smtClean="0">
                <a:solidFill>
                  <a:schemeClr val="accent2">
                    <a:lumMod val="50000"/>
                  </a:schemeClr>
                </a:solidFill>
              </a:rPr>
              <a:t>речення</a:t>
            </a:r>
          </a:p>
          <a:p>
            <a:pPr algn="ctr"/>
            <a:r>
              <a:rPr lang="uk-UA" sz="2600" b="1" dirty="0" smtClean="0">
                <a:solidFill>
                  <a:schemeClr val="accent2">
                    <a:lumMod val="50000"/>
                  </a:schemeClr>
                </a:solidFill>
              </a:rPr>
              <a:t>                   </a:t>
            </a:r>
            <a:r>
              <a:rPr lang="uk-UA" sz="2600" b="1" dirty="0" err="1" smtClean="0">
                <a:solidFill>
                  <a:schemeClr val="accent2">
                    <a:lumMod val="50000"/>
                  </a:schemeClr>
                </a:solidFill>
              </a:rPr>
              <a:t>Стрембицька</a:t>
            </a:r>
            <a:r>
              <a:rPr lang="uk-UA" sz="2600" b="1" dirty="0" smtClean="0">
                <a:solidFill>
                  <a:schemeClr val="accent2">
                    <a:lumMod val="50000"/>
                  </a:schemeClr>
                </a:solidFill>
              </a:rPr>
              <a:t> Л.А.</a:t>
            </a:r>
            <a:endParaRPr lang="uk-UA" sz="2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377" y="468351"/>
            <a:ext cx="4479077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accent2">
                    <a:lumMod val="50000"/>
                  </a:schemeClr>
                </a:solidFill>
              </a:rPr>
              <a:t>Завдання 1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8716032"/>
              </p:ext>
            </p:extLst>
          </p:nvPr>
        </p:nvGraphicFramePr>
        <p:xfrm>
          <a:off x="769434" y="1634066"/>
          <a:ext cx="109504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522"/>
                <a:gridCol w="739697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uk-UA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uk-UA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Увідповідніть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види односкладних речень і приклади</a:t>
                      </a:r>
                    </a:p>
                    <a:p>
                      <a:pPr algn="ctr"/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 означено-особове</a:t>
                      </a:r>
                    </a:p>
                    <a:p>
                      <a:endParaRPr lang="uk-UA" sz="20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неозначено-особове</a:t>
                      </a:r>
                    </a:p>
                    <a:p>
                      <a:endParaRPr lang="uk-UA" sz="20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 узагальнено-особове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 Вербником обсаджували дороги й городи, греблі й ставки, піщані пагорби і береги річок </a:t>
                      </a: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(В.Сухомлинський).</a:t>
                      </a:r>
                    </a:p>
                    <a:p>
                      <a:endParaRPr lang="uk-UA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uk-UA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Б  Не родись багатий та вродливий, а родись при долі та щасливий </a:t>
                      </a: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(Нар. творчість).</a:t>
                      </a:r>
                    </a:p>
                    <a:p>
                      <a:endParaRPr lang="uk-UA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uk-UA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   </a:t>
                      </a:r>
                      <a:r>
                        <a:rPr lang="ru-RU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Словом і </a:t>
                      </a:r>
                      <a:r>
                        <a:rPr lang="ru-RU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піснею</a:t>
                      </a:r>
                      <a:r>
                        <a:rPr lang="ru-RU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хочу </a:t>
                      </a:r>
                      <a:r>
                        <a:rPr lang="ru-RU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славити</a:t>
                      </a:r>
                      <a:r>
                        <a:rPr lang="ru-RU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нашу родину </a:t>
                      </a:r>
                      <a:r>
                        <a:rPr lang="ru-RU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(М. </a:t>
                      </a:r>
                      <a:r>
                        <a:rPr lang="ru-RU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Сингаївський</a:t>
                      </a:r>
                      <a:r>
                        <a:rPr lang="ru-RU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).</a:t>
                      </a: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uk-UA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endParaRPr lang="uk-UA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886413" y="5274526"/>
            <a:ext cx="8684944" cy="769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Зробіть синтаксичний розбір речень за варіантами.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8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377" y="468351"/>
            <a:ext cx="4479077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accent2">
                    <a:lumMod val="50000"/>
                  </a:schemeClr>
                </a:solidFill>
              </a:rPr>
              <a:t>Завдання 2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010308" y="1693269"/>
            <a:ext cx="9609263" cy="3793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b="1" i="1" dirty="0" smtClean="0">
                <a:solidFill>
                  <a:schemeClr val="accent2">
                    <a:lumMod val="50000"/>
                  </a:schemeClr>
                </a:solidFill>
              </a:rPr>
              <a:t>Дослідження-характеристика: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  Скориставшись теоретичними відомостями, поданими в §  18-20 підручника (О.Авраменко) і презентації, укажіть види односкладних речень і способи морфологічного вираження головних членів у них.</a:t>
            </a:r>
          </a:p>
          <a:p>
            <a:endParaRPr lang="uk-UA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 1</a:t>
            </a:r>
            <a:r>
              <a:rPr lang="uk-UA" sz="2000" dirty="0" smtClean="0">
                <a:solidFill>
                  <a:schemeClr val="accent2">
                    <a:lumMod val="50000"/>
                  </a:schemeClr>
                </a:solidFill>
              </a:rPr>
              <a:t>. Напишуть у книгах великих про наші звичайні дні. 2. Йду до казкового лісу, вкритого білосніжною ковдрою. 3. Автором мініатюр з </a:t>
            </a:r>
            <a:r>
              <a:rPr lang="uk-UA" sz="2000" dirty="0" err="1" smtClean="0">
                <a:solidFill>
                  <a:schemeClr val="accent2">
                    <a:lumMod val="50000"/>
                  </a:schemeClr>
                </a:solidFill>
              </a:rPr>
              <a:t>Пересопницького</a:t>
            </a:r>
            <a:r>
              <a:rPr lang="uk-UA" sz="2000" dirty="0" smtClean="0">
                <a:solidFill>
                  <a:schemeClr val="accent2">
                    <a:lumMod val="50000"/>
                  </a:schemeClr>
                </a:solidFill>
              </a:rPr>
              <a:t> Євангелія вважають переписувача книги Михайла. 4. Здавна вербу в Україні вважають священним деревом. 5. Чужого не </a:t>
            </a:r>
            <a:r>
              <a:rPr lang="uk-UA" sz="2000" dirty="0" err="1" smtClean="0">
                <a:solidFill>
                  <a:schemeClr val="accent2">
                    <a:lumMod val="50000"/>
                  </a:schemeClr>
                </a:solidFill>
              </a:rPr>
              <a:t>гудь</a:t>
            </a:r>
            <a:r>
              <a:rPr lang="uk-UA" sz="2000" dirty="0" smtClean="0">
                <a:solidFill>
                  <a:schemeClr val="accent2">
                    <a:lumMod val="50000"/>
                  </a:schemeClr>
                </a:solidFill>
              </a:rPr>
              <a:t>, свого не хвали.</a:t>
            </a:r>
            <a:endParaRPr lang="uk-UA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951" y="2804531"/>
            <a:ext cx="8738839" cy="1069848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smtClean="0">
                <a:solidFill>
                  <a:schemeClr val="accent2">
                    <a:lumMod val="75000"/>
                  </a:schemeClr>
                </a:solidFill>
              </a:rPr>
              <a:t>Дякую за співпрацю!</a:t>
            </a:r>
            <a:endParaRPr lang="uk-UA" sz="5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571" y="635620"/>
            <a:ext cx="7192537" cy="1951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</a:rPr>
              <a:t>Використані джерела:</a:t>
            </a:r>
          </a:p>
          <a:p>
            <a:pPr algn="ctr"/>
            <a:endParaRPr lang="uk-UA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://disted.edu.vn.ua › courses ›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learn</a:t>
            </a:r>
            <a:endParaRPr lang="uk-UA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sv-SE" sz="2000" dirty="0">
                <a:solidFill>
                  <a:schemeClr val="accent2">
                    <a:lumMod val="50000"/>
                  </a:schemeClr>
                </a:solidFill>
              </a:rPr>
              <a:t>https://miyklas.com.ua › ukrainska-mova › 8-klas › vid</a:t>
            </a:r>
            <a:r>
              <a:rPr lang="sv-SE" sz="2000" dirty="0" smtClean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uk-UA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https://vk.v-ukr.com ›</a:t>
            </a:r>
            <a:endParaRPr lang="uk-UA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85478" y="4215160"/>
            <a:ext cx="8023302" cy="17507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</a:rPr>
              <a:t>Домашнє завдання  :</a:t>
            </a:r>
          </a:p>
          <a:p>
            <a:r>
              <a:rPr lang="uk-UA" sz="2800" b="1" dirty="0" smtClean="0">
                <a:solidFill>
                  <a:schemeClr val="accent2">
                    <a:lumMod val="50000"/>
                  </a:schemeClr>
                </a:solidFill>
              </a:rPr>
              <a:t>виконати впр.4.стор.65</a:t>
            </a:r>
            <a:endParaRPr lang="uk-UA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6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4294967295"/>
          </p:nvPr>
        </p:nvSpPr>
        <p:spPr>
          <a:xfrm>
            <a:off x="524107" y="561898"/>
            <a:ext cx="4727227" cy="130035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505522" y="551753"/>
            <a:ext cx="6029093" cy="10699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П</a:t>
            </a:r>
            <a:r>
              <a:rPr lang="uk-UA" sz="4800" b="1" dirty="0" smtClean="0">
                <a:solidFill>
                  <a:schemeClr val="accent2">
                    <a:lumMod val="50000"/>
                  </a:schemeClr>
                </a:solidFill>
              </a:rPr>
              <a:t>ригадайте </a:t>
            </a:r>
            <a:endParaRPr lang="uk-UA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973" y="1856935"/>
            <a:ext cx="5943599" cy="4459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Що таке речення?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Які є види речень за метою висловлювання?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Назвіть види речень </a:t>
            </a:r>
          </a:p>
          <a:p>
            <a:pPr marL="638175" indent="-285750">
              <a:buFont typeface="Arial" pitchFamily="34" charset="0"/>
              <a:buChar char="•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за складом </a:t>
            </a:r>
            <a:r>
              <a:rPr lang="uk-UA" sz="2000" b="1" dirty="0" err="1" smtClean="0">
                <a:solidFill>
                  <a:schemeClr val="accent2">
                    <a:lumMod val="50000"/>
                  </a:schemeClr>
                </a:solidFill>
              </a:rPr>
              <a:t>ГО</a:t>
            </a: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marL="638175" indent="-285750">
              <a:buFont typeface="Arial" pitchFamily="34" charset="0"/>
              <a:buChar char="•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за наявністю другорядних членів речення;</a:t>
            </a:r>
          </a:p>
          <a:p>
            <a:pPr marL="638175" indent="-285750">
              <a:buFont typeface="Arial" pitchFamily="34" charset="0"/>
              <a:buChar char="•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за наявністю </a:t>
            </a:r>
            <a:r>
              <a:rPr lang="uk-UA" sz="2000" b="1" dirty="0" err="1" smtClean="0">
                <a:solidFill>
                  <a:schemeClr val="accent2">
                    <a:lumMod val="50000"/>
                  </a:schemeClr>
                </a:solidFill>
              </a:rPr>
              <a:t>ускладнювальних</a:t>
            </a: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 компонентів;</a:t>
            </a:r>
          </a:p>
          <a:p>
            <a:pPr marL="638175" indent="-285750">
              <a:buFont typeface="Arial" pitchFamily="34" charset="0"/>
              <a:buChar char="•"/>
            </a:pPr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за наявністю членів речення, необхідних для розуміння його змісту. </a:t>
            </a:r>
            <a:endParaRPr lang="uk-UA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60329" y="2736852"/>
            <a:ext cx="5352585" cy="2932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2400" b="1" dirty="0" smtClean="0">
                <a:solidFill>
                  <a:schemeClr val="accent2">
                    <a:lumMod val="50000"/>
                  </a:schemeClr>
                </a:solidFill>
              </a:rPr>
              <a:t>Схарактеризуйте подане речення.</a:t>
            </a:r>
          </a:p>
          <a:p>
            <a:endParaRPr lang="uk-UA" sz="24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uk-UA" sz="2400" b="1" i="1" dirty="0" smtClean="0">
                <a:solidFill>
                  <a:schemeClr val="accent2">
                    <a:lumMod val="75000"/>
                  </a:schemeClr>
                </a:solidFill>
              </a:rPr>
              <a:t>І все-таки до тебе думка лине, мій занапащений, нещасний краю! </a:t>
            </a:r>
            <a:r>
              <a:rPr lang="uk-UA" b="1" i="1" dirty="0" smtClean="0">
                <a:solidFill>
                  <a:schemeClr val="accent2">
                    <a:lumMod val="75000"/>
                  </a:schemeClr>
                </a:solidFill>
              </a:rPr>
              <a:t>(Леся Українка)</a:t>
            </a:r>
          </a:p>
          <a:p>
            <a:endParaRPr lang="uk-U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>
            <a:spLocks/>
          </p:cNvSpPr>
          <p:nvPr/>
        </p:nvSpPr>
        <p:spPr>
          <a:xfrm>
            <a:off x="505522" y="551753"/>
            <a:ext cx="4423317" cy="1069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uk-UA" sz="4800" b="1" dirty="0" smtClean="0">
                <a:solidFill>
                  <a:schemeClr val="accent2">
                    <a:lumMod val="50000"/>
                  </a:schemeClr>
                </a:solidFill>
              </a:rPr>
              <a:t>Мета: </a:t>
            </a:r>
            <a:endParaRPr lang="uk-UA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537" y="2246196"/>
            <a:ext cx="11441151" cy="35496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поглибити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знання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про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односкладні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відмінності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між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двоскладними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і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односкладними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реченнями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ru-RU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200" smtClean="0">
                <a:solidFill>
                  <a:schemeClr val="accent2">
                    <a:lumMod val="50000"/>
                  </a:schemeClr>
                </a:solidFill>
              </a:rPr>
              <a:t>познайомити 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з видами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односкладних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речень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зі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 способами 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вираження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в них головного члена;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ф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ормувати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вміння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і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навички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визначати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види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односкладних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речень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також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у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складних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реченнях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розвивати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вміння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моделювати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й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конструювати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односкладні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відповідно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до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комунікативного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завдання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5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6409" y="568712"/>
            <a:ext cx="9244361" cy="9813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accent2">
                    <a:lumMod val="50000"/>
                  </a:schemeClr>
                </a:solidFill>
              </a:rPr>
              <a:t>За складом граматичної основи: </a:t>
            </a:r>
            <a:endParaRPr lang="uk-UA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6191539"/>
              </p:ext>
            </p:extLst>
          </p:nvPr>
        </p:nvGraphicFramePr>
        <p:xfrm>
          <a:off x="512957" y="2107581"/>
          <a:ext cx="11519209" cy="390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667"/>
                <a:gridCol w="5865542"/>
              </a:tblGrid>
              <a:tr h="845263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ОДНОскладні</a:t>
                      </a:r>
                      <a:r>
                        <a:rPr lang="uk-UA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речення</a:t>
                      </a:r>
                      <a:endParaRPr lang="uk-UA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ДВОскладні</a:t>
                      </a:r>
                      <a:r>
                        <a:rPr lang="uk-UA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речення</a:t>
                      </a:r>
                      <a:endParaRPr lang="uk-UA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Граматична основа складається</a:t>
                      </a:r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2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1-го головного члена речення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(або підмета, або присудка).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Граматична основа складається</a:t>
                      </a:r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2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2-х головних членів речення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uk-UA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(підмета і присудка).</a:t>
                      </a:r>
                      <a:endParaRPr lang="uk-UA" sz="20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200" b="1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Гортаємо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історії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томи. </a:t>
                      </a:r>
                      <a:r>
                        <a:rPr lang="ru-RU" sz="2200" b="1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Вслухаємося</a:t>
                      </a:r>
                      <a:r>
                        <a:rPr lang="ru-RU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тишу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на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планеті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(Л.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Забашта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). </a:t>
                      </a:r>
                      <a:endParaRPr lang="uk-UA" sz="2000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Вітчизні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4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хочу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400" b="1" i="1" dirty="0" smtClean="0">
                          <a:solidFill>
                            <a:srgbClr val="C00000"/>
                          </a:solidFill>
                        </a:rPr>
                        <a:t>я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своїй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400" b="1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зрости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достойним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сином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(В. </a:t>
                      </a:r>
                      <a:r>
                        <a:rPr lang="ru-RU" sz="20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Коломієць</a:t>
                      </a:r>
                      <a:r>
                        <a:rPr lang="ru-RU" sz="20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). </a:t>
                      </a:r>
                      <a:endParaRPr lang="uk-UA" sz="2000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87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3" y="524106"/>
            <a:ext cx="7504771" cy="10482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accent2">
                    <a:lumMod val="50000"/>
                  </a:schemeClr>
                </a:solidFill>
              </a:rPr>
              <a:t>Види односкладних  речень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xmlns="" val="1611817285"/>
              </p:ext>
            </p:extLst>
          </p:nvPr>
        </p:nvGraphicFramePr>
        <p:xfrm>
          <a:off x="735981" y="1817649"/>
          <a:ext cx="10682868" cy="471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441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8905" y="1153551"/>
            <a:ext cx="10627113" cy="3404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Односкладні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, як і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двоскладні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можуть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бути </a:t>
            </a:r>
            <a:r>
              <a:rPr lang="ru-RU" sz="2200" b="1" dirty="0" err="1" smtClean="0">
                <a:solidFill>
                  <a:schemeClr val="accent2">
                    <a:lumMod val="50000"/>
                  </a:schemeClr>
                </a:solidFill>
              </a:rPr>
              <a:t>повними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і </a:t>
            </a:r>
            <a:r>
              <a:rPr lang="ru-RU" sz="2200" b="1" dirty="0" err="1" smtClean="0">
                <a:solidFill>
                  <a:schemeClr val="accent2">
                    <a:lumMod val="50000"/>
                  </a:schemeClr>
                </a:solidFill>
              </a:rPr>
              <a:t>неповними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2200" b="1" dirty="0" err="1" smtClean="0">
                <a:solidFill>
                  <a:schemeClr val="accent2">
                    <a:lumMod val="50000"/>
                  </a:schemeClr>
                </a:solidFill>
              </a:rPr>
              <a:t>непоширеними</a:t>
            </a:r>
            <a:r>
              <a:rPr lang="ru-RU" sz="22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200" b="1" i="1" dirty="0" err="1" smtClean="0">
                <a:solidFill>
                  <a:schemeClr val="accent2">
                    <a:lumMod val="50000"/>
                  </a:schemeClr>
                </a:solidFill>
              </a:rPr>
              <a:t>Сонце</a:t>
            </a:r>
            <a:r>
              <a:rPr lang="ru-RU" sz="2200" b="1" i="1" dirty="0" smtClean="0">
                <a:solidFill>
                  <a:schemeClr val="accent2">
                    <a:lumMod val="50000"/>
                  </a:schemeClr>
                </a:solidFill>
              </a:rPr>
              <a:t>, небо, </a:t>
            </a:r>
            <a:r>
              <a:rPr lang="ru-RU" sz="2200" b="1" i="1" dirty="0" err="1" smtClean="0">
                <a:solidFill>
                  <a:schemeClr val="accent2">
                    <a:lumMod val="50000"/>
                  </a:schemeClr>
                </a:solidFill>
              </a:rPr>
              <a:t>далі</a:t>
            </a:r>
            <a:r>
              <a:rPr lang="ru-RU" sz="2200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і </a:t>
            </a:r>
            <a:r>
              <a:rPr lang="ru-RU" sz="2200" b="1" i="1" dirty="0" err="1" smtClean="0">
                <a:solidFill>
                  <a:schemeClr val="accent2">
                    <a:lumMod val="50000"/>
                  </a:schemeClr>
                </a:solidFill>
              </a:rPr>
              <a:t>тополі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(В. </a:t>
            </a:r>
            <a:r>
              <a:rPr lang="ru-RU" sz="2200" i="1" dirty="0" err="1" smtClean="0">
                <a:solidFill>
                  <a:schemeClr val="accent2">
                    <a:lumMod val="50000"/>
                  </a:schemeClr>
                </a:solidFill>
              </a:rPr>
              <a:t>Сосюра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і </a:t>
            </a:r>
            <a:r>
              <a:rPr lang="ru-RU" sz="2200" b="1" dirty="0" err="1" smtClean="0">
                <a:solidFill>
                  <a:schemeClr val="accent2">
                    <a:lumMod val="50000"/>
                  </a:schemeClr>
                </a:solidFill>
              </a:rPr>
              <a:t>поширеними</a:t>
            </a:r>
            <a:r>
              <a:rPr lang="ru-RU" sz="22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ru-RU" sz="2200" i="1" dirty="0" err="1" smtClean="0">
                <a:solidFill>
                  <a:schemeClr val="accent2">
                    <a:lumMod val="50000"/>
                  </a:schemeClr>
                </a:solidFill>
              </a:rPr>
              <a:t>Усоте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b="1" i="1" dirty="0" smtClean="0">
                <a:solidFill>
                  <a:schemeClr val="accent2">
                    <a:lumMod val="50000"/>
                  </a:schemeClr>
                </a:solidFill>
              </a:rPr>
              <a:t>прославляю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err="1" smtClean="0">
                <a:solidFill>
                  <a:schemeClr val="accent2">
                    <a:lumMod val="50000"/>
                  </a:schemeClr>
                </a:solidFill>
              </a:rPr>
              <a:t>буйноту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err="1" smtClean="0">
                <a:solidFill>
                  <a:schemeClr val="accent2">
                    <a:lumMod val="50000"/>
                  </a:schemeClr>
                </a:solidFill>
              </a:rPr>
              <a:t>життя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(Б.-І. Антонич).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 smtClean="0">
                <a:solidFill>
                  <a:schemeClr val="accent2">
                    <a:lumMod val="50000"/>
                  </a:schemeClr>
                </a:solidFill>
              </a:rPr>
              <a:t>Односкладні</a:t>
            </a:r>
            <a:r>
              <a:rPr lang="ru-RU" sz="2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</a:rPr>
              <a:t>можуть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 бути </a:t>
            </a:r>
            <a:r>
              <a:rPr lang="ru-RU" sz="2200" b="1" dirty="0" err="1">
                <a:solidFill>
                  <a:schemeClr val="accent2">
                    <a:lumMod val="50000"/>
                  </a:schemeClr>
                </a:solidFill>
              </a:rPr>
              <a:t>частинами</a:t>
            </a:r>
            <a:r>
              <a:rPr lang="ru-RU" sz="2200" b="1" dirty="0">
                <a:solidFill>
                  <a:schemeClr val="accent2">
                    <a:lumMod val="50000"/>
                  </a:schemeClr>
                </a:solidFill>
              </a:rPr>
              <a:t> складного </a:t>
            </a:r>
            <a:r>
              <a:rPr lang="ru-RU" sz="2200" b="1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ru-RU" sz="2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200" b="1" i="1" dirty="0" smtClean="0">
                <a:solidFill>
                  <a:schemeClr val="accent2">
                    <a:lumMod val="50000"/>
                  </a:schemeClr>
                </a:solidFill>
              </a:rPr>
              <a:t>Заграй</a:t>
            </a:r>
            <a:r>
              <a:rPr lang="ru-RU" sz="2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err="1">
                <a:solidFill>
                  <a:schemeClr val="accent2">
                    <a:lumMod val="50000"/>
                  </a:schemeClr>
                </a:solidFill>
              </a:rPr>
              <a:t>мені</a:t>
            </a:r>
            <a:r>
              <a:rPr lang="ru-RU" sz="2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err="1">
                <a:solidFill>
                  <a:schemeClr val="accent2">
                    <a:lumMod val="50000"/>
                  </a:schemeClr>
                </a:solidFill>
              </a:rPr>
              <a:t>мелодію</a:t>
            </a:r>
            <a:r>
              <a:rPr lang="ru-RU" sz="2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i="1" dirty="0" err="1">
                <a:solidFill>
                  <a:schemeClr val="accent2">
                    <a:lumMod val="50000"/>
                  </a:schemeClr>
                </a:solidFill>
              </a:rPr>
              <a:t>любові</a:t>
            </a:r>
            <a:r>
              <a:rPr lang="ru-RU" sz="2200" i="1" dirty="0">
                <a:solidFill>
                  <a:schemeClr val="accent2">
                    <a:lumMod val="50000"/>
                  </a:schemeClr>
                </a:solidFill>
              </a:rPr>
              <a:t>, ту, без </a:t>
            </a:r>
            <a:r>
              <a:rPr lang="ru-RU" sz="2200" i="1" dirty="0" err="1">
                <a:solidFill>
                  <a:schemeClr val="accent2">
                    <a:lumMod val="50000"/>
                  </a:schemeClr>
                </a:solidFill>
              </a:rPr>
              <a:t>якої</a:t>
            </a:r>
            <a:r>
              <a:rPr lang="ru-RU" sz="2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200" b="1" i="1" dirty="0">
                <a:solidFill>
                  <a:schemeClr val="accent2">
                    <a:lumMod val="50000"/>
                  </a:schemeClr>
                </a:solidFill>
              </a:rPr>
              <a:t>холодно</a:t>
            </a:r>
            <a:r>
              <a:rPr lang="ru-RU" sz="2200" i="1" dirty="0">
                <a:solidFill>
                  <a:schemeClr val="accent2">
                    <a:lumMod val="50000"/>
                  </a:schemeClr>
                </a:solidFill>
              </a:rPr>
              <a:t> словам. (Л. Костенко).</a:t>
            </a:r>
            <a:endParaRPr lang="uk-UA" sz="2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153552" y="4951828"/>
            <a:ext cx="9931790" cy="15474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 smtClean="0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  </a:t>
            </a:r>
            <a:r>
              <a:rPr lang="uk-UA" b="1" i="1" dirty="0" smtClean="0">
                <a:solidFill>
                  <a:schemeClr val="bg2">
                    <a:lumMod val="50000"/>
                  </a:schemeClr>
                </a:solidFill>
              </a:rPr>
              <a:t>хотів співати 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від щастя. — Йому </a:t>
            </a:r>
            <a:r>
              <a:rPr lang="uk-UA" b="1" i="1" dirty="0" smtClean="0">
                <a:solidFill>
                  <a:schemeClr val="bg2">
                    <a:lumMod val="50000"/>
                  </a:schemeClr>
                </a:solidFill>
              </a:rPr>
              <a:t>хотілося співати 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від щастя.</a:t>
            </a:r>
            <a:b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algn="ctr"/>
            <a:r>
              <a:rPr lang="uk-UA" b="1" i="1" dirty="0" smtClean="0">
                <a:solidFill>
                  <a:schemeClr val="bg2">
                    <a:lumMod val="50000"/>
                  </a:schemeClr>
                </a:solidFill>
              </a:rPr>
              <a:t>Світили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  яскраві </a:t>
            </a:r>
            <a:r>
              <a:rPr lang="uk-UA" b="1" i="1" dirty="0" smtClean="0">
                <a:solidFill>
                  <a:schemeClr val="accent2">
                    <a:lumMod val="50000"/>
                  </a:schemeClr>
                </a:solidFill>
              </a:rPr>
              <a:t>зорі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. — Яскраві </a:t>
            </a:r>
            <a:r>
              <a:rPr lang="uk-UA" b="1" i="1" dirty="0" smtClean="0">
                <a:solidFill>
                  <a:schemeClr val="accent2">
                    <a:lumMod val="50000"/>
                  </a:schemeClr>
                </a:solidFill>
              </a:rPr>
              <a:t>зорі</a:t>
            </a:r>
            <a:r>
              <a:rPr lang="uk-UA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8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4173" y="635619"/>
            <a:ext cx="621123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</a:rPr>
              <a:t>Означено-особові речення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966772"/>
              </p:ext>
            </p:extLst>
          </p:nvPr>
        </p:nvGraphicFramePr>
        <p:xfrm>
          <a:off x="457200" y="2141034"/>
          <a:ext cx="113965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15"/>
                <a:gridCol w="6587731"/>
              </a:tblGrid>
              <a:tr h="182137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Способи вираження головного члена  </a:t>
                      </a:r>
                      <a:r>
                        <a:rPr lang="uk-UA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(присудка)</a:t>
                      </a:r>
                      <a:endParaRPr lang="uk-UA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 smtClean="0"/>
                    </a:p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Приклади 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AutoNum type="arabicParenR"/>
                      </a:pP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дієслово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у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формі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1-ї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2-ї 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особи</a:t>
                      </a:r>
                      <a:r>
                        <a:rPr lang="ru-RU" sz="20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еперішнього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чи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майбутнього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часу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дійсного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способу;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Для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добрих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друзів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відчиняю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дім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і </a:t>
                      </a:r>
                      <a:r>
                        <a:rPr lang="ru-RU" sz="18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маю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серця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щиру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нагороду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(А.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Малишко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друзі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ru-RU" sz="1800" b="1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розкриємо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книги —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життя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невгасимого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твір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(П. Усенко).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8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Любимо </a:t>
                      </a:r>
                      <a:r>
                        <a:rPr lang="uk-UA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Вкраїну</a:t>
                      </a:r>
                      <a:r>
                        <a:rPr lang="uk-UA" sz="1800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та не сліпо, щирим серцем, чистою душею (О. Підсуха).</a:t>
                      </a:r>
                      <a:endParaRPr lang="uk-UA" sz="1800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2) </a:t>
                      </a:r>
                      <a:r>
                        <a:rPr kumimoji="0" lang="ru-RU" sz="200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дієсловом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наказового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способу (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дія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ru-RU" sz="20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конкретної</a:t>
                      </a:r>
                      <a:r>
                        <a:rPr lang="ru-RU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особи, предмета).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 земле,</a:t>
                      </a:r>
                      <a:r>
                        <a:rPr lang="uk-UA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велетнів </a:t>
                      </a:r>
                      <a:r>
                        <a:rPr lang="uk-UA" b="1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роди!</a:t>
                      </a:r>
                      <a:r>
                        <a:rPr lang="uk-UA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(П. Тичина).</a:t>
                      </a:r>
                      <a:endParaRPr lang="uk-UA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445405" y="858643"/>
            <a:ext cx="5296831" cy="1081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2">
                    <a:lumMod val="50000"/>
                  </a:schemeClr>
                </a:solidFill>
              </a:rPr>
              <a:t>позначають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дію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, яка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виконується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конкретною особою —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мовцем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або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його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</a:rPr>
              <a:t>співбесідником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uk-UA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5475251"/>
            <a:ext cx="9757317" cy="1103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Означено-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особові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вступають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синонімічні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зв’язки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двоскладними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структурами,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підмети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яких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виражені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займенниками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я,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 ми,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ви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присудки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—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дієсловами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дійсного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або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наказового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способу. </a:t>
            </a:r>
          </a:p>
        </p:txBody>
      </p:sp>
    </p:spTree>
    <p:extLst>
      <p:ext uri="{BB962C8B-B14F-4D97-AF65-F5344CB8AC3E}">
        <p14:creationId xmlns:p14="http://schemas.microsoft.com/office/powerpoint/2010/main" xmlns="" val="230506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8068" y="802887"/>
            <a:ext cx="5352588" cy="12712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 algn="just"/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Уся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увага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зосереджена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самій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дії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її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результаті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, а не на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виконавцеві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. На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нього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реченні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не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вказується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173" y="524107"/>
            <a:ext cx="621123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</a:rPr>
              <a:t>Неозначено-особові речення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1014" y="5084956"/>
            <a:ext cx="11006253" cy="1037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Хоча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виконавця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дії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неозначено-особовому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реченні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називають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мовна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традиція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передбачає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ним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може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бути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лише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людина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458054"/>
              </p:ext>
            </p:extLst>
          </p:nvPr>
        </p:nvGraphicFramePr>
        <p:xfrm>
          <a:off x="234172" y="2757861"/>
          <a:ext cx="11686483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448"/>
                <a:gridCol w="67130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Способи вираження головного члена  </a:t>
                      </a:r>
                      <a:r>
                        <a:rPr lang="uk-UA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(присудка)</a:t>
                      </a:r>
                      <a:endParaRPr lang="uk-UA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 smtClean="0"/>
                    </a:p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Приклади 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дієслово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у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формі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3-ї особи </a:t>
                      </a:r>
                      <a:r>
                        <a:rPr lang="ru-RU" sz="19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множини</a:t>
                      </a:r>
                      <a:r>
                        <a:rPr lang="ru-RU" sz="1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теперішнього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чи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майбутнього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часу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у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формі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множини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минулого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часу (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дія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9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неозначеної</a:t>
                      </a:r>
                      <a:r>
                        <a:rPr lang="ru-RU" sz="19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особи)</a:t>
                      </a:r>
                      <a:endParaRPr lang="uk-UA" sz="19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Гей,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рубали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ворогів та по всіх фронтах (П.Тичина).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Нас</a:t>
                      </a:r>
                      <a:r>
                        <a:rPr lang="uk-UA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uk-UA" b="1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зустрічають</a:t>
                      </a:r>
                      <a:r>
                        <a:rPr lang="uk-UA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хлібом-сіллю (Леся Українка</a:t>
                      </a: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Нас </a:t>
                      </a:r>
                      <a:r>
                        <a:rPr lang="uk-UA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учили стрічати </a:t>
                      </a:r>
                      <a:r>
                        <a:rPr lang="uk-UA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негоди та лиха грудьми (З газ.).</a:t>
                      </a:r>
                      <a:endParaRPr lang="uk-UA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926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377" y="468351"/>
            <a:ext cx="6846851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2">
                    <a:lumMod val="50000"/>
                  </a:schemeClr>
                </a:solidFill>
              </a:rPr>
              <a:t>Узагальнено-особові речення</a:t>
            </a:r>
            <a:endParaRPr lang="uk-UA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73228" y="713675"/>
            <a:ext cx="5103543" cy="98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2000" dirty="0" smtClean="0">
                <a:solidFill>
                  <a:schemeClr val="accent2">
                    <a:lumMod val="50000"/>
                  </a:schemeClr>
                </a:solidFill>
              </a:rPr>
              <a:t>- це такі речення, у яких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uk-UA" sz="20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головний  член означає  дію,  яка  стосується  будь-якої (узагальненої)  особи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237225"/>
              </p:ext>
            </p:extLst>
          </p:nvPr>
        </p:nvGraphicFramePr>
        <p:xfrm>
          <a:off x="126377" y="1806494"/>
          <a:ext cx="11764540" cy="393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140"/>
                <a:gridCol w="624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Способи вираження головного члена  </a:t>
                      </a:r>
                      <a:r>
                        <a:rPr lang="uk-UA" sz="2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(присудка)</a:t>
                      </a:r>
                      <a:endParaRPr lang="uk-UA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 smtClean="0"/>
                    </a:p>
                    <a:p>
                      <a:pPr algn="ctr"/>
                      <a:r>
                        <a:rPr lang="uk-UA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Приклади </a:t>
                      </a:r>
                      <a:endParaRPr lang="uk-UA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6884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дієслово</a:t>
                      </a:r>
                      <a:r>
                        <a:rPr lang="ru-RU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ru-RU" sz="1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найчастіше</a:t>
                      </a:r>
                      <a:r>
                        <a:rPr lang="ru-RU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у  </a:t>
                      </a:r>
                      <a:r>
                        <a:rPr lang="ru-RU" sz="1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формі</a:t>
                      </a:r>
                      <a:r>
                        <a:rPr lang="ru-RU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ru-RU" sz="1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2-й особи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однини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теперішнього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чи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майбутнього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часу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наказового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способу;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дієслово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1-ї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особа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однини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й </a:t>
                      </a:r>
                      <a:r>
                        <a:rPr lang="ru-RU" sz="18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множини</a:t>
                      </a:r>
                      <a:r>
                        <a:rPr lang="ru-RU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uk-UA" sz="18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минулий час;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uk-UA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Дієслово </a:t>
                      </a:r>
                      <a:r>
                        <a:rPr lang="uk-UA" sz="18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3-ї </a:t>
                      </a:r>
                      <a:r>
                        <a:rPr lang="uk-UA" sz="18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особи множини</a:t>
                      </a:r>
                      <a:endParaRPr lang="uk-UA" sz="18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Що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посієш</a:t>
                      </a:r>
                      <a:r>
                        <a:rPr lang="ru-RU" sz="18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ru-RU" sz="180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те й </a:t>
                      </a:r>
                      <a:r>
                        <a:rPr lang="ru-RU" sz="1800" b="1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пожнеш</a:t>
                      </a:r>
                      <a:r>
                        <a:rPr lang="ru-RU" sz="1800" b="0" i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(Нар.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тв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.).</a:t>
                      </a:r>
                      <a:endParaRPr lang="ru-RU" sz="18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бійся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досвітньої мли — досвітній вогонь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запали</a:t>
                      </a:r>
                      <a:r>
                        <a:rPr kumimoji="0" lang="uk-UA" sz="18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uk-UA" sz="18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(Леся Українка).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Чужого </a:t>
                      </a:r>
                      <a:r>
                        <a:rPr lang="ru-RU" sz="18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 хочу,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свого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 дам 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(Нар.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тв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.).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Продав – загубив, купив – знайшов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(Нар. тв.).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Зa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одного битого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двох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небитих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дають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(Нар. </a:t>
                      </a:r>
                      <a:r>
                        <a:rPr lang="ru-RU" sz="1800" b="0" i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тв</a:t>
                      </a:r>
                      <a:r>
                        <a:rPr lang="ru-RU" sz="1800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Насіння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виймають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зі зрілих плодів,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сушать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повітрі, але </a:t>
                      </a:r>
                      <a:r>
                        <a:rPr kumimoji="0" lang="uk-UA" sz="1800" b="1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смажать </a:t>
                      </a:r>
                      <a:r>
                        <a:rPr kumimoji="0" lang="uk-UA" sz="1800" i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журналу)</a:t>
                      </a:r>
                      <a:r>
                        <a:rPr kumimoji="0" lang="uk-UA" sz="18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uk-UA" sz="1800" b="0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113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Другая 4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794</TotalTime>
  <Words>772</Words>
  <Application>Microsoft Office PowerPoint</Application>
  <PresentationFormat>Произвольный</PresentationFormat>
  <Paragraphs>114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8 клас Односкладні речення  </vt:lpstr>
      <vt:lpstr>Пригадайте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Дякую за співпрацю!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</cp:lastModifiedBy>
  <cp:revision>115</cp:revision>
  <dcterms:created xsi:type="dcterms:W3CDTF">2021-11-15T18:47:37Z</dcterms:created>
  <dcterms:modified xsi:type="dcterms:W3CDTF">2024-11-23T18:05:02Z</dcterms:modified>
</cp:coreProperties>
</file>