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DE652B-CF77-4FD2-9227-2DBF3CC2B18D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D8145780-E389-4A52-B2DD-C6BF5F494FAF}">
      <dgm:prSet phldrT="[Текст]"/>
      <dgm:spPr/>
      <dgm:t>
        <a:bodyPr/>
        <a:lstStyle/>
        <a:p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Вступ</a:t>
          </a:r>
          <a:endParaRPr lang="ru-RU" dirty="0"/>
        </a:p>
      </dgm:t>
    </dgm:pt>
    <dgm:pt modelId="{468A225D-DC10-4604-A1DC-661C9C3EF26F}" type="parTrans" cxnId="{2A095DD5-CF57-44C1-AD78-0E58A0E4A5B6}">
      <dgm:prSet/>
      <dgm:spPr/>
      <dgm:t>
        <a:bodyPr/>
        <a:lstStyle/>
        <a:p>
          <a:endParaRPr lang="ru-RU"/>
        </a:p>
      </dgm:t>
    </dgm:pt>
    <dgm:pt modelId="{85C10293-ED5A-48C5-9000-7F8E289AAC3A}" type="sibTrans" cxnId="{2A095DD5-CF57-44C1-AD78-0E58A0E4A5B6}">
      <dgm:prSet/>
      <dgm:spPr/>
      <dgm:t>
        <a:bodyPr/>
        <a:lstStyle/>
        <a:p>
          <a:endParaRPr lang="ru-RU"/>
        </a:p>
      </dgm:t>
    </dgm:pt>
    <dgm:pt modelId="{DBD35078-77E2-4CEA-BBD5-61A819E15DAA}">
      <dgm:prSet phldrT="[Текст]"/>
      <dgm:spPr/>
      <dgm:t>
        <a:bodyPr/>
        <a:lstStyle/>
        <a:p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зацікавлення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створення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необхідного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настрою</a:t>
          </a:r>
          <a:endParaRPr lang="ru-RU" dirty="0"/>
        </a:p>
      </dgm:t>
    </dgm:pt>
    <dgm:pt modelId="{C211D7BA-C0E9-43FD-AA5A-7CEE28E288A4}" type="parTrans" cxnId="{E3391DC6-BD71-4B87-B55E-78D6883439C7}">
      <dgm:prSet/>
      <dgm:spPr/>
      <dgm:t>
        <a:bodyPr/>
        <a:lstStyle/>
        <a:p>
          <a:endParaRPr lang="ru-RU"/>
        </a:p>
      </dgm:t>
    </dgm:pt>
    <dgm:pt modelId="{1A4F0CEB-6234-4991-B4A9-DF2FB5D2C0A4}" type="sibTrans" cxnId="{E3391DC6-BD71-4B87-B55E-78D6883439C7}">
      <dgm:prSet/>
      <dgm:spPr/>
      <dgm:t>
        <a:bodyPr/>
        <a:lstStyle/>
        <a:p>
          <a:endParaRPr lang="ru-RU"/>
        </a:p>
      </dgm:t>
    </dgm:pt>
    <dgm:pt modelId="{F33017F7-C35E-47CA-92AE-DE55AD5656D7}">
      <dgm:prSet phldrT="[Текст]"/>
      <dgm:spPr/>
      <dgm:t>
        <a:bodyPr/>
        <a:lstStyle/>
        <a:p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Основна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частина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endParaRPr lang="ru-RU" dirty="0"/>
        </a:p>
      </dgm:t>
    </dgm:pt>
    <dgm:pt modelId="{ADF0D5CF-41F5-4DFF-84B5-7CA6E023CC7C}" type="parTrans" cxnId="{37F8E704-60F9-4AAB-A39D-BCFBC0E9BCCF}">
      <dgm:prSet/>
      <dgm:spPr/>
      <dgm:t>
        <a:bodyPr/>
        <a:lstStyle/>
        <a:p>
          <a:endParaRPr lang="ru-RU"/>
        </a:p>
      </dgm:t>
    </dgm:pt>
    <dgm:pt modelId="{4521BD07-8483-46EA-812B-B394BFA503EB}" type="sibTrans" cxnId="{37F8E704-60F9-4AAB-A39D-BCFBC0E9BCCF}">
      <dgm:prSet/>
      <dgm:spPr/>
      <dgm:t>
        <a:bodyPr/>
        <a:lstStyle/>
        <a:p>
          <a:endParaRPr lang="ru-RU"/>
        </a:p>
      </dgm:t>
    </dgm:pt>
    <dgm:pt modelId="{01C49572-45A9-4B9E-8280-428EA743213C}">
      <dgm:prSet phldrT="[Текст]"/>
      <dgm:spPr/>
      <dgm:t>
        <a:bodyPr/>
        <a:lstStyle/>
        <a:p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наявність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доказів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на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користь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власної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позиції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наведення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переконливих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фактів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прикладів</a:t>
          </a:r>
          <a:endParaRPr lang="ru-RU" dirty="0"/>
        </a:p>
      </dgm:t>
    </dgm:pt>
    <dgm:pt modelId="{2D1F1903-8186-4159-A99A-2660FC967028}" type="parTrans" cxnId="{A4A62FCD-6B25-4B80-A481-76C83FDB5F93}">
      <dgm:prSet/>
      <dgm:spPr/>
      <dgm:t>
        <a:bodyPr/>
        <a:lstStyle/>
        <a:p>
          <a:endParaRPr lang="ru-RU"/>
        </a:p>
      </dgm:t>
    </dgm:pt>
    <dgm:pt modelId="{241007D4-FFB4-4CE5-8F41-F63429FC9C99}" type="sibTrans" cxnId="{A4A62FCD-6B25-4B80-A481-76C83FDB5F93}">
      <dgm:prSet/>
      <dgm:spPr/>
      <dgm:t>
        <a:bodyPr/>
        <a:lstStyle/>
        <a:p>
          <a:endParaRPr lang="ru-RU"/>
        </a:p>
      </dgm:t>
    </dgm:pt>
    <dgm:pt modelId="{7AA3365C-93C5-478D-96BF-391957E27E5D}">
      <dgm:prSet phldrT="[Текст]"/>
      <dgm:spPr/>
      <dgm:t>
        <a:bodyPr/>
        <a:lstStyle/>
        <a:p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Висновки</a:t>
          </a:r>
          <a:endParaRPr lang="ru-RU" dirty="0"/>
        </a:p>
      </dgm:t>
    </dgm:pt>
    <dgm:pt modelId="{5C080755-E985-4685-9416-5F92796581A2}" type="parTrans" cxnId="{739571B5-A3B1-482F-9019-63B2B2308A1A}">
      <dgm:prSet/>
      <dgm:spPr/>
      <dgm:t>
        <a:bodyPr/>
        <a:lstStyle/>
        <a:p>
          <a:endParaRPr lang="ru-RU"/>
        </a:p>
      </dgm:t>
    </dgm:pt>
    <dgm:pt modelId="{9B66EDCB-BB0E-412E-BEB9-D535BB03C343}" type="sibTrans" cxnId="{739571B5-A3B1-482F-9019-63B2B2308A1A}">
      <dgm:prSet/>
      <dgm:spPr/>
      <dgm:t>
        <a:bodyPr/>
        <a:lstStyle/>
        <a:p>
          <a:endParaRPr lang="ru-RU"/>
        </a:p>
      </dgm:t>
    </dgm:pt>
    <dgm:pt modelId="{E6BD0AFF-C925-48CF-A631-4515579B12D0}">
      <dgm:prSet phldrT="[Текст]"/>
      <dgm:spPr/>
      <dgm:t>
        <a:bodyPr/>
        <a:lstStyle/>
        <a:p>
          <a:r>
            <a:rPr lang="ru-RU" dirty="0" err="1" smtClean="0">
              <a:latin typeface="Times New Roman" pitchFamily="18" charset="0"/>
              <a:cs typeface="Times New Roman" pitchFamily="18" charset="0"/>
            </a:rPr>
            <a:t>узагальнення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положень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основної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частини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спонукання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аудиторії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до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дискусії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виголошення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заклику</a:t>
          </a:r>
          <a:r>
            <a:rPr lang="ru-RU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dirty="0" err="1" smtClean="0">
              <a:latin typeface="Times New Roman" pitchFamily="18" charset="0"/>
              <a:cs typeface="Times New Roman" pitchFamily="18" charset="0"/>
            </a:rPr>
            <a:t>тощо</a:t>
          </a:r>
          <a:endParaRPr lang="ru-RU" dirty="0"/>
        </a:p>
      </dgm:t>
    </dgm:pt>
    <dgm:pt modelId="{437A58F9-21A2-4BCF-A52D-A752330EBCD5}" type="parTrans" cxnId="{63989DA1-FFAA-4B2D-9DDB-5E205A4A2096}">
      <dgm:prSet/>
      <dgm:spPr/>
      <dgm:t>
        <a:bodyPr/>
        <a:lstStyle/>
        <a:p>
          <a:endParaRPr lang="ru-RU"/>
        </a:p>
      </dgm:t>
    </dgm:pt>
    <dgm:pt modelId="{E4DC32B8-4550-44B5-95B9-E8778C026E53}" type="sibTrans" cxnId="{63989DA1-FFAA-4B2D-9DDB-5E205A4A2096}">
      <dgm:prSet/>
      <dgm:spPr/>
      <dgm:t>
        <a:bodyPr/>
        <a:lstStyle/>
        <a:p>
          <a:endParaRPr lang="ru-RU"/>
        </a:p>
      </dgm:t>
    </dgm:pt>
    <dgm:pt modelId="{54D1A06F-7E51-4D92-8B1E-B102479F4E58}" type="pres">
      <dgm:prSet presAssocID="{CCDE652B-CF77-4FD2-9227-2DBF3CC2B18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BC825C97-2954-4F70-A8DE-A0C342B5B93B}" type="pres">
      <dgm:prSet presAssocID="{D8145780-E389-4A52-B2DD-C6BF5F494FAF}" presName="composite" presStyleCnt="0"/>
      <dgm:spPr/>
    </dgm:pt>
    <dgm:pt modelId="{41D30990-677D-4075-8E59-22947F1CCCB9}" type="pres">
      <dgm:prSet presAssocID="{D8145780-E389-4A52-B2DD-C6BF5F494FAF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CB01D1E-8139-48FD-A977-FB092771F165}" type="pres">
      <dgm:prSet presAssocID="{D8145780-E389-4A52-B2DD-C6BF5F494FAF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F307463-5B29-4136-B648-DA888C5EDC42}" type="pres">
      <dgm:prSet presAssocID="{85C10293-ED5A-48C5-9000-7F8E289AAC3A}" presName="sp" presStyleCnt="0"/>
      <dgm:spPr/>
    </dgm:pt>
    <dgm:pt modelId="{143DAE18-D828-46EE-A981-D5731EE6F08C}" type="pres">
      <dgm:prSet presAssocID="{F33017F7-C35E-47CA-92AE-DE55AD5656D7}" presName="composite" presStyleCnt="0"/>
      <dgm:spPr/>
    </dgm:pt>
    <dgm:pt modelId="{5436AEFE-E70F-4B78-9D7E-8F5434F5C489}" type="pres">
      <dgm:prSet presAssocID="{F33017F7-C35E-47CA-92AE-DE55AD5656D7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14DB96C-3A8C-4ABE-94D4-9CD86764CE20}" type="pres">
      <dgm:prSet presAssocID="{F33017F7-C35E-47CA-92AE-DE55AD5656D7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12561FD-0EAB-46D3-832A-7E8F910A7270}" type="pres">
      <dgm:prSet presAssocID="{4521BD07-8483-46EA-812B-B394BFA503EB}" presName="sp" presStyleCnt="0"/>
      <dgm:spPr/>
    </dgm:pt>
    <dgm:pt modelId="{DFFD6AA6-382A-498E-853C-E27A2B58F34C}" type="pres">
      <dgm:prSet presAssocID="{7AA3365C-93C5-478D-96BF-391957E27E5D}" presName="composite" presStyleCnt="0"/>
      <dgm:spPr/>
    </dgm:pt>
    <dgm:pt modelId="{2C811B14-1BC6-4B91-9C3E-E44AA2079933}" type="pres">
      <dgm:prSet presAssocID="{7AA3365C-93C5-478D-96BF-391957E27E5D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E1106882-282E-442B-B445-D19DFF1D6946}" type="pres">
      <dgm:prSet presAssocID="{7AA3365C-93C5-478D-96BF-391957E27E5D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10C98A7-502F-46E2-9FAF-DFD60FC5F8A1}" type="presOf" srcId="{01C49572-45A9-4B9E-8280-428EA743213C}" destId="{414DB96C-3A8C-4ABE-94D4-9CD86764CE20}" srcOrd="0" destOrd="0" presId="urn:microsoft.com/office/officeart/2005/8/layout/chevron2"/>
    <dgm:cxn modelId="{0B4BC429-231D-4886-AE27-30A07B36C7E5}" type="presOf" srcId="{7AA3365C-93C5-478D-96BF-391957E27E5D}" destId="{2C811B14-1BC6-4B91-9C3E-E44AA2079933}" srcOrd="0" destOrd="0" presId="urn:microsoft.com/office/officeart/2005/8/layout/chevron2"/>
    <dgm:cxn modelId="{A38A5B99-A2A9-4FA5-A7CD-787BD7741FFC}" type="presOf" srcId="{E6BD0AFF-C925-48CF-A631-4515579B12D0}" destId="{E1106882-282E-442B-B445-D19DFF1D6946}" srcOrd="0" destOrd="0" presId="urn:microsoft.com/office/officeart/2005/8/layout/chevron2"/>
    <dgm:cxn modelId="{2A095DD5-CF57-44C1-AD78-0E58A0E4A5B6}" srcId="{CCDE652B-CF77-4FD2-9227-2DBF3CC2B18D}" destId="{D8145780-E389-4A52-B2DD-C6BF5F494FAF}" srcOrd="0" destOrd="0" parTransId="{468A225D-DC10-4604-A1DC-661C9C3EF26F}" sibTransId="{85C10293-ED5A-48C5-9000-7F8E289AAC3A}"/>
    <dgm:cxn modelId="{739571B5-A3B1-482F-9019-63B2B2308A1A}" srcId="{CCDE652B-CF77-4FD2-9227-2DBF3CC2B18D}" destId="{7AA3365C-93C5-478D-96BF-391957E27E5D}" srcOrd="2" destOrd="0" parTransId="{5C080755-E985-4685-9416-5F92796581A2}" sibTransId="{9B66EDCB-BB0E-412E-BEB9-D535BB03C343}"/>
    <dgm:cxn modelId="{CD1349FD-1F9A-4E9D-A7E4-1FED2B754801}" type="presOf" srcId="{D8145780-E389-4A52-B2DD-C6BF5F494FAF}" destId="{41D30990-677D-4075-8E59-22947F1CCCB9}" srcOrd="0" destOrd="0" presId="urn:microsoft.com/office/officeart/2005/8/layout/chevron2"/>
    <dgm:cxn modelId="{A4A62FCD-6B25-4B80-A481-76C83FDB5F93}" srcId="{F33017F7-C35E-47CA-92AE-DE55AD5656D7}" destId="{01C49572-45A9-4B9E-8280-428EA743213C}" srcOrd="0" destOrd="0" parTransId="{2D1F1903-8186-4159-A99A-2660FC967028}" sibTransId="{241007D4-FFB4-4CE5-8F41-F63429FC9C99}"/>
    <dgm:cxn modelId="{8B60070B-7759-4983-868A-1939BEC5233C}" type="presOf" srcId="{DBD35078-77E2-4CEA-BBD5-61A819E15DAA}" destId="{7CB01D1E-8139-48FD-A977-FB092771F165}" srcOrd="0" destOrd="0" presId="urn:microsoft.com/office/officeart/2005/8/layout/chevron2"/>
    <dgm:cxn modelId="{55B48BDC-824F-430E-B0B8-87A6C0BFDBB8}" type="presOf" srcId="{CCDE652B-CF77-4FD2-9227-2DBF3CC2B18D}" destId="{54D1A06F-7E51-4D92-8B1E-B102479F4E58}" srcOrd="0" destOrd="0" presId="urn:microsoft.com/office/officeart/2005/8/layout/chevron2"/>
    <dgm:cxn modelId="{E3391DC6-BD71-4B87-B55E-78D6883439C7}" srcId="{D8145780-E389-4A52-B2DD-C6BF5F494FAF}" destId="{DBD35078-77E2-4CEA-BBD5-61A819E15DAA}" srcOrd="0" destOrd="0" parTransId="{C211D7BA-C0E9-43FD-AA5A-7CEE28E288A4}" sibTransId="{1A4F0CEB-6234-4991-B4A9-DF2FB5D2C0A4}"/>
    <dgm:cxn modelId="{63989DA1-FFAA-4B2D-9DDB-5E205A4A2096}" srcId="{7AA3365C-93C5-478D-96BF-391957E27E5D}" destId="{E6BD0AFF-C925-48CF-A631-4515579B12D0}" srcOrd="0" destOrd="0" parTransId="{437A58F9-21A2-4BCF-A52D-A752330EBCD5}" sibTransId="{E4DC32B8-4550-44B5-95B9-E8778C026E53}"/>
    <dgm:cxn modelId="{37F8E704-60F9-4AAB-A39D-BCFBC0E9BCCF}" srcId="{CCDE652B-CF77-4FD2-9227-2DBF3CC2B18D}" destId="{F33017F7-C35E-47CA-92AE-DE55AD5656D7}" srcOrd="1" destOrd="0" parTransId="{ADF0D5CF-41F5-4DFF-84B5-7CA6E023CC7C}" sibTransId="{4521BD07-8483-46EA-812B-B394BFA503EB}"/>
    <dgm:cxn modelId="{33FAC36F-41E9-4E80-A30E-FBF28F42C952}" type="presOf" srcId="{F33017F7-C35E-47CA-92AE-DE55AD5656D7}" destId="{5436AEFE-E70F-4B78-9D7E-8F5434F5C489}" srcOrd="0" destOrd="0" presId="urn:microsoft.com/office/officeart/2005/8/layout/chevron2"/>
    <dgm:cxn modelId="{94FE54F6-672E-4635-988A-80CB22AC95EE}" type="presParOf" srcId="{54D1A06F-7E51-4D92-8B1E-B102479F4E58}" destId="{BC825C97-2954-4F70-A8DE-A0C342B5B93B}" srcOrd="0" destOrd="0" presId="urn:microsoft.com/office/officeart/2005/8/layout/chevron2"/>
    <dgm:cxn modelId="{1DBE5154-BD94-4620-807F-DC4DA9E5618E}" type="presParOf" srcId="{BC825C97-2954-4F70-A8DE-A0C342B5B93B}" destId="{41D30990-677D-4075-8E59-22947F1CCCB9}" srcOrd="0" destOrd="0" presId="urn:microsoft.com/office/officeart/2005/8/layout/chevron2"/>
    <dgm:cxn modelId="{64E019B6-F981-49EA-8A37-37772547FA0F}" type="presParOf" srcId="{BC825C97-2954-4F70-A8DE-A0C342B5B93B}" destId="{7CB01D1E-8139-48FD-A977-FB092771F165}" srcOrd="1" destOrd="0" presId="urn:microsoft.com/office/officeart/2005/8/layout/chevron2"/>
    <dgm:cxn modelId="{301BC23B-452E-4AAB-9555-DAF2F7A69BE3}" type="presParOf" srcId="{54D1A06F-7E51-4D92-8B1E-B102479F4E58}" destId="{8F307463-5B29-4136-B648-DA888C5EDC42}" srcOrd="1" destOrd="0" presId="urn:microsoft.com/office/officeart/2005/8/layout/chevron2"/>
    <dgm:cxn modelId="{2148D2EF-0C17-447C-925A-C1E3F911C3F4}" type="presParOf" srcId="{54D1A06F-7E51-4D92-8B1E-B102479F4E58}" destId="{143DAE18-D828-46EE-A981-D5731EE6F08C}" srcOrd="2" destOrd="0" presId="urn:microsoft.com/office/officeart/2005/8/layout/chevron2"/>
    <dgm:cxn modelId="{D93BCCF0-724C-4D23-8259-23558B513ECD}" type="presParOf" srcId="{143DAE18-D828-46EE-A981-D5731EE6F08C}" destId="{5436AEFE-E70F-4B78-9D7E-8F5434F5C489}" srcOrd="0" destOrd="0" presId="urn:microsoft.com/office/officeart/2005/8/layout/chevron2"/>
    <dgm:cxn modelId="{86FB7D1B-65E9-42C6-8716-5FA5F7A95A8A}" type="presParOf" srcId="{143DAE18-D828-46EE-A981-D5731EE6F08C}" destId="{414DB96C-3A8C-4ABE-94D4-9CD86764CE20}" srcOrd="1" destOrd="0" presId="urn:microsoft.com/office/officeart/2005/8/layout/chevron2"/>
    <dgm:cxn modelId="{0DCA45E3-0AEE-4883-827E-A10B75AAC0D3}" type="presParOf" srcId="{54D1A06F-7E51-4D92-8B1E-B102479F4E58}" destId="{412561FD-0EAB-46D3-832A-7E8F910A7270}" srcOrd="3" destOrd="0" presId="urn:microsoft.com/office/officeart/2005/8/layout/chevron2"/>
    <dgm:cxn modelId="{A9BBD645-93FD-4551-B8E6-7E201A0C6F69}" type="presParOf" srcId="{54D1A06F-7E51-4D92-8B1E-B102479F4E58}" destId="{DFFD6AA6-382A-498E-853C-E27A2B58F34C}" srcOrd="4" destOrd="0" presId="urn:microsoft.com/office/officeart/2005/8/layout/chevron2"/>
    <dgm:cxn modelId="{9E04BAE4-FCD8-4EAB-B566-20EF3953F305}" type="presParOf" srcId="{DFFD6AA6-382A-498E-853C-E27A2B58F34C}" destId="{2C811B14-1BC6-4B91-9C3E-E44AA2079933}" srcOrd="0" destOrd="0" presId="urn:microsoft.com/office/officeart/2005/8/layout/chevron2"/>
    <dgm:cxn modelId="{3DCC7761-DC7E-4862-B8F9-AE749C1E0450}" type="presParOf" srcId="{DFFD6AA6-382A-498E-853C-E27A2B58F34C}" destId="{E1106882-282E-442B-B445-D19DFF1D6946}" srcOrd="1" destOrd="0" presId="urn:microsoft.com/office/officeart/2005/8/layout/chevron2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18C8DF-F11F-4F99-AB73-7595D3FE328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7E90D950-4A49-4810-A536-F22447D83500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 err="1" smtClean="0"/>
            <a:t>Вибір</a:t>
          </a:r>
          <a:r>
            <a:rPr lang="ru-RU" dirty="0" smtClean="0"/>
            <a:t> теми </a:t>
          </a:r>
          <a:r>
            <a:rPr lang="ru-RU" dirty="0" err="1" smtClean="0"/>
            <a:t>й</a:t>
          </a:r>
          <a:r>
            <a:rPr lang="ru-RU" dirty="0" smtClean="0"/>
            <a:t> </a:t>
          </a:r>
          <a:r>
            <a:rPr lang="ru-RU" dirty="0" err="1" smtClean="0"/>
            <a:t>визначення</a:t>
          </a:r>
          <a:r>
            <a:rPr lang="ru-RU" dirty="0" smtClean="0"/>
            <a:t> мети </a:t>
          </a:r>
          <a:r>
            <a:rPr lang="ru-RU" dirty="0" err="1" smtClean="0"/>
            <a:t>повідомлення</a:t>
          </a:r>
          <a:r>
            <a:rPr lang="ru-RU" dirty="0" smtClean="0"/>
            <a:t> </a:t>
          </a:r>
          <a:endParaRPr lang="ru-RU" dirty="0"/>
        </a:p>
      </dgm:t>
    </dgm:pt>
    <dgm:pt modelId="{028185B7-E628-4F0B-9E17-257ACE3411E0}" type="parTrans" cxnId="{EE631C5C-EDF4-4995-B07C-7E4CFBDEAEF5}">
      <dgm:prSet/>
      <dgm:spPr/>
      <dgm:t>
        <a:bodyPr/>
        <a:lstStyle/>
        <a:p>
          <a:endParaRPr lang="ru-RU"/>
        </a:p>
      </dgm:t>
    </dgm:pt>
    <dgm:pt modelId="{16FA4E5F-BCD0-413C-8465-BB361F153494}" type="sibTrans" cxnId="{EE631C5C-EDF4-4995-B07C-7E4CFBDEAEF5}">
      <dgm:prSet/>
      <dgm:spPr/>
      <dgm:t>
        <a:bodyPr/>
        <a:lstStyle/>
        <a:p>
          <a:endParaRPr lang="ru-RU"/>
        </a:p>
      </dgm:t>
    </dgm:pt>
    <dgm:pt modelId="{83EC3554-8C90-4F3D-86CF-1881B582A10F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 err="1" smtClean="0"/>
            <a:t>збір</a:t>
          </a:r>
          <a:r>
            <a:rPr lang="ru-RU" dirty="0" smtClean="0"/>
            <a:t> </a:t>
          </a:r>
          <a:r>
            <a:rPr lang="ru-RU" dirty="0" err="1" smtClean="0"/>
            <a:t>інформації</a:t>
          </a:r>
          <a:r>
            <a:rPr lang="ru-RU" dirty="0" smtClean="0"/>
            <a:t> </a:t>
          </a:r>
          <a:endParaRPr lang="ru-RU" dirty="0"/>
        </a:p>
      </dgm:t>
    </dgm:pt>
    <dgm:pt modelId="{C42ADEC4-FE7B-4DB7-B533-FC1D311F588B}" type="parTrans" cxnId="{9CC9E445-BCDE-4137-BD3F-2478319674BE}">
      <dgm:prSet/>
      <dgm:spPr/>
      <dgm:t>
        <a:bodyPr/>
        <a:lstStyle/>
        <a:p>
          <a:endParaRPr lang="ru-RU"/>
        </a:p>
      </dgm:t>
    </dgm:pt>
    <dgm:pt modelId="{9CDF5B90-5EB2-4BBD-8430-6B61B3DBE56E}" type="sibTrans" cxnId="{9CC9E445-BCDE-4137-BD3F-2478319674BE}">
      <dgm:prSet/>
      <dgm:spPr/>
      <dgm:t>
        <a:bodyPr/>
        <a:lstStyle/>
        <a:p>
          <a:endParaRPr lang="ru-RU"/>
        </a:p>
      </dgm:t>
    </dgm:pt>
    <dgm:pt modelId="{C6AF0977-2FDB-4B89-8B91-DBFD2D7A082A}">
      <dgm:prSet phldrT="[Текст]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 err="1" smtClean="0"/>
            <a:t>структурування</a:t>
          </a:r>
          <a:r>
            <a:rPr lang="ru-RU" dirty="0" smtClean="0"/>
            <a:t> </a:t>
          </a:r>
          <a:r>
            <a:rPr lang="ru-RU" dirty="0" err="1" smtClean="0"/>
            <a:t>матеріалу</a:t>
          </a:r>
          <a:r>
            <a:rPr lang="ru-RU" dirty="0" smtClean="0"/>
            <a:t> </a:t>
          </a:r>
          <a:endParaRPr lang="ru-RU" dirty="0"/>
        </a:p>
      </dgm:t>
    </dgm:pt>
    <dgm:pt modelId="{E8FE665B-2C36-4CC5-A527-E8B9D4682485}" type="parTrans" cxnId="{DDDF9914-7CFF-4D0B-9B68-4CF42960E6B6}">
      <dgm:prSet/>
      <dgm:spPr/>
      <dgm:t>
        <a:bodyPr/>
        <a:lstStyle/>
        <a:p>
          <a:endParaRPr lang="ru-RU"/>
        </a:p>
      </dgm:t>
    </dgm:pt>
    <dgm:pt modelId="{8B8E56DC-B22B-4AEA-80B1-9197FF375A01}" type="sibTrans" cxnId="{DDDF9914-7CFF-4D0B-9B68-4CF42960E6B6}">
      <dgm:prSet/>
      <dgm:spPr/>
      <dgm:t>
        <a:bodyPr/>
        <a:lstStyle/>
        <a:p>
          <a:endParaRPr lang="ru-RU"/>
        </a:p>
      </dgm:t>
    </dgm:pt>
    <dgm:pt modelId="{ABC94D3C-E45F-48E8-BEE7-8819AA3324DD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ru-RU" dirty="0" err="1" smtClean="0"/>
            <a:t>створення</a:t>
          </a:r>
          <a:r>
            <a:rPr lang="ru-RU" dirty="0" smtClean="0"/>
            <a:t> </a:t>
          </a:r>
          <a:r>
            <a:rPr lang="ru-RU" dirty="0" err="1" smtClean="0"/>
            <a:t>повідомлення</a:t>
          </a:r>
          <a:endParaRPr lang="ru-RU" dirty="0"/>
        </a:p>
      </dgm:t>
    </dgm:pt>
    <dgm:pt modelId="{995A53B6-FE67-45FD-B35F-F687A7D18C3C}" type="parTrans" cxnId="{07831859-F292-46D0-9821-725CF5CF70A2}">
      <dgm:prSet/>
      <dgm:spPr/>
      <dgm:t>
        <a:bodyPr/>
        <a:lstStyle/>
        <a:p>
          <a:endParaRPr lang="ru-RU"/>
        </a:p>
      </dgm:t>
    </dgm:pt>
    <dgm:pt modelId="{EF5F5437-E178-49F0-B47E-22619DF51416}" type="sibTrans" cxnId="{07831859-F292-46D0-9821-725CF5CF70A2}">
      <dgm:prSet/>
      <dgm:spPr/>
      <dgm:t>
        <a:bodyPr/>
        <a:lstStyle/>
        <a:p>
          <a:endParaRPr lang="ru-RU"/>
        </a:p>
      </dgm:t>
    </dgm:pt>
    <dgm:pt modelId="{74C3CDDA-8983-43EC-B3EE-D94CB681B273}" type="pres">
      <dgm:prSet presAssocID="{8218C8DF-F11F-4F99-AB73-7595D3FE3287}" presName="Name0" presStyleCnt="0">
        <dgm:presLayoutVars>
          <dgm:dir/>
          <dgm:resizeHandles val="exact"/>
        </dgm:presLayoutVars>
      </dgm:prSet>
      <dgm:spPr/>
    </dgm:pt>
    <dgm:pt modelId="{4F16C56C-5CA4-4006-A285-5E06EAE3220C}" type="pres">
      <dgm:prSet presAssocID="{7E90D950-4A49-4810-A536-F22447D8350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74CAC49-B139-40B1-B0CC-5DEB906856B8}" type="pres">
      <dgm:prSet presAssocID="{16FA4E5F-BCD0-413C-8465-BB361F153494}" presName="sibTrans" presStyleLbl="sibTrans2D1" presStyleIdx="0" presStyleCnt="3"/>
      <dgm:spPr/>
      <dgm:t>
        <a:bodyPr/>
        <a:lstStyle/>
        <a:p>
          <a:endParaRPr lang="ru-RU"/>
        </a:p>
      </dgm:t>
    </dgm:pt>
    <dgm:pt modelId="{9ED74CC4-91C3-4713-8C26-C7653948E9E5}" type="pres">
      <dgm:prSet presAssocID="{16FA4E5F-BCD0-413C-8465-BB361F153494}" presName="connectorText" presStyleLbl="sibTrans2D1" presStyleIdx="0" presStyleCnt="3"/>
      <dgm:spPr/>
      <dgm:t>
        <a:bodyPr/>
        <a:lstStyle/>
        <a:p>
          <a:endParaRPr lang="ru-RU"/>
        </a:p>
      </dgm:t>
    </dgm:pt>
    <dgm:pt modelId="{C696C742-8250-4D05-AEAD-AF32012603B6}" type="pres">
      <dgm:prSet presAssocID="{83EC3554-8C90-4F3D-86CF-1881B582A10F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B7DDCB24-D43F-4553-982F-1C8D8B922568}" type="pres">
      <dgm:prSet presAssocID="{9CDF5B90-5EB2-4BBD-8430-6B61B3DBE56E}" presName="sibTrans" presStyleLbl="sibTrans2D1" presStyleIdx="1" presStyleCnt="3"/>
      <dgm:spPr/>
      <dgm:t>
        <a:bodyPr/>
        <a:lstStyle/>
        <a:p>
          <a:endParaRPr lang="ru-RU"/>
        </a:p>
      </dgm:t>
    </dgm:pt>
    <dgm:pt modelId="{93F09C21-955F-490E-A233-DF9A09EC10AD}" type="pres">
      <dgm:prSet presAssocID="{9CDF5B90-5EB2-4BBD-8430-6B61B3DBE56E}" presName="connectorText" presStyleLbl="sibTrans2D1" presStyleIdx="1" presStyleCnt="3"/>
      <dgm:spPr/>
      <dgm:t>
        <a:bodyPr/>
        <a:lstStyle/>
        <a:p>
          <a:endParaRPr lang="ru-RU"/>
        </a:p>
      </dgm:t>
    </dgm:pt>
    <dgm:pt modelId="{6A5C9903-266C-4F94-8DE6-3AE430150F6B}" type="pres">
      <dgm:prSet presAssocID="{C6AF0977-2FDB-4B89-8B91-DBFD2D7A082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A81898D0-369F-4202-874F-B33682344FB0}" type="pres">
      <dgm:prSet presAssocID="{8B8E56DC-B22B-4AEA-80B1-9197FF375A01}" presName="sibTrans" presStyleLbl="sibTrans2D1" presStyleIdx="2" presStyleCnt="3"/>
      <dgm:spPr/>
      <dgm:t>
        <a:bodyPr/>
        <a:lstStyle/>
        <a:p>
          <a:endParaRPr lang="ru-RU"/>
        </a:p>
      </dgm:t>
    </dgm:pt>
    <dgm:pt modelId="{CC39FE58-37A6-45E3-BA08-FA8483FA39BD}" type="pres">
      <dgm:prSet presAssocID="{8B8E56DC-B22B-4AEA-80B1-9197FF375A01}" presName="connectorText" presStyleLbl="sibTrans2D1" presStyleIdx="2" presStyleCnt="3"/>
      <dgm:spPr/>
      <dgm:t>
        <a:bodyPr/>
        <a:lstStyle/>
        <a:p>
          <a:endParaRPr lang="ru-RU"/>
        </a:p>
      </dgm:t>
    </dgm:pt>
    <dgm:pt modelId="{23059F3A-5356-493F-A9F4-91EA6000A13E}" type="pres">
      <dgm:prSet presAssocID="{ABC94D3C-E45F-48E8-BEE7-8819AA3324D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E181E61-E29D-4774-91E9-ADE44F75F31C}" type="presOf" srcId="{16FA4E5F-BCD0-413C-8465-BB361F153494}" destId="{9ED74CC4-91C3-4713-8C26-C7653948E9E5}" srcOrd="1" destOrd="0" presId="urn:microsoft.com/office/officeart/2005/8/layout/process1"/>
    <dgm:cxn modelId="{5A9B60C0-053C-4967-AD91-8C9805AB7B3D}" type="presOf" srcId="{83EC3554-8C90-4F3D-86CF-1881B582A10F}" destId="{C696C742-8250-4D05-AEAD-AF32012603B6}" srcOrd="0" destOrd="0" presId="urn:microsoft.com/office/officeart/2005/8/layout/process1"/>
    <dgm:cxn modelId="{5FCAD4B8-981E-487A-AD6B-89E5C4181A54}" type="presOf" srcId="{8B8E56DC-B22B-4AEA-80B1-9197FF375A01}" destId="{CC39FE58-37A6-45E3-BA08-FA8483FA39BD}" srcOrd="1" destOrd="0" presId="urn:microsoft.com/office/officeart/2005/8/layout/process1"/>
    <dgm:cxn modelId="{56DFA004-A50D-4299-8B6F-BDB5EAD1AB84}" type="presOf" srcId="{8218C8DF-F11F-4F99-AB73-7595D3FE3287}" destId="{74C3CDDA-8983-43EC-B3EE-D94CB681B273}" srcOrd="0" destOrd="0" presId="urn:microsoft.com/office/officeart/2005/8/layout/process1"/>
    <dgm:cxn modelId="{6321CDDA-7CE2-4F97-B534-B3F99950ADCC}" type="presOf" srcId="{8B8E56DC-B22B-4AEA-80B1-9197FF375A01}" destId="{A81898D0-369F-4202-874F-B33682344FB0}" srcOrd="0" destOrd="0" presId="urn:microsoft.com/office/officeart/2005/8/layout/process1"/>
    <dgm:cxn modelId="{0C5F938B-A776-4D42-A693-E1AE50CB1A72}" type="presOf" srcId="{16FA4E5F-BCD0-413C-8465-BB361F153494}" destId="{874CAC49-B139-40B1-B0CC-5DEB906856B8}" srcOrd="0" destOrd="0" presId="urn:microsoft.com/office/officeart/2005/8/layout/process1"/>
    <dgm:cxn modelId="{07831859-F292-46D0-9821-725CF5CF70A2}" srcId="{8218C8DF-F11F-4F99-AB73-7595D3FE3287}" destId="{ABC94D3C-E45F-48E8-BEE7-8819AA3324DD}" srcOrd="3" destOrd="0" parTransId="{995A53B6-FE67-45FD-B35F-F687A7D18C3C}" sibTransId="{EF5F5437-E178-49F0-B47E-22619DF51416}"/>
    <dgm:cxn modelId="{9CC9E445-BCDE-4137-BD3F-2478319674BE}" srcId="{8218C8DF-F11F-4F99-AB73-7595D3FE3287}" destId="{83EC3554-8C90-4F3D-86CF-1881B582A10F}" srcOrd="1" destOrd="0" parTransId="{C42ADEC4-FE7B-4DB7-B533-FC1D311F588B}" sibTransId="{9CDF5B90-5EB2-4BBD-8430-6B61B3DBE56E}"/>
    <dgm:cxn modelId="{DDDF9914-7CFF-4D0B-9B68-4CF42960E6B6}" srcId="{8218C8DF-F11F-4F99-AB73-7595D3FE3287}" destId="{C6AF0977-2FDB-4B89-8B91-DBFD2D7A082A}" srcOrd="2" destOrd="0" parTransId="{E8FE665B-2C36-4CC5-A527-E8B9D4682485}" sibTransId="{8B8E56DC-B22B-4AEA-80B1-9197FF375A01}"/>
    <dgm:cxn modelId="{6F211639-69E4-42D9-82A7-28944A0EE1D6}" type="presOf" srcId="{C6AF0977-2FDB-4B89-8B91-DBFD2D7A082A}" destId="{6A5C9903-266C-4F94-8DE6-3AE430150F6B}" srcOrd="0" destOrd="0" presId="urn:microsoft.com/office/officeart/2005/8/layout/process1"/>
    <dgm:cxn modelId="{2C141DA9-657D-424E-8F14-62CCC72B4BA4}" type="presOf" srcId="{ABC94D3C-E45F-48E8-BEE7-8819AA3324DD}" destId="{23059F3A-5356-493F-A9F4-91EA6000A13E}" srcOrd="0" destOrd="0" presId="urn:microsoft.com/office/officeart/2005/8/layout/process1"/>
    <dgm:cxn modelId="{9C0E603A-7C20-4D8D-ACC3-BA72038B2F03}" type="presOf" srcId="{9CDF5B90-5EB2-4BBD-8430-6B61B3DBE56E}" destId="{B7DDCB24-D43F-4553-982F-1C8D8B922568}" srcOrd="0" destOrd="0" presId="urn:microsoft.com/office/officeart/2005/8/layout/process1"/>
    <dgm:cxn modelId="{EE631C5C-EDF4-4995-B07C-7E4CFBDEAEF5}" srcId="{8218C8DF-F11F-4F99-AB73-7595D3FE3287}" destId="{7E90D950-4A49-4810-A536-F22447D83500}" srcOrd="0" destOrd="0" parTransId="{028185B7-E628-4F0B-9E17-257ACE3411E0}" sibTransId="{16FA4E5F-BCD0-413C-8465-BB361F153494}"/>
    <dgm:cxn modelId="{4BFDEA93-9478-4E94-B81C-577620947346}" type="presOf" srcId="{9CDF5B90-5EB2-4BBD-8430-6B61B3DBE56E}" destId="{93F09C21-955F-490E-A233-DF9A09EC10AD}" srcOrd="1" destOrd="0" presId="urn:microsoft.com/office/officeart/2005/8/layout/process1"/>
    <dgm:cxn modelId="{5014565C-2938-4C3A-A960-5CD9CFE53CC2}" type="presOf" srcId="{7E90D950-4A49-4810-A536-F22447D83500}" destId="{4F16C56C-5CA4-4006-A285-5E06EAE3220C}" srcOrd="0" destOrd="0" presId="urn:microsoft.com/office/officeart/2005/8/layout/process1"/>
    <dgm:cxn modelId="{4E4C3CA8-2AA9-45C1-B541-9FDC67121AEF}" type="presParOf" srcId="{74C3CDDA-8983-43EC-B3EE-D94CB681B273}" destId="{4F16C56C-5CA4-4006-A285-5E06EAE3220C}" srcOrd="0" destOrd="0" presId="urn:microsoft.com/office/officeart/2005/8/layout/process1"/>
    <dgm:cxn modelId="{410DDAB6-5E82-428A-9BB5-DACE1835C348}" type="presParOf" srcId="{74C3CDDA-8983-43EC-B3EE-D94CB681B273}" destId="{874CAC49-B139-40B1-B0CC-5DEB906856B8}" srcOrd="1" destOrd="0" presId="urn:microsoft.com/office/officeart/2005/8/layout/process1"/>
    <dgm:cxn modelId="{951D39F9-FF39-466D-9470-AA0E515728BC}" type="presParOf" srcId="{874CAC49-B139-40B1-B0CC-5DEB906856B8}" destId="{9ED74CC4-91C3-4713-8C26-C7653948E9E5}" srcOrd="0" destOrd="0" presId="urn:microsoft.com/office/officeart/2005/8/layout/process1"/>
    <dgm:cxn modelId="{65BAC9AF-9322-4316-AB0D-C80D2A9244B5}" type="presParOf" srcId="{74C3CDDA-8983-43EC-B3EE-D94CB681B273}" destId="{C696C742-8250-4D05-AEAD-AF32012603B6}" srcOrd="2" destOrd="0" presId="urn:microsoft.com/office/officeart/2005/8/layout/process1"/>
    <dgm:cxn modelId="{F0357A42-54FC-4D6A-9E53-B475D6181F57}" type="presParOf" srcId="{74C3CDDA-8983-43EC-B3EE-D94CB681B273}" destId="{B7DDCB24-D43F-4553-982F-1C8D8B922568}" srcOrd="3" destOrd="0" presId="urn:microsoft.com/office/officeart/2005/8/layout/process1"/>
    <dgm:cxn modelId="{760F35E9-54BC-47C2-84AF-4006A0BE04BE}" type="presParOf" srcId="{B7DDCB24-D43F-4553-982F-1C8D8B922568}" destId="{93F09C21-955F-490E-A233-DF9A09EC10AD}" srcOrd="0" destOrd="0" presId="urn:microsoft.com/office/officeart/2005/8/layout/process1"/>
    <dgm:cxn modelId="{F2D07C33-E6E3-4C24-80EF-F3F9E5298421}" type="presParOf" srcId="{74C3CDDA-8983-43EC-B3EE-D94CB681B273}" destId="{6A5C9903-266C-4F94-8DE6-3AE430150F6B}" srcOrd="4" destOrd="0" presId="urn:microsoft.com/office/officeart/2005/8/layout/process1"/>
    <dgm:cxn modelId="{310D949A-9F97-4ED5-BC4F-936CE7B104F3}" type="presParOf" srcId="{74C3CDDA-8983-43EC-B3EE-D94CB681B273}" destId="{A81898D0-369F-4202-874F-B33682344FB0}" srcOrd="5" destOrd="0" presId="urn:microsoft.com/office/officeart/2005/8/layout/process1"/>
    <dgm:cxn modelId="{57980150-8690-4E20-A880-647E28F39E57}" type="presParOf" srcId="{A81898D0-369F-4202-874F-B33682344FB0}" destId="{CC39FE58-37A6-45E3-BA08-FA8483FA39BD}" srcOrd="0" destOrd="0" presId="urn:microsoft.com/office/officeart/2005/8/layout/process1"/>
    <dgm:cxn modelId="{5AFE7B40-A597-4079-8D08-074A0B47A9BF}" type="presParOf" srcId="{74C3CDDA-8983-43EC-B3EE-D94CB681B273}" destId="{23059F3A-5356-493F-A9F4-91EA6000A13E}" srcOrd="6" destOrd="0" presId="urn:microsoft.com/office/officeart/2005/8/layout/process1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1D30990-677D-4075-8E59-22947F1CCCB9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err="1" smtClean="0">
              <a:latin typeface="Times New Roman" pitchFamily="18" charset="0"/>
              <a:cs typeface="Times New Roman" pitchFamily="18" charset="0"/>
            </a:rPr>
            <a:t>Вступ</a:t>
          </a:r>
          <a:endParaRPr lang="ru-RU" sz="1500" kern="1200" dirty="0"/>
        </a:p>
      </dsp:txBody>
      <dsp:txXfrm rot="5400000">
        <a:off x="-222646" y="223826"/>
        <a:ext cx="1484312" cy="1039018"/>
      </dsp:txXfrm>
    </dsp:sp>
    <dsp:sp modelId="{7CB01D1E-8139-48FD-A977-FB092771F165}">
      <dsp:nvSpPr>
        <dsp:cNvPr id="0" name=""/>
        <dsp:cNvSpPr/>
      </dsp:nvSpPr>
      <dsp:spPr>
        <a:xfrm rot="5400000">
          <a:off x="3241463" y="-2201265"/>
          <a:ext cx="964803" cy="53696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err="1" smtClean="0">
              <a:latin typeface="Times New Roman" pitchFamily="18" charset="0"/>
              <a:cs typeface="Times New Roman" pitchFamily="18" charset="0"/>
            </a:rPr>
            <a:t>зацікавлення</a:t>
          </a:r>
          <a:r>
            <a:rPr lang="ru-RU" sz="20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ru-RU" sz="2000" kern="1200" dirty="0" err="1" smtClean="0">
              <a:latin typeface="Times New Roman" pitchFamily="18" charset="0"/>
              <a:cs typeface="Times New Roman" pitchFamily="18" charset="0"/>
            </a:rPr>
            <a:t>створення</a:t>
          </a:r>
          <a:r>
            <a:rPr lang="ru-RU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sz="2000" kern="1200" dirty="0" err="1" smtClean="0">
              <a:latin typeface="Times New Roman" pitchFamily="18" charset="0"/>
              <a:cs typeface="Times New Roman" pitchFamily="18" charset="0"/>
            </a:rPr>
            <a:t>необхідного</a:t>
          </a:r>
          <a:r>
            <a:rPr lang="ru-RU" sz="2000" kern="1200" dirty="0" smtClean="0">
              <a:latin typeface="Times New Roman" pitchFamily="18" charset="0"/>
              <a:cs typeface="Times New Roman" pitchFamily="18" charset="0"/>
            </a:rPr>
            <a:t> настрою</a:t>
          </a:r>
          <a:endParaRPr lang="ru-RU" sz="2000" kern="1200" dirty="0"/>
        </a:p>
      </dsp:txBody>
      <dsp:txXfrm rot="5400000">
        <a:off x="3241463" y="-2201265"/>
        <a:ext cx="964803" cy="5369693"/>
      </dsp:txXfrm>
    </dsp:sp>
    <dsp:sp modelId="{5436AEFE-E70F-4B78-9D7E-8F5434F5C489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err="1" smtClean="0">
              <a:latin typeface="Times New Roman" pitchFamily="18" charset="0"/>
              <a:cs typeface="Times New Roman" pitchFamily="18" charset="0"/>
            </a:rPr>
            <a:t>Основна</a:t>
          </a:r>
          <a:r>
            <a:rPr lang="ru-RU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sz="1500" kern="1200" dirty="0" err="1" smtClean="0">
              <a:latin typeface="Times New Roman" pitchFamily="18" charset="0"/>
              <a:cs typeface="Times New Roman" pitchFamily="18" charset="0"/>
            </a:rPr>
            <a:t>частина</a:t>
          </a:r>
          <a:r>
            <a:rPr lang="ru-RU" sz="1500" kern="1200" dirty="0" smtClean="0">
              <a:latin typeface="Times New Roman" pitchFamily="18" charset="0"/>
              <a:cs typeface="Times New Roman" pitchFamily="18" charset="0"/>
            </a:rPr>
            <a:t> </a:t>
          </a:r>
          <a:endParaRPr lang="ru-RU" sz="1500" kern="1200" dirty="0"/>
        </a:p>
      </dsp:txBody>
      <dsp:txXfrm rot="5400000">
        <a:off x="-222646" y="1512490"/>
        <a:ext cx="1484312" cy="1039018"/>
      </dsp:txXfrm>
    </dsp:sp>
    <dsp:sp modelId="{414DB96C-3A8C-4ABE-94D4-9CD86764CE20}">
      <dsp:nvSpPr>
        <dsp:cNvPr id="0" name=""/>
        <dsp:cNvSpPr/>
      </dsp:nvSpPr>
      <dsp:spPr>
        <a:xfrm rot="5400000">
          <a:off x="3241463" y="-912601"/>
          <a:ext cx="964803" cy="53696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err="1" smtClean="0">
              <a:latin typeface="Times New Roman" pitchFamily="18" charset="0"/>
              <a:cs typeface="Times New Roman" pitchFamily="18" charset="0"/>
            </a:rPr>
            <a:t>наявність</a:t>
          </a:r>
          <a:r>
            <a:rPr lang="ru-RU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sz="2000" kern="1200" dirty="0" err="1" smtClean="0">
              <a:latin typeface="Times New Roman" pitchFamily="18" charset="0"/>
              <a:cs typeface="Times New Roman" pitchFamily="18" charset="0"/>
            </a:rPr>
            <a:t>доказів</a:t>
          </a:r>
          <a:r>
            <a:rPr lang="ru-RU" sz="2000" kern="1200" dirty="0" smtClean="0">
              <a:latin typeface="Times New Roman" pitchFamily="18" charset="0"/>
              <a:cs typeface="Times New Roman" pitchFamily="18" charset="0"/>
            </a:rPr>
            <a:t> на </a:t>
          </a:r>
          <a:r>
            <a:rPr lang="ru-RU" sz="2000" kern="1200" dirty="0" err="1" smtClean="0">
              <a:latin typeface="Times New Roman" pitchFamily="18" charset="0"/>
              <a:cs typeface="Times New Roman" pitchFamily="18" charset="0"/>
            </a:rPr>
            <a:t>користь</a:t>
          </a:r>
          <a:r>
            <a:rPr lang="ru-RU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sz="2000" kern="1200" dirty="0" err="1" smtClean="0">
              <a:latin typeface="Times New Roman" pitchFamily="18" charset="0"/>
              <a:cs typeface="Times New Roman" pitchFamily="18" charset="0"/>
            </a:rPr>
            <a:t>власної</a:t>
          </a:r>
          <a:r>
            <a:rPr lang="ru-RU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sz="2000" kern="1200" dirty="0" err="1" smtClean="0">
              <a:latin typeface="Times New Roman" pitchFamily="18" charset="0"/>
              <a:cs typeface="Times New Roman" pitchFamily="18" charset="0"/>
            </a:rPr>
            <a:t>позиції</a:t>
          </a:r>
          <a:r>
            <a:rPr lang="ru-RU" sz="20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ru-RU" sz="2000" kern="1200" dirty="0" err="1" smtClean="0">
              <a:latin typeface="Times New Roman" pitchFamily="18" charset="0"/>
              <a:cs typeface="Times New Roman" pitchFamily="18" charset="0"/>
            </a:rPr>
            <a:t>наведення</a:t>
          </a:r>
          <a:r>
            <a:rPr lang="ru-RU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sz="2000" kern="1200" dirty="0" err="1" smtClean="0">
              <a:latin typeface="Times New Roman" pitchFamily="18" charset="0"/>
              <a:cs typeface="Times New Roman" pitchFamily="18" charset="0"/>
            </a:rPr>
            <a:t>переконливих</a:t>
          </a:r>
          <a:r>
            <a:rPr lang="ru-RU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sz="2000" kern="1200" dirty="0" err="1" smtClean="0">
              <a:latin typeface="Times New Roman" pitchFamily="18" charset="0"/>
              <a:cs typeface="Times New Roman" pitchFamily="18" charset="0"/>
            </a:rPr>
            <a:t>фактів</a:t>
          </a:r>
          <a:r>
            <a:rPr lang="ru-RU" sz="20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ru-RU" sz="2000" kern="1200" dirty="0" err="1" smtClean="0">
              <a:latin typeface="Times New Roman" pitchFamily="18" charset="0"/>
              <a:cs typeface="Times New Roman" pitchFamily="18" charset="0"/>
            </a:rPr>
            <a:t>прикладів</a:t>
          </a:r>
          <a:endParaRPr lang="ru-RU" sz="2000" kern="1200" dirty="0"/>
        </a:p>
      </dsp:txBody>
      <dsp:txXfrm rot="5400000">
        <a:off x="3241463" y="-912601"/>
        <a:ext cx="964803" cy="5369693"/>
      </dsp:txXfrm>
    </dsp:sp>
    <dsp:sp modelId="{2C811B14-1BC6-4B91-9C3E-E44AA2079933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err="1" smtClean="0">
              <a:latin typeface="Times New Roman" pitchFamily="18" charset="0"/>
              <a:cs typeface="Times New Roman" pitchFamily="18" charset="0"/>
            </a:rPr>
            <a:t>Висновки</a:t>
          </a:r>
          <a:endParaRPr lang="ru-RU" sz="1500" kern="1200" dirty="0"/>
        </a:p>
      </dsp:txBody>
      <dsp:txXfrm rot="5400000">
        <a:off x="-222646" y="2801154"/>
        <a:ext cx="1484312" cy="1039018"/>
      </dsp:txXfrm>
    </dsp:sp>
    <dsp:sp modelId="{E1106882-282E-442B-B445-D19DFF1D6946}">
      <dsp:nvSpPr>
        <dsp:cNvPr id="0" name=""/>
        <dsp:cNvSpPr/>
      </dsp:nvSpPr>
      <dsp:spPr>
        <a:xfrm rot="5400000">
          <a:off x="3241463" y="376062"/>
          <a:ext cx="964803" cy="536969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ru-RU" sz="2000" kern="1200" dirty="0" err="1" smtClean="0">
              <a:latin typeface="Times New Roman" pitchFamily="18" charset="0"/>
              <a:cs typeface="Times New Roman" pitchFamily="18" charset="0"/>
            </a:rPr>
            <a:t>узагальнення</a:t>
          </a:r>
          <a:r>
            <a:rPr lang="ru-RU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sz="2000" kern="1200" dirty="0" err="1" smtClean="0">
              <a:latin typeface="Times New Roman" pitchFamily="18" charset="0"/>
              <a:cs typeface="Times New Roman" pitchFamily="18" charset="0"/>
            </a:rPr>
            <a:t>положень</a:t>
          </a:r>
          <a:r>
            <a:rPr lang="ru-RU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sz="2000" kern="1200" dirty="0" err="1" smtClean="0">
              <a:latin typeface="Times New Roman" pitchFamily="18" charset="0"/>
              <a:cs typeface="Times New Roman" pitchFamily="18" charset="0"/>
            </a:rPr>
            <a:t>основної</a:t>
          </a:r>
          <a:r>
            <a:rPr lang="ru-RU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sz="2000" kern="1200" dirty="0" err="1" smtClean="0">
              <a:latin typeface="Times New Roman" pitchFamily="18" charset="0"/>
              <a:cs typeface="Times New Roman" pitchFamily="18" charset="0"/>
            </a:rPr>
            <a:t>частини</a:t>
          </a:r>
          <a:r>
            <a:rPr lang="ru-RU" sz="20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ru-RU" sz="2000" kern="1200" dirty="0" err="1" smtClean="0">
              <a:latin typeface="Times New Roman" pitchFamily="18" charset="0"/>
              <a:cs typeface="Times New Roman" pitchFamily="18" charset="0"/>
            </a:rPr>
            <a:t>спонукання</a:t>
          </a:r>
          <a:r>
            <a:rPr lang="ru-RU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sz="2000" kern="1200" dirty="0" err="1" smtClean="0">
              <a:latin typeface="Times New Roman" pitchFamily="18" charset="0"/>
              <a:cs typeface="Times New Roman" pitchFamily="18" charset="0"/>
            </a:rPr>
            <a:t>аудиторії</a:t>
          </a:r>
          <a:r>
            <a:rPr lang="ru-RU" sz="2000" kern="1200" dirty="0" smtClean="0">
              <a:latin typeface="Times New Roman" pitchFamily="18" charset="0"/>
              <a:cs typeface="Times New Roman" pitchFamily="18" charset="0"/>
            </a:rPr>
            <a:t> до </a:t>
          </a:r>
          <a:r>
            <a:rPr lang="ru-RU" sz="2000" kern="1200" dirty="0" err="1" smtClean="0">
              <a:latin typeface="Times New Roman" pitchFamily="18" charset="0"/>
              <a:cs typeface="Times New Roman" pitchFamily="18" charset="0"/>
            </a:rPr>
            <a:t>дискусії</a:t>
          </a:r>
          <a:r>
            <a:rPr lang="ru-RU" sz="2000" kern="1200" dirty="0" smtClean="0">
              <a:latin typeface="Times New Roman" pitchFamily="18" charset="0"/>
              <a:cs typeface="Times New Roman" pitchFamily="18" charset="0"/>
            </a:rPr>
            <a:t>, </a:t>
          </a:r>
          <a:r>
            <a:rPr lang="ru-RU" sz="2000" kern="1200" dirty="0" err="1" smtClean="0">
              <a:latin typeface="Times New Roman" pitchFamily="18" charset="0"/>
              <a:cs typeface="Times New Roman" pitchFamily="18" charset="0"/>
            </a:rPr>
            <a:t>виголошення</a:t>
          </a:r>
          <a:r>
            <a:rPr lang="ru-RU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sz="2000" kern="1200" dirty="0" err="1" smtClean="0">
              <a:latin typeface="Times New Roman" pitchFamily="18" charset="0"/>
              <a:cs typeface="Times New Roman" pitchFamily="18" charset="0"/>
            </a:rPr>
            <a:t>заклику</a:t>
          </a:r>
          <a:r>
            <a:rPr lang="ru-RU" sz="2000" kern="1200" dirty="0" smtClean="0">
              <a:latin typeface="Times New Roman" pitchFamily="18" charset="0"/>
              <a:cs typeface="Times New Roman" pitchFamily="18" charset="0"/>
            </a:rPr>
            <a:t> </a:t>
          </a:r>
          <a:r>
            <a:rPr lang="ru-RU" sz="2000" kern="1200" dirty="0" err="1" smtClean="0">
              <a:latin typeface="Times New Roman" pitchFamily="18" charset="0"/>
              <a:cs typeface="Times New Roman" pitchFamily="18" charset="0"/>
            </a:rPr>
            <a:t>тощо</a:t>
          </a:r>
          <a:endParaRPr lang="ru-RU" sz="2000" kern="1200" dirty="0"/>
        </a:p>
      </dsp:txBody>
      <dsp:txXfrm rot="5400000">
        <a:off x="3241463" y="376062"/>
        <a:ext cx="964803" cy="5369693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F16C56C-5CA4-4006-A285-5E06EAE3220C}">
      <dsp:nvSpPr>
        <dsp:cNvPr id="0" name=""/>
        <dsp:cNvSpPr/>
      </dsp:nvSpPr>
      <dsp:spPr>
        <a:xfrm>
          <a:off x="3449" y="1428172"/>
          <a:ext cx="1508071" cy="1032086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err="1" smtClean="0"/>
            <a:t>Вибір</a:t>
          </a:r>
          <a:r>
            <a:rPr lang="ru-RU" sz="1500" kern="1200" dirty="0" smtClean="0"/>
            <a:t> теми </a:t>
          </a:r>
          <a:r>
            <a:rPr lang="ru-RU" sz="1500" kern="1200" dirty="0" err="1" smtClean="0"/>
            <a:t>й</a:t>
          </a:r>
          <a:r>
            <a:rPr lang="ru-RU" sz="1500" kern="1200" dirty="0" smtClean="0"/>
            <a:t> </a:t>
          </a:r>
          <a:r>
            <a:rPr lang="ru-RU" sz="1500" kern="1200" dirty="0" err="1" smtClean="0"/>
            <a:t>визначення</a:t>
          </a:r>
          <a:r>
            <a:rPr lang="ru-RU" sz="1500" kern="1200" dirty="0" smtClean="0"/>
            <a:t> мети </a:t>
          </a:r>
          <a:r>
            <a:rPr lang="ru-RU" sz="1500" kern="1200" dirty="0" err="1" smtClean="0"/>
            <a:t>повідомлення</a:t>
          </a:r>
          <a:r>
            <a:rPr lang="ru-RU" sz="1500" kern="1200" dirty="0" smtClean="0"/>
            <a:t> </a:t>
          </a:r>
          <a:endParaRPr lang="ru-RU" sz="1500" kern="1200" dirty="0"/>
        </a:p>
      </dsp:txBody>
      <dsp:txXfrm>
        <a:off x="3449" y="1428172"/>
        <a:ext cx="1508071" cy="1032086"/>
      </dsp:txXfrm>
    </dsp:sp>
    <dsp:sp modelId="{874CAC49-B139-40B1-B0CC-5DEB906856B8}">
      <dsp:nvSpPr>
        <dsp:cNvPr id="0" name=""/>
        <dsp:cNvSpPr/>
      </dsp:nvSpPr>
      <dsp:spPr>
        <a:xfrm>
          <a:off x="1662328" y="1757215"/>
          <a:ext cx="319711" cy="3740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/>
        </a:p>
      </dsp:txBody>
      <dsp:txXfrm>
        <a:off x="1662328" y="1757215"/>
        <a:ext cx="319711" cy="374001"/>
      </dsp:txXfrm>
    </dsp:sp>
    <dsp:sp modelId="{C696C742-8250-4D05-AEAD-AF32012603B6}">
      <dsp:nvSpPr>
        <dsp:cNvPr id="0" name=""/>
        <dsp:cNvSpPr/>
      </dsp:nvSpPr>
      <dsp:spPr>
        <a:xfrm>
          <a:off x="2114749" y="1428172"/>
          <a:ext cx="1508071" cy="1032086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err="1" smtClean="0"/>
            <a:t>збір</a:t>
          </a:r>
          <a:r>
            <a:rPr lang="ru-RU" sz="1500" kern="1200" dirty="0" smtClean="0"/>
            <a:t> </a:t>
          </a:r>
          <a:r>
            <a:rPr lang="ru-RU" sz="1500" kern="1200" dirty="0" err="1" smtClean="0"/>
            <a:t>інформації</a:t>
          </a:r>
          <a:r>
            <a:rPr lang="ru-RU" sz="1500" kern="1200" dirty="0" smtClean="0"/>
            <a:t> </a:t>
          </a:r>
          <a:endParaRPr lang="ru-RU" sz="1500" kern="1200" dirty="0"/>
        </a:p>
      </dsp:txBody>
      <dsp:txXfrm>
        <a:off x="2114749" y="1428172"/>
        <a:ext cx="1508071" cy="1032086"/>
      </dsp:txXfrm>
    </dsp:sp>
    <dsp:sp modelId="{B7DDCB24-D43F-4553-982F-1C8D8B922568}">
      <dsp:nvSpPr>
        <dsp:cNvPr id="0" name=""/>
        <dsp:cNvSpPr/>
      </dsp:nvSpPr>
      <dsp:spPr>
        <a:xfrm>
          <a:off x="3773628" y="1757215"/>
          <a:ext cx="319711" cy="3740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/>
        </a:p>
      </dsp:txBody>
      <dsp:txXfrm>
        <a:off x="3773628" y="1757215"/>
        <a:ext cx="319711" cy="374001"/>
      </dsp:txXfrm>
    </dsp:sp>
    <dsp:sp modelId="{6A5C9903-266C-4F94-8DE6-3AE430150F6B}">
      <dsp:nvSpPr>
        <dsp:cNvPr id="0" name=""/>
        <dsp:cNvSpPr/>
      </dsp:nvSpPr>
      <dsp:spPr>
        <a:xfrm>
          <a:off x="4226050" y="1428172"/>
          <a:ext cx="1508071" cy="1032086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err="1" smtClean="0"/>
            <a:t>структурування</a:t>
          </a:r>
          <a:r>
            <a:rPr lang="ru-RU" sz="1500" kern="1200" dirty="0" smtClean="0"/>
            <a:t> </a:t>
          </a:r>
          <a:r>
            <a:rPr lang="ru-RU" sz="1500" kern="1200" dirty="0" err="1" smtClean="0"/>
            <a:t>матеріалу</a:t>
          </a:r>
          <a:r>
            <a:rPr lang="ru-RU" sz="1500" kern="1200" dirty="0" smtClean="0"/>
            <a:t> </a:t>
          </a:r>
          <a:endParaRPr lang="ru-RU" sz="1500" kern="1200" dirty="0"/>
        </a:p>
      </dsp:txBody>
      <dsp:txXfrm>
        <a:off x="4226050" y="1428172"/>
        <a:ext cx="1508071" cy="1032086"/>
      </dsp:txXfrm>
    </dsp:sp>
    <dsp:sp modelId="{A81898D0-369F-4202-874F-B33682344FB0}">
      <dsp:nvSpPr>
        <dsp:cNvPr id="0" name=""/>
        <dsp:cNvSpPr/>
      </dsp:nvSpPr>
      <dsp:spPr>
        <a:xfrm>
          <a:off x="5884929" y="1757215"/>
          <a:ext cx="319711" cy="3740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ru-RU" sz="1200" kern="1200"/>
        </a:p>
      </dsp:txBody>
      <dsp:txXfrm>
        <a:off x="5884929" y="1757215"/>
        <a:ext cx="319711" cy="374001"/>
      </dsp:txXfrm>
    </dsp:sp>
    <dsp:sp modelId="{23059F3A-5356-493F-A9F4-91EA6000A13E}">
      <dsp:nvSpPr>
        <dsp:cNvPr id="0" name=""/>
        <dsp:cNvSpPr/>
      </dsp:nvSpPr>
      <dsp:spPr>
        <a:xfrm>
          <a:off x="6337350" y="1428172"/>
          <a:ext cx="1508071" cy="1032086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 err="1" smtClean="0"/>
            <a:t>створення</a:t>
          </a:r>
          <a:r>
            <a:rPr lang="ru-RU" sz="1500" kern="1200" dirty="0" smtClean="0"/>
            <a:t> </a:t>
          </a:r>
          <a:r>
            <a:rPr lang="ru-RU" sz="1500" kern="1200" dirty="0" err="1" smtClean="0"/>
            <a:t>повідомлення</a:t>
          </a:r>
          <a:endParaRPr lang="ru-RU" sz="1500" kern="1200" dirty="0"/>
        </a:p>
      </dsp:txBody>
      <dsp:txXfrm>
        <a:off x="6337350" y="1428172"/>
        <a:ext cx="1508071" cy="1032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02.02.2025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02.02.2025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02.02.2025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02.02.2025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02.02.2025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hm.gov.ua/?p=74550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watch/?v=454658398776021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Шаблон (фон) презентации. Часть 32 - Шаблоны для создания презентаций - Мои  работы - Каталог файлов - Копилочка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2483768" y="198884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uk-UA" sz="2800" b="1" dirty="0" smtClean="0">
                <a:latin typeface="Times New Roman" pitchFamily="18" charset="0"/>
                <a:cs typeface="Times New Roman" pitchFamily="18" charset="0"/>
              </a:rPr>
              <a:t>9 клас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835696" y="2924944"/>
            <a:ext cx="59766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УРМ</a:t>
            </a: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. Коротке повідомлення (на основі кількох джерел) у публіцистичному стилі на морально-етичну або суспільну тему («Творити добро – це просто</a:t>
            </a:r>
            <a:r>
              <a:rPr lang="uk-UA" sz="2800" i="1" dirty="0" smtClean="0">
                <a:latin typeface="Times New Roman" pitchFamily="18" charset="0"/>
                <a:cs typeface="Times New Roman" pitchFamily="18" charset="0"/>
              </a:rPr>
              <a:t>»)</a:t>
            </a:r>
          </a:p>
          <a:p>
            <a:pPr algn="ctr"/>
            <a:r>
              <a:rPr lang="uk-UA" sz="2800" b="1" i="1" dirty="0" err="1" smtClean="0">
                <a:latin typeface="Times New Roman" pitchFamily="18" charset="0"/>
                <a:cs typeface="Times New Roman" pitchFamily="18" charset="0"/>
              </a:rPr>
              <a:t>Стрембицька</a:t>
            </a:r>
            <a:r>
              <a:rPr lang="uk-UA" sz="2800" b="1" i="1" dirty="0" smtClean="0">
                <a:latin typeface="Times New Roman" pitchFamily="18" charset="0"/>
                <a:cs typeface="Times New Roman" pitchFamily="18" charset="0"/>
              </a:rPr>
              <a:t> Л.А.</a:t>
            </a:r>
            <a:endParaRPr lang="ru-RU" sz="28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Шаблоны новогодних презентаций powerpoint скачать в 2021 г | Шаблоны,  Презентация, Осенние украшения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954" y="0"/>
            <a:ext cx="9156954" cy="6882006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683568" y="692696"/>
            <a:ext cx="74888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Мета: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сформувати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 в 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учнів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поняття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про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повідомлення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публіцистичному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стилі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ознайомити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алгоритмом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роботи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над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складанням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повідомлення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публіцистичному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стилі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морально-етичну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суспільну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теми;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розвивати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вміння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складати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повідомлення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публіцистичному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стилі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відповідно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комунікативного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завдання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усне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мовлення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культуру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розумової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праці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збагачувати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словниковий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запас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учнів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виховувати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бажання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творити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добро.</a:t>
            </a:r>
          </a:p>
          <a:p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Тип уроку: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 урок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розвитку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мовленнєвої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компетенції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Шаблоны новогодних презентаций powerpoint скачать в 2021 г | Шаблоны,  Презентация, Осенние украшения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755576" y="620688"/>
            <a:ext cx="705678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 err="1" smtClean="0">
                <a:latin typeface="Times New Roman" pitchFamily="18" charset="0"/>
                <a:cs typeface="Times New Roman" pitchFamily="18" charset="0"/>
              </a:rPr>
              <a:t>Повідомлення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 — один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жанрів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усного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висловлювання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 невеликий за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обсягом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твір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певну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тему в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публіцистичному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стилі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призначений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публічного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виголошення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83568" y="2564904"/>
            <a:ext cx="64807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i="1" dirty="0" err="1" smtClean="0">
                <a:latin typeface="Times New Roman" pitchFamily="18" charset="0"/>
                <a:cs typeface="Times New Roman" pitchFamily="18" charset="0"/>
              </a:rPr>
              <a:t>Джерелом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2400" b="1" i="1" dirty="0" err="1" smtClean="0">
                <a:latin typeface="Times New Roman" pitchFamily="18" charset="0"/>
                <a:cs typeface="Times New Roman" pitchFamily="18" charset="0"/>
              </a:rPr>
              <a:t>повідомлення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400" b="1" i="1" dirty="0" err="1" smtClean="0">
                <a:latin typeface="Times New Roman" pitchFamily="18" charset="0"/>
                <a:cs typeface="Times New Roman" pitchFamily="18" charset="0"/>
              </a:rPr>
              <a:t>публіцистичному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 smtClean="0">
                <a:latin typeface="Times New Roman" pitchFamily="18" charset="0"/>
                <a:cs typeface="Times New Roman" pitchFamily="18" charset="0"/>
              </a:rPr>
              <a:t>стилі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 err="1" smtClean="0">
                <a:latin typeface="Times New Roman" pitchFamily="18" charset="0"/>
                <a:cs typeface="Times New Roman" pitchFamily="18" charset="0"/>
              </a:rPr>
              <a:t>може</a:t>
            </a:r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 бути: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інформація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про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події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, яку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подають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ЗМІ;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власні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спостереження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за фактами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явищами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суспільного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життя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інформація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Інтернеті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література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Шаблоны новогодних презентаций powerpoint скачать в 2021 г | Шаблоны,  Презентация, Осенние украшения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755576" y="836712"/>
            <a:ext cx="741682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i="1" dirty="0" smtClean="0">
                <a:latin typeface="Times New Roman" pitchFamily="18" charset="0"/>
                <a:cs typeface="Times New Roman" pitchFamily="18" charset="0"/>
              </a:rPr>
              <a:t>Структура </a:t>
            </a:r>
            <a:r>
              <a:rPr lang="ru-RU" sz="2400" b="1" i="1" dirty="0" err="1" smtClean="0">
                <a:latin typeface="Times New Roman" pitchFamily="18" charset="0"/>
                <a:cs typeface="Times New Roman" pitchFamily="18" charset="0"/>
              </a:rPr>
              <a:t>повідомлення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Схема 3"/>
          <p:cNvGraphicFramePr/>
          <p:nvPr/>
        </p:nvGraphicFramePr>
        <p:xfrm>
          <a:off x="971600" y="1484784"/>
          <a:ext cx="6408712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Шаблоны новогодних презентаций powerpoint скачать в 2021 г | Шаблоны,  Презентация, Осенние украшения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1754" cy="6870776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899592" y="692696"/>
            <a:ext cx="72728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b="1" i="1" dirty="0" smtClean="0"/>
              <a:t>Алгоритм </a:t>
            </a:r>
            <a:r>
              <a:rPr lang="ru-RU" sz="3200" b="1" i="1" dirty="0" err="1" smtClean="0"/>
              <a:t>підготовки</a:t>
            </a:r>
            <a:r>
              <a:rPr lang="ru-RU" sz="3200" b="1" i="1" dirty="0" smtClean="0"/>
              <a:t> </a:t>
            </a:r>
            <a:r>
              <a:rPr lang="ru-RU" sz="3200" b="1" i="1" dirty="0" err="1" smtClean="0"/>
              <a:t>повідомлення</a:t>
            </a:r>
            <a:endParaRPr lang="ru-RU" sz="3200" dirty="0" smtClean="0"/>
          </a:p>
        </p:txBody>
      </p:sp>
      <p:graphicFrame>
        <p:nvGraphicFramePr>
          <p:cNvPr id="4" name="Схема 3"/>
          <p:cNvGraphicFramePr/>
          <p:nvPr/>
        </p:nvGraphicFramePr>
        <p:xfrm>
          <a:off x="755576" y="1052736"/>
          <a:ext cx="7848872" cy="3888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Шаблоны новогодних презентаций powerpoint скачать в 2021 г | Шаблоны,  Презентация, Осенние украшения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899592" y="404664"/>
            <a:ext cx="7272808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uk-UA" dirty="0" smtClean="0"/>
              <a:t>- Прочитайте текст. </a:t>
            </a:r>
          </a:p>
          <a:p>
            <a:pPr fontAlgn="base"/>
            <a:endParaRPr lang="ru-RU" dirty="0" smtClean="0"/>
          </a:p>
          <a:p>
            <a:pPr fontAlgn="base"/>
            <a:r>
              <a:rPr lang="ru-RU" dirty="0" err="1" smtClean="0"/>
              <a:t>Щороку</a:t>
            </a:r>
            <a:r>
              <a:rPr lang="ru-RU" dirty="0" smtClean="0"/>
              <a:t> в </a:t>
            </a:r>
            <a:r>
              <a:rPr lang="ru-RU" dirty="0" err="1" smtClean="0"/>
              <a:t>більш</a:t>
            </a:r>
            <a:r>
              <a:rPr lang="ru-RU" dirty="0" smtClean="0"/>
              <a:t> </a:t>
            </a:r>
            <a:r>
              <a:rPr lang="ru-RU" dirty="0" err="1" smtClean="0"/>
              <a:t>ніж</a:t>
            </a:r>
            <a:r>
              <a:rPr lang="ru-RU" dirty="0" smtClean="0"/>
              <a:t> 150-ти </a:t>
            </a:r>
            <a:r>
              <a:rPr lang="ru-RU" dirty="0" err="1" smtClean="0"/>
              <a:t>країнах</a:t>
            </a:r>
            <a:r>
              <a:rPr lang="ru-RU" dirty="0" smtClean="0"/>
              <a:t> </a:t>
            </a:r>
            <a:r>
              <a:rPr lang="ru-RU" dirty="0" err="1" smtClean="0"/>
              <a:t>світу</a:t>
            </a:r>
            <a:r>
              <a:rPr lang="ru-RU" dirty="0" smtClean="0"/>
              <a:t> в </a:t>
            </a:r>
            <a:r>
              <a:rPr lang="ru-RU" dirty="0" err="1" smtClean="0"/>
              <a:t>останній</a:t>
            </a:r>
            <a:r>
              <a:rPr lang="ru-RU" dirty="0" smtClean="0"/>
              <a:t> </a:t>
            </a:r>
            <a:r>
              <a:rPr lang="ru-RU" dirty="0" err="1" smtClean="0"/>
              <a:t>вівторок</a:t>
            </a:r>
            <a:r>
              <a:rPr lang="ru-RU" dirty="0" smtClean="0"/>
              <a:t> листопада (</a:t>
            </a:r>
            <a:r>
              <a:rPr lang="ru-RU" dirty="0" err="1" smtClean="0"/>
              <a:t>між</a:t>
            </a:r>
            <a:r>
              <a:rPr lang="ru-RU" dirty="0" smtClean="0"/>
              <a:t> Днем </a:t>
            </a:r>
            <a:r>
              <a:rPr lang="ru-RU" dirty="0" err="1" smtClean="0"/>
              <a:t>подяки</a:t>
            </a:r>
            <a:r>
              <a:rPr lang="ru-RU" dirty="0" smtClean="0"/>
              <a:t> та </a:t>
            </a:r>
            <a:r>
              <a:rPr lang="ru-RU" dirty="0" err="1" smtClean="0"/>
              <a:t>Чорною</a:t>
            </a:r>
            <a:r>
              <a:rPr lang="ru-RU" dirty="0" smtClean="0"/>
              <a:t> </a:t>
            </a:r>
            <a:r>
              <a:rPr lang="ru-RU" dirty="0" err="1" smtClean="0"/>
              <a:t>п’ятницею</a:t>
            </a:r>
            <a:r>
              <a:rPr lang="ru-RU" dirty="0" smtClean="0"/>
              <a:t>) </a:t>
            </a:r>
            <a:r>
              <a:rPr lang="ru-RU" dirty="0" err="1" smtClean="0"/>
              <a:t>мільйони</a:t>
            </a:r>
            <a:r>
              <a:rPr lang="ru-RU" dirty="0" smtClean="0"/>
              <a:t> людей </a:t>
            </a:r>
            <a:r>
              <a:rPr lang="ru-RU" dirty="0" err="1" smtClean="0"/>
              <a:t>об’єднуються</a:t>
            </a:r>
            <a:r>
              <a:rPr lang="ru-RU" dirty="0" smtClean="0"/>
              <a:t> </a:t>
            </a:r>
            <a:r>
              <a:rPr lang="ru-RU" dirty="0" err="1" smtClean="0"/>
              <a:t>навколо</a:t>
            </a:r>
            <a:r>
              <a:rPr lang="ru-RU" dirty="0" smtClean="0"/>
              <a:t> </a:t>
            </a:r>
            <a:r>
              <a:rPr lang="ru-RU" dirty="0" err="1" smtClean="0"/>
              <a:t>добрих</a:t>
            </a:r>
            <a:r>
              <a:rPr lang="ru-RU" dirty="0" smtClean="0"/>
              <a:t> справ. </a:t>
            </a:r>
          </a:p>
          <a:p>
            <a:pPr fontAlgn="base"/>
            <a:r>
              <a:rPr lang="ru-RU" dirty="0" smtClean="0"/>
              <a:t>	У </a:t>
            </a:r>
            <a:r>
              <a:rPr lang="ru-RU" dirty="0" err="1" smtClean="0"/>
              <a:t>Щедрий</a:t>
            </a:r>
            <a:r>
              <a:rPr lang="ru-RU" dirty="0" smtClean="0"/>
              <a:t> </a:t>
            </a:r>
            <a:r>
              <a:rPr lang="ru-RU" dirty="0" err="1" smtClean="0"/>
              <a:t>Вівторок</a:t>
            </a:r>
            <a:r>
              <a:rPr lang="ru-RU" dirty="0" smtClean="0"/>
              <a:t> люди </a:t>
            </a:r>
            <a:r>
              <a:rPr lang="ru-RU" dirty="0" err="1" smtClean="0"/>
              <a:t>різного</a:t>
            </a:r>
            <a:r>
              <a:rPr lang="ru-RU" dirty="0" smtClean="0"/>
              <a:t> </a:t>
            </a:r>
            <a:r>
              <a:rPr lang="ru-RU" dirty="0" err="1" smtClean="0"/>
              <a:t>віку</a:t>
            </a:r>
            <a:r>
              <a:rPr lang="ru-RU" dirty="0" smtClean="0"/>
              <a:t>, </a:t>
            </a:r>
            <a:r>
              <a:rPr lang="ru-RU" dirty="0" err="1" smtClean="0"/>
              <a:t>професій</a:t>
            </a:r>
            <a:r>
              <a:rPr lang="ru-RU" dirty="0" smtClean="0"/>
              <a:t> та </a:t>
            </a:r>
            <a:r>
              <a:rPr lang="ru-RU" dirty="0" err="1" smtClean="0"/>
              <a:t>статків</a:t>
            </a:r>
            <a:r>
              <a:rPr lang="ru-RU" dirty="0" smtClean="0"/>
              <a:t> </a:t>
            </a:r>
            <a:r>
              <a:rPr lang="ru-RU" dirty="0" err="1" smtClean="0"/>
              <a:t>влаштовують</a:t>
            </a:r>
            <a:r>
              <a:rPr lang="ru-RU" dirty="0" smtClean="0"/>
              <a:t> </a:t>
            </a:r>
            <a:r>
              <a:rPr lang="ru-RU" dirty="0" err="1" smtClean="0"/>
              <a:t>акції</a:t>
            </a:r>
            <a:r>
              <a:rPr lang="ru-RU" dirty="0" smtClean="0"/>
              <a:t> на </a:t>
            </a:r>
            <a:r>
              <a:rPr lang="ru-RU" dirty="0" err="1" smtClean="0"/>
              <a:t>користь</a:t>
            </a:r>
            <a:r>
              <a:rPr lang="ru-RU" dirty="0" smtClean="0"/>
              <a:t> </a:t>
            </a:r>
            <a:r>
              <a:rPr lang="ru-RU" dirty="0" err="1" smtClean="0"/>
              <a:t>благодійних</a:t>
            </a:r>
            <a:r>
              <a:rPr lang="ru-RU" dirty="0" smtClean="0"/>
              <a:t> </a:t>
            </a:r>
            <a:r>
              <a:rPr lang="ru-RU" dirty="0" err="1" smtClean="0"/>
              <a:t>організацій</a:t>
            </a:r>
            <a:r>
              <a:rPr lang="ru-RU" dirty="0" smtClean="0"/>
              <a:t>, </a:t>
            </a:r>
            <a:r>
              <a:rPr lang="ru-RU" dirty="0" err="1" smtClean="0"/>
              <a:t>розповідають</a:t>
            </a:r>
            <a:r>
              <a:rPr lang="ru-RU" dirty="0" smtClean="0"/>
              <a:t> про </a:t>
            </a:r>
            <a:r>
              <a:rPr lang="ru-RU" dirty="0" err="1" smtClean="0"/>
              <a:t>це</a:t>
            </a:r>
            <a:r>
              <a:rPr lang="ru-RU" dirty="0" smtClean="0"/>
              <a:t> в </a:t>
            </a:r>
            <a:r>
              <a:rPr lang="ru-RU" dirty="0" err="1" smtClean="0"/>
              <a:t>соціальних</a:t>
            </a:r>
            <a:r>
              <a:rPr lang="ru-RU" dirty="0" smtClean="0"/>
              <a:t> мережах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закликають</a:t>
            </a:r>
            <a:r>
              <a:rPr lang="ru-RU" dirty="0" smtClean="0"/>
              <a:t> </a:t>
            </a:r>
            <a:r>
              <a:rPr lang="ru-RU" dirty="0" err="1" smtClean="0"/>
              <a:t>робити</a:t>
            </a:r>
            <a:r>
              <a:rPr lang="ru-RU" dirty="0" smtClean="0"/>
              <a:t> </a:t>
            </a:r>
            <a:r>
              <a:rPr lang="ru-RU" dirty="0" err="1" smtClean="0"/>
              <a:t>добрі</a:t>
            </a:r>
            <a:r>
              <a:rPr lang="ru-RU" dirty="0" smtClean="0"/>
              <a:t> </a:t>
            </a:r>
            <a:r>
              <a:rPr lang="ru-RU" dirty="0" err="1" smtClean="0"/>
              <a:t>справи</a:t>
            </a:r>
            <a:r>
              <a:rPr lang="ru-RU" dirty="0" smtClean="0"/>
              <a:t>. </a:t>
            </a:r>
            <a:r>
              <a:rPr lang="ru-RU" dirty="0" err="1" smtClean="0"/>
              <a:t>Ідея</a:t>
            </a:r>
            <a:r>
              <a:rPr lang="ru-RU" dirty="0" smtClean="0"/>
              <a:t> проста: </a:t>
            </a:r>
            <a:r>
              <a:rPr lang="ru-RU" dirty="0" err="1" smtClean="0"/>
              <a:t>показати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люди,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творять</a:t>
            </a:r>
            <a:r>
              <a:rPr lang="ru-RU" dirty="0" smtClean="0"/>
              <a:t> </a:t>
            </a:r>
            <a:r>
              <a:rPr lang="ru-RU" dirty="0" err="1" smtClean="0"/>
              <a:t>хороші</a:t>
            </a:r>
            <a:r>
              <a:rPr lang="ru-RU" dirty="0" smtClean="0"/>
              <a:t> </a:t>
            </a:r>
            <a:r>
              <a:rPr lang="ru-RU" dirty="0" err="1" smtClean="0"/>
              <a:t>справи</a:t>
            </a:r>
            <a:r>
              <a:rPr lang="ru-RU" dirty="0" smtClean="0"/>
              <a:t> </a:t>
            </a:r>
            <a:r>
              <a:rPr lang="ru-RU" dirty="0" err="1" smtClean="0"/>
              <a:t>окремо</a:t>
            </a:r>
            <a:r>
              <a:rPr lang="ru-RU" dirty="0" smtClean="0"/>
              <a:t>, разом </a:t>
            </a:r>
            <a:r>
              <a:rPr lang="ru-RU" dirty="0" err="1" smtClean="0"/>
              <a:t>перетворюються</a:t>
            </a:r>
            <a:r>
              <a:rPr lang="ru-RU" dirty="0" smtClean="0"/>
              <a:t> на </a:t>
            </a:r>
            <a:r>
              <a:rPr lang="ru-RU" dirty="0" err="1" smtClean="0"/>
              <a:t>велетенську</a:t>
            </a:r>
            <a:r>
              <a:rPr lang="ru-RU" dirty="0" smtClean="0"/>
              <a:t> силу добра.</a:t>
            </a:r>
          </a:p>
          <a:p>
            <a:pPr fontAlgn="base"/>
            <a:r>
              <a:rPr lang="ru-RU" dirty="0" smtClean="0"/>
              <a:t>27 листопада </a:t>
            </a:r>
            <a:r>
              <a:rPr lang="ru-RU" dirty="0" err="1" smtClean="0"/>
              <a:t>працівники</a:t>
            </a:r>
            <a:r>
              <a:rPr lang="ru-RU" dirty="0" smtClean="0"/>
              <a:t> </a:t>
            </a:r>
            <a:r>
              <a:rPr lang="ru-RU" dirty="0" err="1" smtClean="0"/>
              <a:t>Переяслав-Хмельницького</a:t>
            </a:r>
            <a:r>
              <a:rPr lang="ru-RU" dirty="0" smtClean="0"/>
              <a:t> </a:t>
            </a:r>
            <a:r>
              <a:rPr lang="ru-RU" dirty="0" err="1" smtClean="0"/>
              <a:t>міського</a:t>
            </a:r>
            <a:r>
              <a:rPr lang="ru-RU" dirty="0" smtClean="0"/>
              <a:t> центру </a:t>
            </a:r>
            <a:r>
              <a:rPr lang="ru-RU" dirty="0" err="1" smtClean="0"/>
              <a:t>соціальних</a:t>
            </a:r>
            <a:r>
              <a:rPr lang="ru-RU" dirty="0" smtClean="0"/>
              <a:t> служб для </a:t>
            </a:r>
            <a:r>
              <a:rPr lang="ru-RU" dirty="0" err="1" smtClean="0"/>
              <a:t>сім’ї</a:t>
            </a:r>
            <a:r>
              <a:rPr lang="ru-RU" dirty="0" smtClean="0"/>
              <a:t>, </a:t>
            </a:r>
            <a:r>
              <a:rPr lang="ru-RU" dirty="0" err="1" smtClean="0"/>
              <a:t>дітей</a:t>
            </a:r>
            <a:r>
              <a:rPr lang="ru-RU" dirty="0" smtClean="0"/>
              <a:t> та </a:t>
            </a:r>
            <a:r>
              <a:rPr lang="ru-RU" dirty="0" err="1" smtClean="0"/>
              <a:t>молоді</a:t>
            </a:r>
            <a:r>
              <a:rPr lang="ru-RU" dirty="0" smtClean="0"/>
              <a:t> провели </a:t>
            </a:r>
            <a:r>
              <a:rPr lang="ru-RU" dirty="0" err="1" smtClean="0"/>
              <a:t>захід</a:t>
            </a:r>
            <a:r>
              <a:rPr lang="ru-RU" dirty="0" smtClean="0"/>
              <a:t> «</a:t>
            </a:r>
            <a:r>
              <a:rPr lang="ru-RU" dirty="0" err="1" smtClean="0"/>
              <a:t>Творити</a:t>
            </a:r>
            <a:r>
              <a:rPr lang="ru-RU" dirty="0" smtClean="0"/>
              <a:t> </a:t>
            </a:r>
            <a:r>
              <a:rPr lang="ru-RU" dirty="0" err="1" smtClean="0"/>
              <a:t>добро-це</a:t>
            </a:r>
            <a:r>
              <a:rPr lang="ru-RU" dirty="0" smtClean="0"/>
              <a:t> просто!». </a:t>
            </a:r>
          </a:p>
          <a:p>
            <a:pPr fontAlgn="base"/>
            <a:r>
              <a:rPr lang="ru-RU" dirty="0" smtClean="0"/>
              <a:t>	30 </a:t>
            </a:r>
            <a:r>
              <a:rPr lang="ru-RU" dirty="0" err="1" smtClean="0"/>
              <a:t>дітей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інвалідністю</a:t>
            </a:r>
            <a:r>
              <a:rPr lang="ru-RU" dirty="0" smtClean="0"/>
              <a:t> та </a:t>
            </a:r>
            <a:r>
              <a:rPr lang="ru-RU" dirty="0" err="1" smtClean="0"/>
              <a:t>діти</a:t>
            </a:r>
            <a:r>
              <a:rPr lang="ru-RU" dirty="0" smtClean="0"/>
              <a:t> </a:t>
            </a:r>
            <a:r>
              <a:rPr lang="ru-RU" dirty="0" err="1" smtClean="0"/>
              <a:t>із</a:t>
            </a:r>
            <a:r>
              <a:rPr lang="ru-RU" dirty="0" smtClean="0"/>
              <a:t> </a:t>
            </a:r>
            <a:r>
              <a:rPr lang="ru-RU" dirty="0" err="1" smtClean="0"/>
              <a:t>сімей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знаходяться</a:t>
            </a:r>
            <a:r>
              <a:rPr lang="ru-RU" dirty="0" smtClean="0"/>
              <a:t> в </a:t>
            </a:r>
            <a:r>
              <a:rPr lang="ru-RU" dirty="0" err="1" smtClean="0"/>
              <a:t>складних</a:t>
            </a:r>
            <a:r>
              <a:rPr lang="ru-RU" dirty="0" smtClean="0"/>
              <a:t> </a:t>
            </a:r>
            <a:r>
              <a:rPr lang="ru-RU" dirty="0" err="1" smtClean="0"/>
              <a:t>життєвих</a:t>
            </a:r>
            <a:r>
              <a:rPr lang="ru-RU" dirty="0" smtClean="0"/>
              <a:t> </a:t>
            </a:r>
            <a:r>
              <a:rPr lang="ru-RU" dirty="0" err="1" smtClean="0"/>
              <a:t>обставинах</a:t>
            </a:r>
            <a:r>
              <a:rPr lang="ru-RU" dirty="0" smtClean="0"/>
              <a:t> </a:t>
            </a:r>
            <a:r>
              <a:rPr lang="ru-RU" dirty="0" err="1" smtClean="0"/>
              <a:t>відвідали</a:t>
            </a:r>
            <a:r>
              <a:rPr lang="ru-RU" dirty="0" smtClean="0"/>
              <a:t> </a:t>
            </a:r>
            <a:r>
              <a:rPr lang="ru-RU" dirty="0" err="1" smtClean="0"/>
              <a:t>кінотеатр</a:t>
            </a:r>
            <a:r>
              <a:rPr lang="ru-RU" dirty="0" smtClean="0"/>
              <a:t> 3Д </a:t>
            </a:r>
            <a:r>
              <a:rPr lang="ru-RU" dirty="0" err="1" smtClean="0"/>
              <a:t>Сінема</a:t>
            </a:r>
            <a:r>
              <a:rPr lang="ru-RU" dirty="0" smtClean="0"/>
              <a:t>. </a:t>
            </a:r>
            <a:r>
              <a:rPr lang="ru-RU" dirty="0" err="1" smtClean="0"/>
              <a:t>Юні</a:t>
            </a:r>
            <a:r>
              <a:rPr lang="ru-RU" dirty="0" smtClean="0"/>
              <a:t> </a:t>
            </a:r>
            <a:r>
              <a:rPr lang="ru-RU" dirty="0" err="1" smtClean="0"/>
              <a:t>учасники</a:t>
            </a:r>
            <a:r>
              <a:rPr lang="ru-RU" dirty="0" smtClean="0"/>
              <a:t> заходу подивились </a:t>
            </a:r>
            <a:r>
              <a:rPr lang="ru-RU" dirty="0" err="1" smtClean="0"/>
              <a:t>мультфільми</a:t>
            </a:r>
            <a:r>
              <a:rPr lang="ru-RU" dirty="0" smtClean="0"/>
              <a:t> та </a:t>
            </a:r>
            <a:r>
              <a:rPr lang="ru-RU" dirty="0" err="1" smtClean="0"/>
              <a:t>поласували</a:t>
            </a:r>
            <a:r>
              <a:rPr lang="ru-RU" dirty="0" smtClean="0"/>
              <a:t> попкорном.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участі</a:t>
            </a:r>
            <a:r>
              <a:rPr lang="ru-RU" dirty="0" smtClean="0"/>
              <a:t> в </a:t>
            </a:r>
            <a:r>
              <a:rPr lang="ru-RU" dirty="0" err="1" smtClean="0"/>
              <a:t>заході</a:t>
            </a:r>
            <a:r>
              <a:rPr lang="ru-RU" dirty="0" smtClean="0"/>
              <a:t> </a:t>
            </a:r>
            <a:r>
              <a:rPr lang="ru-RU" dirty="0" err="1" smtClean="0"/>
              <a:t>діти</a:t>
            </a:r>
            <a:r>
              <a:rPr lang="ru-RU" dirty="0" smtClean="0"/>
              <a:t> </a:t>
            </a:r>
            <a:r>
              <a:rPr lang="ru-RU" dirty="0" err="1" smtClean="0"/>
              <a:t>отримали</a:t>
            </a:r>
            <a:r>
              <a:rPr lang="ru-RU" dirty="0" smtClean="0"/>
              <a:t> </a:t>
            </a:r>
            <a:r>
              <a:rPr lang="ru-RU" dirty="0" err="1" smtClean="0"/>
              <a:t>позитивні</a:t>
            </a:r>
            <a:r>
              <a:rPr lang="ru-RU" dirty="0" smtClean="0"/>
              <a:t> </a:t>
            </a:r>
            <a:r>
              <a:rPr lang="ru-RU" dirty="0" err="1" smtClean="0"/>
              <a:t>емоції</a:t>
            </a:r>
            <a:r>
              <a:rPr lang="ru-RU" dirty="0" smtClean="0"/>
              <a:t> та </a:t>
            </a:r>
            <a:r>
              <a:rPr lang="ru-RU" dirty="0" err="1" smtClean="0"/>
              <a:t>незабутні</a:t>
            </a:r>
            <a:r>
              <a:rPr lang="ru-RU" dirty="0" smtClean="0"/>
              <a:t> </a:t>
            </a:r>
            <a:r>
              <a:rPr lang="ru-RU" dirty="0" err="1" smtClean="0"/>
              <a:t>враження</a:t>
            </a:r>
            <a:r>
              <a:rPr lang="ru-RU" dirty="0" smtClean="0"/>
              <a:t>.</a:t>
            </a:r>
          </a:p>
          <a:p>
            <a:pPr fontAlgn="base"/>
            <a:r>
              <a:rPr lang="ru-RU" dirty="0" smtClean="0"/>
              <a:t> 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 rot="10800000" flipV="1">
            <a:off x="827584" y="5450741"/>
            <a:ext cx="29302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/>
              <a:t>Інформацію взято з сайту</a:t>
            </a:r>
          </a:p>
          <a:p>
            <a:r>
              <a:rPr lang="en-US" dirty="0" smtClean="0">
                <a:hlinkClick r:id="rId3"/>
              </a:rPr>
              <a:t>http://phm.gov.ua/?p=74550</a:t>
            </a:r>
            <a:endParaRPr lang="uk-UA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Шаблоны новогодних презентаций powerpoint скачать в 2021 г | Шаблоны,  Презентация, Осенние украшения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251504" cy="6858000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1403648" y="2492896"/>
            <a:ext cx="59766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3"/>
              </a:rPr>
              <a:t>https://www.facebook.com/watch/?v=454658398776021</a:t>
            </a:r>
            <a:endParaRPr lang="uk-UA" dirty="0" smtClean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403648" y="1268760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Перегляньте відео за посиланням.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672" y="3861048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Яка основна думка </a:t>
            </a:r>
            <a:r>
              <a:rPr lang="uk-UA" sz="2400" dirty="0" err="1" smtClean="0">
                <a:latin typeface="Times New Roman" pitchFamily="18" charset="0"/>
                <a:cs typeface="Times New Roman" pitchFamily="18" charset="0"/>
              </a:rPr>
              <a:t>відеосюжету</a:t>
            </a:r>
            <a:r>
              <a:rPr lang="uk-UA" sz="2400" dirty="0" smtClean="0">
                <a:latin typeface="Times New Roman" pitchFamily="18" charset="0"/>
                <a:cs typeface="Times New Roman" pitchFamily="18" charset="0"/>
              </a:rPr>
              <a:t>?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Шаблоны новогодних презентаций powerpoint скачать в 2021 г | Шаблоны,  Презентация, Осенние украшения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8409" y="0"/>
            <a:ext cx="9182409" cy="6857999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971600" y="1772816"/>
            <a:ext cx="7200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Складіть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запишіть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зошит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тези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для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повідомлення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на тему «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Творити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добро –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це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просто»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 descr="Шаблоны новогодних презентаций powerpoint скачать в 2021 г | Шаблоны,  Презентация, Осенние украшения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2954" y="0"/>
            <a:ext cx="9156954" cy="6858000"/>
          </a:xfrm>
          <a:prstGeom prst="rect">
            <a:avLst/>
          </a:prstGeom>
          <a:noFill/>
        </p:spPr>
      </p:pic>
      <p:sp>
        <p:nvSpPr>
          <p:cNvPr id="3" name="Прямоугольник 2"/>
          <p:cNvSpPr/>
          <p:nvPr/>
        </p:nvSpPr>
        <p:spPr>
          <a:xfrm>
            <a:off x="611560" y="764704"/>
            <a:ext cx="756084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Домашнє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завдання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Скласти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записати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текст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повідомлення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«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Творити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добро –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це</a:t>
            </a:r>
            <a:r>
              <a:rPr lang="ru-RU" sz="2800" smtClean="0">
                <a:latin typeface="Times New Roman" pitchFamily="18" charset="0"/>
                <a:cs typeface="Times New Roman" pitchFamily="18" charset="0"/>
              </a:rPr>
              <a:t> просто»,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використавши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2-3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джерела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підготуватись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виступу</a:t>
            </a:r>
            <a:r>
              <a:rPr lang="ru-RU" dirty="0" smtClean="0"/>
              <a:t>.</a:t>
            </a:r>
          </a:p>
          <a:p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216</Words>
  <Application>Microsoft Office PowerPoint</Application>
  <PresentationFormat>Экран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Zver</dc:creator>
  <cp:lastModifiedBy>Пользователь</cp:lastModifiedBy>
  <cp:revision>10</cp:revision>
  <dcterms:created xsi:type="dcterms:W3CDTF">2021-01-21T17:32:39Z</dcterms:created>
  <dcterms:modified xsi:type="dcterms:W3CDTF">2025-02-02T14:14:03Z</dcterms:modified>
</cp:coreProperties>
</file>