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6" r:id="rId3"/>
    <p:sldId id="257" r:id="rId4"/>
    <p:sldId id="268" r:id="rId5"/>
    <p:sldId id="263" r:id="rId6"/>
    <p:sldId id="265" r:id="rId7"/>
    <p:sldId id="256" r:id="rId8"/>
    <p:sldId id="273" r:id="rId9"/>
    <p:sldId id="272" r:id="rId10"/>
    <p:sldId id="271" r:id="rId11"/>
    <p:sldId id="270" r:id="rId12"/>
    <p:sldId id="267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18" autoAdjust="0"/>
  </p:normalViewPr>
  <p:slideViewPr>
    <p:cSldViewPr>
      <p:cViewPr varScale="1">
        <p:scale>
          <a:sx n="66" d="100"/>
          <a:sy n="66" d="100"/>
        </p:scale>
        <p:origin x="-142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2fe791_652a6bc998974c899ccd48141ee32e2c.jpg_srz_807_591_85_22_0.50_1.20_0.jpe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4953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err="1" smtClean="0"/>
              <a:t>Стрембицька</a:t>
            </a:r>
            <a:r>
              <a:rPr lang="uk-UA" sz="4400" b="1" dirty="0" smtClean="0"/>
              <a:t> Л.А.</a:t>
            </a:r>
          </a:p>
          <a:p>
            <a:pPr algn="ctr"/>
            <a:r>
              <a:rPr lang="uk-UA" sz="4400" b="1" dirty="0" smtClean="0">
                <a:solidFill>
                  <a:srgbClr val="00B050"/>
                </a:solidFill>
              </a:rPr>
              <a:t>7 клас</a:t>
            </a:r>
          </a:p>
          <a:p>
            <a:pPr algn="ctr"/>
            <a:r>
              <a:rPr lang="uk-UA" sz="4400" b="1" dirty="0" smtClean="0">
                <a:solidFill>
                  <a:srgbClr val="00B050"/>
                </a:solidFill>
              </a:rPr>
              <a:t>Українська мова</a:t>
            </a:r>
          </a:p>
          <a:p>
            <a:pPr algn="ctr"/>
            <a:r>
              <a:rPr lang="uk-UA" sz="4400" b="1" dirty="0" smtClean="0">
                <a:solidFill>
                  <a:srgbClr val="00B0F0"/>
                </a:solidFill>
              </a:rPr>
              <a:t>Двадцять третє вересня</a:t>
            </a:r>
          </a:p>
          <a:p>
            <a:pPr algn="ctr"/>
            <a:r>
              <a:rPr lang="uk-UA" sz="4400" b="1" dirty="0" smtClean="0">
                <a:solidFill>
                  <a:srgbClr val="00B0F0"/>
                </a:solidFill>
              </a:rPr>
              <a:t>Класна робота</a:t>
            </a:r>
          </a:p>
          <a:p>
            <a:endParaRPr lang="ru-RU" dirty="0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457200" y="1981200"/>
            <a:ext cx="53340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5.Веди читацький щоденник.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9200" y="457200"/>
            <a:ext cx="441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Вчись переказувати текст</a:t>
            </a:r>
            <a:endParaRPr lang="ru-RU" sz="3200" b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381000" y="1600200"/>
            <a:ext cx="53340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1.Уважно прочитай текст.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типовой процесс 7"/>
          <p:cNvSpPr/>
          <p:nvPr/>
        </p:nvSpPr>
        <p:spPr>
          <a:xfrm>
            <a:off x="457200" y="3200400"/>
            <a:ext cx="5334000" cy="16764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Уяви одну або декілька картинок прочитаного.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609600" y="533400"/>
            <a:ext cx="5181600" cy="2590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3.Зверни увагу на слова автора, які найчастіше передають основну думку тексту.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типовой процесс 6"/>
          <p:cNvSpPr/>
          <p:nvPr/>
        </p:nvSpPr>
        <p:spPr>
          <a:xfrm>
            <a:off x="609600" y="3429000"/>
            <a:ext cx="51816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4.Переказуючи, заглядай в книгу.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типовой процесс 3"/>
          <p:cNvSpPr/>
          <p:nvPr/>
        </p:nvSpPr>
        <p:spPr>
          <a:xfrm>
            <a:off x="609600" y="1600200"/>
            <a:ext cx="5181600" cy="1828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Перевір себе: перекажи самостійно текст.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5029200" cy="563562"/>
          </a:xfrm>
        </p:spPr>
        <p:txBody>
          <a:bodyPr/>
          <a:lstStyle/>
          <a:p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Вчись читати виразно</a:t>
            </a:r>
            <a:endParaRPr lang="ru-RU" sz="32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609600" y="1371600"/>
            <a:ext cx="5181600" cy="16002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Старайся уявити те, що читаєш.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Блок-схема: типовой процесс 3"/>
          <p:cNvSpPr/>
          <p:nvPr/>
        </p:nvSpPr>
        <p:spPr>
          <a:xfrm>
            <a:off x="609600" y="3276600"/>
            <a:ext cx="5181600" cy="16002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Визнач своє і автора відношення до події і героїв.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типовой процесс 1"/>
          <p:cNvSpPr/>
          <p:nvPr/>
        </p:nvSpPr>
        <p:spPr>
          <a:xfrm>
            <a:off x="533400" y="1143000"/>
            <a:ext cx="5181600" cy="12954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Читай швидко, вимовляючи слова.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533400" y="2743200"/>
            <a:ext cx="5181600" cy="1828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Дотримуйся пауз при комах, в кінці речення, між абзацами.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1143000"/>
          </a:xfrm>
        </p:spPr>
        <p:txBody>
          <a:bodyPr/>
          <a:lstStyle/>
          <a:p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Вчись читати правильно</a:t>
            </a:r>
            <a:endParaRPr lang="ru-RU" sz="32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533400" y="1524000"/>
            <a:ext cx="5181600" cy="1524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1.Стеж за словами на рядку, не переставляй їх.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Блок-схема: типовой процесс 3"/>
          <p:cNvSpPr/>
          <p:nvPr/>
        </p:nvSpPr>
        <p:spPr>
          <a:xfrm>
            <a:off x="533400" y="3429000"/>
            <a:ext cx="5181600" cy="12954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Намагайся зрозуміти те, про що читаєш.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типовой процесс 3"/>
          <p:cNvSpPr/>
          <p:nvPr/>
        </p:nvSpPr>
        <p:spPr>
          <a:xfrm>
            <a:off x="609600" y="990600"/>
            <a:ext cx="5105400" cy="1524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При читанні будь уважним до кожного слова.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Блок-схема: типовой процесс 4"/>
          <p:cNvSpPr/>
          <p:nvPr/>
        </p:nvSpPr>
        <p:spPr>
          <a:xfrm>
            <a:off x="609600" y="2743200"/>
            <a:ext cx="5105400" cy="2209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Старайся прочитати про себе не шепотіти й не ворушити губами.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3400" y="304800"/>
            <a:ext cx="502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Читання – це віконце, через яке діти бачать, пізнають світ і самих себе. </a:t>
            </a:r>
          </a:p>
          <a:p>
            <a:r>
              <a:rPr lang="ru-RU" sz="28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В. Сухомлинський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Книги – кораблі думки, які плавають хвилями часу і несуть свій дорогоцінний вантаж від покоління до покоління. </a:t>
            </a:r>
          </a:p>
          <a:p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Ф. Бекон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24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u="sng" dirty="0" smtClean="0"/>
              <a:t>Домашнє завдання:</a:t>
            </a:r>
          </a:p>
          <a:p>
            <a:r>
              <a:rPr lang="uk-UA" sz="4400" dirty="0" smtClean="0"/>
              <a:t>1.Опрацювати матеріал підручника стор.31-33</a:t>
            </a:r>
          </a:p>
          <a:p>
            <a:r>
              <a:rPr lang="uk-UA" sz="4400" dirty="0" smtClean="0"/>
              <a:t>2.Виконати письмово завд.1 на стор.33</a:t>
            </a:r>
            <a:endParaRPr lang="ru-RU" sz="4400" dirty="0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1510209">
            <a:off x="505977" y="51991"/>
            <a:ext cx="856720" cy="113729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5800" y="685801"/>
            <a:ext cx="515797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Поради читачам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9600" y="2819401"/>
            <a:ext cx="487680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Пам'ятки </a:t>
            </a:r>
          </a:p>
          <a:p>
            <a:pPr algn="ctr"/>
            <a:r>
              <a:rPr lang="uk-UA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Для розвитку ключових </a:t>
            </a:r>
          </a:p>
          <a:p>
            <a:pPr algn="ctr"/>
            <a:r>
              <a:rPr lang="uk-UA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компетентностей учнів</a:t>
            </a:r>
            <a:endParaRPr lang="ru-RU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685800" y="1447800"/>
            <a:ext cx="5105400" cy="1524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Ти прочитав книжку. Після цього подумай:</a:t>
            </a:r>
            <a:endParaRPr lang="ru-RU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Рисунок 21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346613" y="685800"/>
            <a:ext cx="99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uk-UA" sz="28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</a:t>
            </a:r>
            <a:r>
              <a:rPr lang="uk-UA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Блок-схема: типовой процесс 8"/>
          <p:cNvSpPr/>
          <p:nvPr/>
        </p:nvSpPr>
        <p:spPr>
          <a:xfrm>
            <a:off x="685800" y="3124200"/>
            <a:ext cx="5105400" cy="1447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1.Про що і про кого може йти мова в книжці?</a:t>
            </a:r>
            <a:endParaRPr lang="ru-RU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609600" y="1295400"/>
            <a:ext cx="51054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Чи хотілося тобі прочитати її?  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4" name="Блок-схема: типовой процесс 3"/>
          <p:cNvSpPr/>
          <p:nvPr/>
        </p:nvSpPr>
        <p:spPr>
          <a:xfrm>
            <a:off x="609600" y="2895600"/>
            <a:ext cx="5105400" cy="1143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Яка основна думка твору?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762000" y="1219200"/>
            <a:ext cx="4876800" cy="1447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4.Познач слова, зміст яких тобі не відомий.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4" name="Блок-схема: типовой процесс 3"/>
          <p:cNvSpPr/>
          <p:nvPr/>
        </p:nvSpPr>
        <p:spPr>
          <a:xfrm>
            <a:off x="762000" y="2819400"/>
            <a:ext cx="4876800" cy="16002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Назви дійових осіб.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609600" y="1371600"/>
            <a:ext cx="5105400" cy="2209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6. Чи охоче ти читав книжку? Чому? </a:t>
            </a:r>
            <a:endParaRPr lang="ru-RU" sz="3200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457200" y="1295400"/>
            <a:ext cx="53340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7.Чого вчить цей твір?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типовой процесс 7"/>
          <p:cNvSpPr/>
          <p:nvPr/>
        </p:nvSpPr>
        <p:spPr>
          <a:xfrm>
            <a:off x="457200" y="2819400"/>
            <a:ext cx="5334000" cy="2514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8. Чи хотілося б тобі прочитати інші твори цього автора або книжку на подібну тему? 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95400" y="457200"/>
            <a:ext cx="411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Як працювати </a:t>
            </a:r>
          </a:p>
          <a:p>
            <a:pPr algn="ctr"/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 книгою</a:t>
            </a:r>
            <a:endParaRPr lang="ru-RU" sz="3200" b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457200" y="1905000"/>
            <a:ext cx="53340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1.З книгою поводься</a:t>
            </a:r>
          </a:p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з обережністю й охайно.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типовой процесс 7"/>
          <p:cNvSpPr/>
          <p:nvPr/>
        </p:nvSpPr>
        <p:spPr>
          <a:xfrm>
            <a:off x="457200" y="3429000"/>
            <a:ext cx="5334000" cy="9144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2.Використовуй закладки.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457200" y="1295400"/>
            <a:ext cx="5334000" cy="1828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3.Не слинь палець для перегортання сторінок, не згортай їх.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типовой процесс 7"/>
          <p:cNvSpPr/>
          <p:nvPr/>
        </p:nvSpPr>
        <p:spPr>
          <a:xfrm>
            <a:off x="457200" y="3276600"/>
            <a:ext cx="5334000" cy="1143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4.Читай виразно і зрозуміло.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262</TotalTime>
  <Words>332</Words>
  <Application>Microsoft Office PowerPoint</Application>
  <PresentationFormat>Экран (4:3)</PresentationFormat>
  <Paragraphs>52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Вчись читати виразно</vt:lpstr>
      <vt:lpstr>Слайд 15</vt:lpstr>
      <vt:lpstr>Вчись читати правильно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Пользователь</cp:lastModifiedBy>
  <cp:revision>35</cp:revision>
  <dcterms:created xsi:type="dcterms:W3CDTF">2015-08-23T15:56:17Z</dcterms:created>
  <dcterms:modified xsi:type="dcterms:W3CDTF">2024-09-22T07:59:15Z</dcterms:modified>
</cp:coreProperties>
</file>