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7" r:id="rId2"/>
    <p:sldId id="272" r:id="rId3"/>
    <p:sldId id="270" r:id="rId4"/>
    <p:sldId id="258" r:id="rId5"/>
    <p:sldId id="268" r:id="rId6"/>
    <p:sldId id="267" r:id="rId7"/>
    <p:sldId id="266" r:id="rId8"/>
    <p:sldId id="269" r:id="rId9"/>
    <p:sldId id="265" r:id="rId10"/>
    <p:sldId id="837" r:id="rId11"/>
    <p:sldId id="273" r:id="rId12"/>
    <p:sldId id="277" r:id="rId13"/>
    <p:sldId id="275" r:id="rId14"/>
    <p:sldId id="276" r:id="rId15"/>
    <p:sldId id="274" r:id="rId16"/>
    <p:sldId id="3950" r:id="rId17"/>
    <p:sldId id="271" r:id="rId18"/>
    <p:sldId id="262" r:id="rId19"/>
    <p:sldId id="261" r:id="rId2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4660"/>
  </p:normalViewPr>
  <p:slideViewPr>
    <p:cSldViewPr>
      <p:cViewPr varScale="1">
        <p:scale>
          <a:sx n="59" d="100"/>
          <a:sy n="59" d="100"/>
        </p:scale>
        <p:origin x="144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4714884"/>
            <a:ext cx="6400800" cy="1643074"/>
          </a:xfrm>
        </p:spPr>
        <p:txBody>
          <a:bodyPr>
            <a:normAutofit/>
          </a:bodyPr>
          <a:lstStyle/>
          <a:p>
            <a:r>
              <a:rPr lang="uk-UA" sz="3600" dirty="0"/>
              <a:t>                 </a:t>
            </a:r>
            <a:r>
              <a:rPr lang="uk-UA" sz="2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100910" cy="3571900"/>
          </a:xfrm>
        </p:spPr>
        <p:txBody>
          <a:bodyPr>
            <a:normAutofit fontScale="90000"/>
          </a:bodyPr>
          <a:lstStyle/>
          <a:p>
            <a:r>
              <a:rPr lang="uk-UA" sz="4000" dirty="0"/>
              <a:t> </a:t>
            </a:r>
            <a:r>
              <a:rPr lang="uk-UA" sz="2400" i="1" dirty="0" err="1">
                <a:solidFill>
                  <a:srgbClr val="0070C0"/>
                </a:solidFill>
              </a:rPr>
              <a:t>Проєкт</a:t>
            </a:r>
            <a:r>
              <a:rPr lang="uk-UA" sz="2400" i="1" dirty="0">
                <a:solidFill>
                  <a:srgbClr val="0070C0"/>
                </a:solidFill>
              </a:rPr>
              <a:t> </a:t>
            </a:r>
            <a:r>
              <a:rPr lang="ru-RU" sz="2400" i="1" dirty="0">
                <a:solidFill>
                  <a:srgbClr val="0070C0"/>
                </a:solidFill>
              </a:rPr>
              <a:t>«</a:t>
            </a:r>
            <a:r>
              <a:rPr lang="ru-RU" sz="2400" i="1" dirty="0" err="1">
                <a:solidFill>
                  <a:srgbClr val="0070C0"/>
                </a:solidFill>
              </a:rPr>
              <a:t>Скринька</a:t>
            </a:r>
            <a:r>
              <a:rPr lang="ru-RU" sz="2400" i="1" dirty="0">
                <a:solidFill>
                  <a:srgbClr val="0070C0"/>
                </a:solidFill>
              </a:rPr>
              <a:t>»</a:t>
            </a:r>
            <a:br>
              <a:rPr lang="ru-RU" sz="3200" dirty="0"/>
            </a:br>
            <a:br>
              <a:rPr lang="uk-UA" sz="3200" dirty="0"/>
            </a:br>
            <a:r>
              <a:rPr lang="uk-UA" sz="2700" dirty="0">
                <a:solidFill>
                  <a:schemeClr val="accent1">
                    <a:lumMod val="75000"/>
                  </a:schemeClr>
                </a:solidFill>
              </a:rPr>
              <a:t>Добір матеріалів та інструментів. Технологічний процес виготовлення виробу: розмічання, пиляння.</a:t>
            </a:r>
            <a:br>
              <a:rPr lang="uk-UA" sz="27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uk-UA" sz="2700" dirty="0">
                <a:solidFill>
                  <a:schemeClr val="accent1">
                    <a:lumMod val="75000"/>
                  </a:schemeClr>
                </a:solidFill>
              </a:rPr>
              <a:t>Повторення . Конструкційні матеріали</a:t>
            </a:r>
            <a:br>
              <a:rPr lang="uk-UA" sz="6000" dirty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  <p:pic>
        <p:nvPicPr>
          <p:cNvPr id="33794" name="Picture 2" descr="Шкатулка из дерева своими руками (36 фото): чертежи и схемы сборки  деревянных шкатулок. Как сделать и украсить шкатулку с секретом?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214818"/>
            <a:ext cx="2466975" cy="18478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Прямоугольник 4"/>
          <p:cNvSpPr/>
          <p:nvPr/>
        </p:nvSpPr>
        <p:spPr>
          <a:xfrm>
            <a:off x="4500562" y="4500570"/>
            <a:ext cx="385765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Дата: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01.04.2025</a:t>
            </a:r>
          </a:p>
          <a:p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Клас: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8 – А,Б</a:t>
            </a:r>
          </a:p>
          <a:p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Урок: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27</a:t>
            </a:r>
          </a:p>
          <a:p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Предмет: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Трудове навчання</a:t>
            </a:r>
          </a:p>
          <a:p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Вчитель: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Капуста В.М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02.03.2025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7" y="1228147"/>
            <a:ext cx="6549050" cy="364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500" b="1" dirty="0"/>
              <a:t>Гімнастика для очей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EF70354-AC86-4451-9374-B0ECE2C69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" t="19029" r="4683" b="16505"/>
          <a:stretch/>
        </p:blipFill>
        <p:spPr>
          <a:xfrm>
            <a:off x="2130576" y="2829456"/>
            <a:ext cx="4752475" cy="19179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E9EF476-82D4-43B3-AE2B-35C11B154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" t="13334" r="91845" b="74110"/>
          <a:stretch/>
        </p:blipFill>
        <p:spPr>
          <a:xfrm>
            <a:off x="63692" y="1603303"/>
            <a:ext cx="667471" cy="64585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B75EE9E-5970-4B0B-8CE6-90C38836E6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5" t="16156" r="79686" b="74110"/>
          <a:stretch/>
        </p:blipFill>
        <p:spPr>
          <a:xfrm>
            <a:off x="1909475" y="1735167"/>
            <a:ext cx="667471" cy="50068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BC785B1-C6C8-413B-A06B-F8A6303C5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13" t="16156" r="62305" b="74110"/>
          <a:stretch/>
        </p:blipFill>
        <p:spPr>
          <a:xfrm>
            <a:off x="3625749" y="1830181"/>
            <a:ext cx="995077" cy="50068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D879D9-742B-4C30-AD99-1676CEC463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8" t="14023" r="48280" b="76243"/>
          <a:stretch/>
        </p:blipFill>
        <p:spPr>
          <a:xfrm>
            <a:off x="5610153" y="1643064"/>
            <a:ext cx="995077" cy="500684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534BDB6-5777-4128-9D6C-71ED89872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1" t="27489" r="86147" b="62493"/>
          <a:stretch/>
        </p:blipFill>
        <p:spPr>
          <a:xfrm>
            <a:off x="7629355" y="1754564"/>
            <a:ext cx="995077" cy="51530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431D62C-03FD-40A1-8C4E-BCB2832B74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1" t="25383" r="71147" b="62785"/>
          <a:stretch/>
        </p:blipFill>
        <p:spPr>
          <a:xfrm>
            <a:off x="7927155" y="3636493"/>
            <a:ext cx="995077" cy="60860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E18D3F6-490A-4110-B448-E5E39ABA1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73" t="25383" r="55945" b="62785"/>
          <a:stretch/>
        </p:blipFill>
        <p:spPr>
          <a:xfrm>
            <a:off x="6788727" y="5219269"/>
            <a:ext cx="995077" cy="60860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B44BD13F-B057-4F2B-9C2D-C391D490506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23" t="25383" r="45295" b="62785"/>
          <a:stretch/>
        </p:blipFill>
        <p:spPr>
          <a:xfrm>
            <a:off x="4848486" y="5219269"/>
            <a:ext cx="995077" cy="60860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32C2FA8-B135-41AC-B440-801A008F91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86" t="26050" r="34532" b="62118"/>
          <a:stretch/>
        </p:blipFill>
        <p:spPr>
          <a:xfrm>
            <a:off x="3257719" y="5367841"/>
            <a:ext cx="995077" cy="60860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AAA58F0-F4B7-4AD4-899B-9EF2E8E51C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11" t="26050" r="18907" b="62118"/>
          <a:stretch/>
        </p:blipFill>
        <p:spPr>
          <a:xfrm>
            <a:off x="709587" y="5351753"/>
            <a:ext cx="995077" cy="60860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08EE52-A5F1-4D33-B36B-23EB6CA705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78" t="26050" r="5240" b="62118"/>
          <a:stretch/>
        </p:blipFill>
        <p:spPr>
          <a:xfrm>
            <a:off x="15146" y="4132906"/>
            <a:ext cx="995077" cy="60860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7DF2B3-9F46-4E8F-B9C7-7F44632F89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3" t="49358" r="34075" b="38810"/>
          <a:stretch/>
        </p:blipFill>
        <p:spPr>
          <a:xfrm>
            <a:off x="1021227" y="3532963"/>
            <a:ext cx="789471" cy="482856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59883E8-FE86-4865-BD44-07468E48FAC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01" t="49358" r="46240" b="40509"/>
          <a:stretch/>
        </p:blipFill>
        <p:spPr>
          <a:xfrm>
            <a:off x="3237314" y="3567628"/>
            <a:ext cx="620948" cy="41352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5B505AF-A426-4CDE-8BB9-0138108C43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3" t="50590" r="72488" b="39277"/>
          <a:stretch/>
        </p:blipFill>
        <p:spPr>
          <a:xfrm>
            <a:off x="4874428" y="3567628"/>
            <a:ext cx="822623" cy="41352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E977F35-CB4E-4B02-B455-686FF88D30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6" t="62228" r="60425" b="27639"/>
          <a:stretch/>
        </p:blipFill>
        <p:spPr>
          <a:xfrm>
            <a:off x="8156127" y="5144990"/>
            <a:ext cx="822623" cy="4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96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Скринька з паличок для морозива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err="1"/>
              <a:t>Палички</a:t>
            </a:r>
            <a:r>
              <a:rPr lang="ru-RU" sz="2000" dirty="0"/>
              <a:t> </a:t>
            </a:r>
            <a:r>
              <a:rPr lang="ru-RU" sz="2000" dirty="0" err="1"/>
              <a:t>з-під</a:t>
            </a:r>
            <a:r>
              <a:rPr lang="ru-RU" sz="2000" dirty="0"/>
              <a:t> </a:t>
            </a:r>
            <a:r>
              <a:rPr lang="ru-RU" sz="2000" dirty="0" err="1"/>
              <a:t>морозива</a:t>
            </a:r>
            <a:r>
              <a:rPr lang="ru-RU" sz="2000" dirty="0"/>
              <a:t> </a:t>
            </a:r>
            <a:r>
              <a:rPr lang="ru-RU" sz="2000" dirty="0" err="1"/>
              <a:t>можна</a:t>
            </a:r>
            <a:r>
              <a:rPr lang="ru-RU" sz="2000" dirty="0"/>
              <a:t> </a:t>
            </a:r>
            <a:r>
              <a:rPr lang="ru-RU" sz="2000" dirty="0" err="1"/>
              <a:t>склеїти</a:t>
            </a:r>
            <a:r>
              <a:rPr lang="ru-RU" sz="2000" dirty="0"/>
              <a:t>, </a:t>
            </a:r>
            <a:r>
              <a:rPr lang="ru-RU" sz="2000" dirty="0" err="1"/>
              <a:t>наклеїти</a:t>
            </a:r>
            <a:r>
              <a:rPr lang="ru-RU" sz="2000" dirty="0"/>
              <a:t> один на одного </a:t>
            </a:r>
            <a:r>
              <a:rPr lang="ru-RU" sz="2000" dirty="0" err="1"/>
              <a:t>або</a:t>
            </a:r>
            <a:r>
              <a:rPr lang="ru-RU" sz="2000" dirty="0"/>
              <a:t> на </a:t>
            </a:r>
            <a:r>
              <a:rPr lang="ru-RU" sz="2000" dirty="0" err="1"/>
              <a:t>інший</a:t>
            </a:r>
            <a:r>
              <a:rPr lang="ru-RU" sz="2000" dirty="0"/>
              <a:t> </a:t>
            </a:r>
            <a:r>
              <a:rPr lang="ru-RU" sz="2000" dirty="0" err="1"/>
              <a:t>матеріал</a:t>
            </a:r>
            <a:r>
              <a:rPr lang="ru-RU" sz="2000" dirty="0"/>
              <a:t>, </a:t>
            </a:r>
            <a:r>
              <a:rPr lang="ru-RU" sz="2000" dirty="0" err="1"/>
              <a:t>зафіксувати</a:t>
            </a:r>
            <a:r>
              <a:rPr lang="ru-RU" sz="2000" dirty="0"/>
              <a:t> нитками. Вони </a:t>
            </a:r>
            <a:r>
              <a:rPr lang="ru-RU" sz="2000" dirty="0" err="1"/>
              <a:t>виготовляються</a:t>
            </a:r>
            <a:r>
              <a:rPr lang="ru-RU" sz="2000" dirty="0"/>
              <a:t> </a:t>
            </a:r>
            <a:r>
              <a:rPr lang="ru-RU" sz="2000" dirty="0" err="1"/>
              <a:t>з</a:t>
            </a:r>
            <a:r>
              <a:rPr lang="ru-RU" sz="2000" dirty="0"/>
              <a:t> </a:t>
            </a:r>
            <a:r>
              <a:rPr lang="ru-RU" sz="2000" dirty="0" err="1"/>
              <a:t>м’якої</a:t>
            </a:r>
            <a:r>
              <a:rPr lang="ru-RU" sz="2000" dirty="0"/>
              <a:t> </a:t>
            </a:r>
            <a:r>
              <a:rPr lang="ru-RU" sz="2000" dirty="0" err="1"/>
              <a:t>деревини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пресованої</a:t>
            </a:r>
            <a:r>
              <a:rPr lang="ru-RU" sz="2000" dirty="0"/>
              <a:t> стружки, </a:t>
            </a:r>
            <a:r>
              <a:rPr lang="ru-RU" sz="2000" dirty="0" err="1"/>
              <a:t>досить</a:t>
            </a:r>
            <a:r>
              <a:rPr lang="ru-RU" sz="2000" dirty="0"/>
              <a:t> </a:t>
            </a:r>
            <a:r>
              <a:rPr lang="ru-RU" sz="2000" dirty="0" err="1"/>
              <a:t>тендітні</a:t>
            </a:r>
            <a:r>
              <a:rPr lang="ru-RU" sz="2000" dirty="0"/>
              <a:t>.</a:t>
            </a:r>
          </a:p>
        </p:txBody>
      </p:sp>
      <p:pic>
        <p:nvPicPr>
          <p:cNvPr id="26626" name="Picture 2" descr="https://zrobysam.net.ua/wp-content/uploads/ubyt_1305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3108" y="2714620"/>
            <a:ext cx="4357718" cy="32650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1746" name="Picture 2" descr="https://zrobysam.net.ua/wp-content/uploads/ubyt_13088.jpg"/>
          <p:cNvPicPr>
            <a:picLocks noChangeAspect="1" noChangeArrowheads="1"/>
          </p:cNvPicPr>
          <p:nvPr/>
        </p:nvPicPr>
        <p:blipFill>
          <a:blip r:embed="rId2"/>
          <a:srcRect l="8902" r="9866" b="21287"/>
          <a:stretch>
            <a:fillRect/>
          </a:stretch>
        </p:blipFill>
        <p:spPr bwMode="auto">
          <a:xfrm>
            <a:off x="1928794" y="2143116"/>
            <a:ext cx="5214974" cy="378621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643050"/>
            <a:ext cx="8485090" cy="4455998"/>
          </a:xfrm>
        </p:spPr>
        <p:txBody>
          <a:bodyPr>
            <a:normAutofit/>
          </a:bodyPr>
          <a:lstStyle/>
          <a:p>
            <a:r>
              <a:rPr lang="ru-RU" sz="2000" dirty="0" err="1"/>
              <a:t>Якщо</a:t>
            </a:r>
            <a:r>
              <a:rPr lang="ru-RU" sz="2000" dirty="0"/>
              <a:t> </a:t>
            </a:r>
            <a:r>
              <a:rPr lang="ru-RU" sz="2000" dirty="0" err="1"/>
              <a:t>потрібно</a:t>
            </a:r>
            <a:r>
              <a:rPr lang="ru-RU" sz="2000" dirty="0"/>
              <a:t> </a:t>
            </a:r>
            <a:r>
              <a:rPr lang="ru-RU" sz="2000" dirty="0" err="1"/>
              <a:t>вкоротити</a:t>
            </a:r>
            <a:r>
              <a:rPr lang="ru-RU" sz="2000" dirty="0"/>
              <a:t> </a:t>
            </a:r>
            <a:r>
              <a:rPr lang="ru-RU" sz="2000" dirty="0" err="1"/>
              <a:t>палички</a:t>
            </a:r>
            <a:r>
              <a:rPr lang="ru-RU" sz="2000" dirty="0"/>
              <a:t>, </a:t>
            </a:r>
            <a:r>
              <a:rPr lang="ru-RU" sz="2000" dirty="0" err="1"/>
              <a:t>краще</a:t>
            </a:r>
            <a:r>
              <a:rPr lang="ru-RU" sz="2000" dirty="0"/>
              <a:t> </a:t>
            </a:r>
            <a:r>
              <a:rPr lang="ru-RU" sz="2000" dirty="0" err="1"/>
              <a:t>використовувати</a:t>
            </a:r>
            <a:r>
              <a:rPr lang="ru-RU" sz="2000" dirty="0"/>
              <a:t> </a:t>
            </a:r>
            <a:r>
              <a:rPr lang="ru-RU" sz="2000" dirty="0" err="1"/>
              <a:t>ножівку</a:t>
            </a:r>
            <a:r>
              <a:rPr lang="ru-RU" sz="2000" dirty="0"/>
              <a:t> </a:t>
            </a:r>
            <a:r>
              <a:rPr lang="ru-RU" sz="2000" dirty="0" err="1"/>
              <a:t>з</a:t>
            </a:r>
            <a:r>
              <a:rPr lang="ru-RU" sz="2000" dirty="0"/>
              <a:t> </a:t>
            </a:r>
            <a:r>
              <a:rPr lang="ru-RU" sz="2000" dirty="0" err="1"/>
              <a:t>дрібними</a:t>
            </a:r>
            <a:r>
              <a:rPr lang="ru-RU" sz="2000" dirty="0"/>
              <a:t> </a:t>
            </a:r>
            <a:r>
              <a:rPr lang="ru-RU" sz="2000" dirty="0" err="1"/>
              <a:t>зубцями</a:t>
            </a:r>
            <a:r>
              <a:rPr lang="ru-RU" sz="2000" dirty="0"/>
              <a:t>, </a:t>
            </a:r>
            <a:r>
              <a:rPr lang="ru-RU" sz="2000" dirty="0" err="1"/>
              <a:t>канцелярський</a:t>
            </a:r>
            <a:r>
              <a:rPr lang="ru-RU" sz="2000" dirty="0"/>
              <a:t> ножик. </a:t>
            </a:r>
            <a:r>
              <a:rPr lang="ru-RU" sz="2000" dirty="0" err="1"/>
              <a:t>Скринька</a:t>
            </a:r>
            <a:r>
              <a:rPr lang="ru-RU" sz="2000" dirty="0"/>
              <a:t> повинна </a:t>
            </a:r>
            <a:r>
              <a:rPr lang="ru-RU" sz="2000" dirty="0" err="1"/>
              <a:t>складатися</a:t>
            </a:r>
            <a:r>
              <a:rPr lang="ru-RU" sz="2000" dirty="0"/>
              <a:t> </a:t>
            </a:r>
            <a:r>
              <a:rPr lang="ru-RU" sz="2000" dirty="0" err="1"/>
              <a:t>з</a:t>
            </a:r>
            <a:r>
              <a:rPr lang="ru-RU" sz="2000" dirty="0"/>
              <a:t> </a:t>
            </a:r>
            <a:r>
              <a:rPr lang="ru-RU" sz="2000" dirty="0" err="1"/>
              <a:t>чотирьох</a:t>
            </a:r>
            <a:r>
              <a:rPr lang="ru-RU" sz="2000" dirty="0"/>
              <a:t> </a:t>
            </a:r>
            <a:r>
              <a:rPr lang="ru-RU" sz="2000" dirty="0" err="1"/>
              <a:t>боків</a:t>
            </a:r>
            <a:r>
              <a:rPr lang="ru-RU" sz="2000" dirty="0"/>
              <a:t>, дна </a:t>
            </a:r>
            <a:r>
              <a:rPr lang="ru-RU" sz="2000" dirty="0" err="1"/>
              <a:t>і</a:t>
            </a:r>
            <a:r>
              <a:rPr lang="ru-RU" sz="2000" dirty="0"/>
              <a:t> </a:t>
            </a:r>
            <a:r>
              <a:rPr lang="ru-RU" sz="2000" dirty="0" err="1"/>
              <a:t>кришки</a:t>
            </a:r>
            <a:r>
              <a:rPr lang="ru-RU" sz="2000" dirty="0"/>
              <a:t>.</a:t>
            </a:r>
          </a:p>
        </p:txBody>
      </p:sp>
      <p:pic>
        <p:nvPicPr>
          <p:cNvPr id="28674" name="Picture 2" descr="https://zrobysam.net.ua/wp-content/uploads/ubyt_13072.jpg"/>
          <p:cNvPicPr>
            <a:picLocks noChangeAspect="1" noChangeArrowheads="1"/>
          </p:cNvPicPr>
          <p:nvPr/>
        </p:nvPicPr>
        <p:blipFill>
          <a:blip r:embed="rId2"/>
          <a:srcRect b="18316"/>
          <a:stretch>
            <a:fillRect/>
          </a:stretch>
        </p:blipFill>
        <p:spPr bwMode="auto">
          <a:xfrm>
            <a:off x="1785918" y="2928934"/>
            <a:ext cx="5441407" cy="333026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7650" name="Picture 2" descr="https://zrobysam.net.ua/wp-content/uploads/ubyt_1305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010347"/>
            <a:ext cx="5500726" cy="41214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sz="2000" dirty="0" err="1"/>
              <a:t>Кришка</a:t>
            </a:r>
            <a:r>
              <a:rPr lang="ru-RU" sz="2000" dirty="0"/>
              <a:t>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одягатися</a:t>
            </a:r>
            <a:r>
              <a:rPr lang="ru-RU" sz="2000" dirty="0"/>
              <a:t>,   </a:t>
            </a:r>
            <a:r>
              <a:rPr lang="ru-RU" sz="2000" dirty="0" err="1"/>
              <a:t>мати</a:t>
            </a:r>
            <a:r>
              <a:rPr lang="ru-RU" sz="2000" dirty="0"/>
              <a:t> </a:t>
            </a:r>
            <a:r>
              <a:rPr lang="ru-RU" sz="2000" dirty="0" err="1"/>
              <a:t>внутрішні</a:t>
            </a:r>
            <a:r>
              <a:rPr lang="ru-RU" sz="2000" dirty="0"/>
              <a:t> пази для </a:t>
            </a:r>
            <a:r>
              <a:rPr lang="ru-RU" sz="2000" dirty="0" err="1"/>
              <a:t>фіксації</a:t>
            </a:r>
            <a:r>
              <a:rPr lang="ru-RU" sz="2000" dirty="0"/>
              <a:t> </a:t>
            </a:r>
            <a:r>
              <a:rPr lang="ru-RU" sz="2000" dirty="0" err="1"/>
              <a:t>з</a:t>
            </a:r>
            <a:r>
              <a:rPr lang="ru-RU" sz="2000" dirty="0"/>
              <a:t> тих самих </a:t>
            </a:r>
            <a:r>
              <a:rPr lang="ru-RU" sz="2000" dirty="0" err="1"/>
              <a:t>паличок</a:t>
            </a:r>
            <a:r>
              <a:rPr lang="ru-RU" sz="2000" dirty="0"/>
              <a:t> </a:t>
            </a:r>
            <a:r>
              <a:rPr lang="ru-RU" sz="2000" dirty="0" err="1"/>
              <a:t>або</a:t>
            </a:r>
            <a:r>
              <a:rPr lang="ru-RU" sz="2000" dirty="0"/>
              <a:t> </a:t>
            </a:r>
            <a:r>
              <a:rPr lang="ru-RU" sz="2000" dirty="0" err="1"/>
              <a:t>гумової</a:t>
            </a:r>
            <a:r>
              <a:rPr lang="ru-RU" sz="2000" dirty="0"/>
              <a:t> </a:t>
            </a:r>
            <a:r>
              <a:rPr lang="ru-RU" sz="2000" dirty="0" err="1"/>
              <a:t>стрічки</a:t>
            </a:r>
            <a:r>
              <a:rPr lang="ru-RU" sz="2000" dirty="0"/>
              <a:t>. У </a:t>
            </a:r>
            <a:r>
              <a:rPr lang="ru-RU" sz="2000" dirty="0" err="1"/>
              <a:t>цьому</a:t>
            </a:r>
            <a:r>
              <a:rPr lang="ru-RU" sz="2000" dirty="0"/>
              <a:t> </a:t>
            </a:r>
            <a:r>
              <a:rPr lang="ru-RU" sz="2000" dirty="0" err="1"/>
              <a:t>випадку</a:t>
            </a:r>
            <a:r>
              <a:rPr lang="ru-RU" sz="2000" dirty="0"/>
              <a:t> </a:t>
            </a:r>
            <a:r>
              <a:rPr lang="ru-RU" sz="2000" dirty="0" err="1"/>
              <a:t>її</a:t>
            </a:r>
            <a:r>
              <a:rPr lang="ru-RU" sz="2000" dirty="0"/>
              <a:t> </a:t>
            </a:r>
            <a:r>
              <a:rPr lang="ru-RU" sz="2000" dirty="0" err="1"/>
              <a:t>площа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бути </a:t>
            </a:r>
            <a:r>
              <a:rPr lang="ru-RU" sz="2000" dirty="0" err="1"/>
              <a:t>більшою</a:t>
            </a:r>
            <a:r>
              <a:rPr lang="ru-RU" sz="2000" dirty="0"/>
              <a:t> за </a:t>
            </a:r>
            <a:r>
              <a:rPr lang="ru-RU" sz="2000" dirty="0" err="1"/>
              <a:t>верхню</a:t>
            </a:r>
            <a:r>
              <a:rPr lang="ru-RU" sz="2000" dirty="0"/>
              <a:t> </a:t>
            </a:r>
            <a:r>
              <a:rPr lang="ru-RU" sz="2000" dirty="0" err="1"/>
              <a:t>частину</a:t>
            </a:r>
            <a:r>
              <a:rPr lang="ru-RU" sz="2000" dirty="0"/>
              <a:t>. Вона </a:t>
            </a:r>
            <a:r>
              <a:rPr lang="ru-RU" sz="2000" dirty="0" err="1"/>
              <a:t>може</a:t>
            </a:r>
            <a:r>
              <a:rPr lang="ru-RU" sz="2000" dirty="0"/>
              <a:t> </a:t>
            </a:r>
            <a:r>
              <a:rPr lang="ru-RU" sz="2000" dirty="0" err="1"/>
              <a:t>відкидатись</a:t>
            </a:r>
            <a:r>
              <a:rPr lang="ru-RU" sz="2000" dirty="0"/>
              <a:t>, </a:t>
            </a:r>
            <a:r>
              <a:rPr lang="ru-RU" sz="2000" dirty="0" err="1"/>
              <a:t>утримуючись</a:t>
            </a:r>
            <a:r>
              <a:rPr lang="ru-RU" sz="2000" dirty="0"/>
              <a:t> на </a:t>
            </a:r>
            <a:r>
              <a:rPr lang="ru-RU" sz="2000" dirty="0" err="1"/>
              <a:t>стрічці</a:t>
            </a:r>
            <a:r>
              <a:rPr lang="ru-RU" sz="2000" dirty="0"/>
              <a:t>.</a:t>
            </a:r>
          </a:p>
        </p:txBody>
      </p:sp>
      <p:pic>
        <p:nvPicPr>
          <p:cNvPr id="29698" name="Picture 2" descr="https://zrobysam.net.ua/wp-content/uploads/ubyt_13080.jpg"/>
          <p:cNvPicPr>
            <a:picLocks noChangeAspect="1" noChangeArrowheads="1"/>
          </p:cNvPicPr>
          <p:nvPr/>
        </p:nvPicPr>
        <p:blipFill>
          <a:blip r:embed="rId2"/>
          <a:srcRect b="32051"/>
          <a:stretch>
            <a:fillRect/>
          </a:stretch>
        </p:blipFill>
        <p:spPr bwMode="auto">
          <a:xfrm>
            <a:off x="928663" y="2976518"/>
            <a:ext cx="6643734" cy="3381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207125" y="1322830"/>
            <a:ext cx="1186249" cy="280473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1800" b="1">
                <a:solidFill>
                  <a:schemeClr val="bg1"/>
                </a:solidFill>
              </a:rPr>
              <a:pPr algn="ctr"/>
              <a:t>02.03.2025</a:t>
            </a:fld>
            <a:endParaRPr lang="ru-RU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9801" y="976581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b="1" dirty="0">
                <a:solidFill>
                  <a:schemeClr val="bg1"/>
                </a:solidFill>
              </a:rPr>
              <a:t>Сьогодні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516697" y="1228147"/>
            <a:ext cx="6549050" cy="36433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500" b="1" dirty="0"/>
              <a:t>Фізкультхвилинка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9119B7A-EE3F-4C85-B067-F5C3A2066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7" y="1807035"/>
            <a:ext cx="8861033" cy="399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87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Практична робота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uk-UA" dirty="0"/>
              <a:t>Виготовлення деталей скриньки згідно власного виробу.</a:t>
            </a:r>
          </a:p>
          <a:p>
            <a:pPr algn="ctr"/>
            <a:r>
              <a:rPr lang="uk-UA" dirty="0">
                <a:solidFill>
                  <a:srgbClr val="FF0000"/>
                </a:solidFill>
              </a:rPr>
              <a:t>Дотримання правил  безпеки життєдіяльності</a:t>
            </a:r>
          </a:p>
          <a:p>
            <a:pPr algn="ctr">
              <a:buNone/>
            </a:pPr>
            <a:r>
              <a:rPr lang="uk-UA" dirty="0">
                <a:solidFill>
                  <a:srgbClr val="FF0000"/>
                </a:solidFill>
              </a:rPr>
              <a:t>при пилянні</a:t>
            </a:r>
          </a:p>
          <a:p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/>
              <a:t>справний</a:t>
            </a:r>
            <a:r>
              <a:rPr lang="ru-RU" dirty="0"/>
              <a:t>, добре </a:t>
            </a:r>
            <a:r>
              <a:rPr lang="ru-RU" dirty="0" err="1"/>
              <a:t>налагоджений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.</a:t>
            </a:r>
          </a:p>
          <a:p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/>
              <a:t>інструмент</a:t>
            </a:r>
            <a:r>
              <a:rPr lang="ru-RU" dirty="0"/>
              <a:t> за </a:t>
            </a:r>
            <a:r>
              <a:rPr lang="ru-RU" dirty="0" err="1"/>
              <a:t>призначенням</a:t>
            </a:r>
            <a:r>
              <a:rPr lang="ru-RU" dirty="0"/>
              <a:t>.  </a:t>
            </a:r>
          </a:p>
          <a:p>
            <a:r>
              <a:rPr lang="ru-RU" dirty="0" err="1"/>
              <a:t>Щоб</a:t>
            </a:r>
            <a:r>
              <a:rPr lang="ru-RU" dirty="0"/>
              <a:t> не </a:t>
            </a:r>
            <a:r>
              <a:rPr lang="ru-RU" dirty="0" err="1"/>
              <a:t>поранитись</a:t>
            </a:r>
            <a:r>
              <a:rPr lang="ru-RU" dirty="0"/>
              <a:t> </a:t>
            </a:r>
            <a:r>
              <a:rPr lang="ru-RU" dirty="0" err="1"/>
              <a:t>різальним</a:t>
            </a:r>
            <a:r>
              <a:rPr lang="ru-RU" dirty="0"/>
              <a:t> </a:t>
            </a:r>
            <a:r>
              <a:rPr lang="ru-RU" dirty="0" err="1"/>
              <a:t>інструментом</a:t>
            </a:r>
            <a:r>
              <a:rPr lang="ru-RU" dirty="0"/>
              <a:t>, </a:t>
            </a:r>
            <a:r>
              <a:rPr lang="ru-RU" dirty="0" err="1"/>
              <a:t>не</a:t>
            </a:r>
            <a:r>
              <a:rPr lang="ru-RU" dirty="0"/>
              <a:t>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класти</a:t>
            </a:r>
            <a:r>
              <a:rPr lang="ru-RU" dirty="0"/>
              <a:t>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лезом</a:t>
            </a:r>
            <a:r>
              <a:rPr lang="ru-RU" dirty="0"/>
              <a:t> догори, до себе.</a:t>
            </a:r>
          </a:p>
          <a:p>
            <a:r>
              <a:rPr lang="ru-RU" dirty="0"/>
              <a:t>Не </a:t>
            </a:r>
            <a:r>
              <a:rPr lang="ru-RU" dirty="0" err="1"/>
              <a:t>слід</a:t>
            </a:r>
            <a:r>
              <a:rPr lang="ru-RU" dirty="0"/>
              <a:t> </a:t>
            </a:r>
            <a:r>
              <a:rPr lang="ru-RU" dirty="0" err="1"/>
              <a:t>тримати</a:t>
            </a:r>
            <a:r>
              <a:rPr lang="ru-RU" dirty="0"/>
              <a:t> </a:t>
            </a:r>
            <a:r>
              <a:rPr lang="ru-RU" dirty="0" err="1"/>
              <a:t>ліву</a:t>
            </a:r>
            <a:r>
              <a:rPr lang="ru-RU" dirty="0"/>
              <a:t> руку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пиляння</a:t>
            </a:r>
            <a:r>
              <a:rPr lang="ru-RU" dirty="0"/>
              <a:t> </a:t>
            </a:r>
            <a:r>
              <a:rPr lang="ru-RU" dirty="0" err="1"/>
              <a:t>близько</a:t>
            </a:r>
            <a:r>
              <a:rPr lang="ru-RU" dirty="0"/>
              <a:t> до </a:t>
            </a:r>
            <a:r>
              <a:rPr lang="ru-RU" dirty="0" err="1"/>
              <a:t>зубів</a:t>
            </a:r>
            <a:r>
              <a:rPr lang="ru-RU" dirty="0"/>
              <a:t> пилки.</a:t>
            </a:r>
          </a:p>
          <a:p>
            <a:r>
              <a:rPr lang="ru-RU" dirty="0" err="1"/>
              <a:t>Товщина</a:t>
            </a:r>
            <a:r>
              <a:rPr lang="ru-RU" dirty="0"/>
              <a:t> </a:t>
            </a:r>
            <a:r>
              <a:rPr lang="ru-RU" dirty="0" err="1"/>
              <a:t>матеріалу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розрізається</a:t>
            </a:r>
            <a:r>
              <a:rPr lang="ru-RU" dirty="0"/>
              <a:t>, повинна </a:t>
            </a:r>
            <a:r>
              <a:rPr lang="ru-RU" dirty="0" err="1"/>
              <a:t>перекривати</a:t>
            </a:r>
            <a:r>
              <a:rPr lang="ru-RU" dirty="0"/>
              <a:t> 3-4 </a:t>
            </a:r>
            <a:r>
              <a:rPr lang="ru-RU" dirty="0" err="1"/>
              <a:t>зуби</a:t>
            </a:r>
            <a:r>
              <a:rPr lang="ru-RU" dirty="0"/>
              <a:t> пилки.</a:t>
            </a:r>
          </a:p>
          <a:p>
            <a:r>
              <a:rPr lang="ru-RU" dirty="0"/>
              <a:t>Не </a:t>
            </a:r>
            <a:r>
              <a:rPr lang="ru-RU" dirty="0" err="1"/>
              <a:t>відволікайтесь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не </a:t>
            </a:r>
            <a:r>
              <a:rPr lang="ru-RU" dirty="0" err="1"/>
              <a:t>відвертайте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.</a:t>
            </a:r>
          </a:p>
          <a:p>
            <a:r>
              <a:rPr lang="ru-RU" dirty="0" err="1"/>
              <a:t>Під</a:t>
            </a:r>
            <a:r>
              <a:rPr lang="ru-RU" dirty="0"/>
              <a:t> час перерви у </a:t>
            </a:r>
            <a:r>
              <a:rPr lang="ru-RU" dirty="0" err="1"/>
              <a:t>роботі</a:t>
            </a:r>
            <a:r>
              <a:rPr lang="ru-RU" dirty="0"/>
              <a:t> пилку </a:t>
            </a:r>
            <a:r>
              <a:rPr lang="ru-RU" dirty="0" err="1"/>
              <a:t>розміщують</a:t>
            </a:r>
            <a:r>
              <a:rPr lang="ru-RU" dirty="0"/>
              <a:t> у вертикальному </a:t>
            </a:r>
            <a:r>
              <a:rPr lang="ru-RU" dirty="0" err="1"/>
              <a:t>положенні</a:t>
            </a:r>
            <a:r>
              <a:rPr lang="ru-RU" dirty="0"/>
              <a:t> (зубами до верстака), притуливши </a:t>
            </a:r>
            <a:r>
              <a:rPr lang="ru-RU" dirty="0" err="1"/>
              <a:t>її</a:t>
            </a:r>
            <a:r>
              <a:rPr lang="ru-RU" dirty="0"/>
              <a:t> до </a:t>
            </a:r>
            <a:r>
              <a:rPr lang="ru-RU" dirty="0" err="1"/>
              <a:t>протилежного</a:t>
            </a:r>
            <a:r>
              <a:rPr lang="ru-RU" dirty="0"/>
              <a:t> (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працюючого</a:t>
            </a:r>
            <a:r>
              <a:rPr lang="ru-RU" dirty="0"/>
              <a:t>) боку </a:t>
            </a:r>
            <a:r>
              <a:rPr lang="ru-RU" dirty="0" err="1"/>
              <a:t>кришки</a:t>
            </a:r>
            <a:r>
              <a:rPr lang="ru-RU" dirty="0"/>
              <a:t> верстака.</a:t>
            </a:r>
          </a:p>
          <a:p>
            <a:r>
              <a:rPr lang="ru-RU" dirty="0" err="1"/>
              <a:t>Утримуйте</a:t>
            </a:r>
            <a:r>
              <a:rPr lang="ru-RU" dirty="0"/>
              <a:t> </a:t>
            </a:r>
            <a:r>
              <a:rPr lang="ru-RU" dirty="0" err="1"/>
              <a:t>робоче</a:t>
            </a:r>
            <a:r>
              <a:rPr lang="ru-RU" dirty="0"/>
              <a:t> </a:t>
            </a:r>
            <a:r>
              <a:rPr lang="ru-RU" dirty="0" err="1"/>
              <a:t>місце</a:t>
            </a:r>
            <a:r>
              <a:rPr lang="ru-RU" dirty="0"/>
              <a:t> в </a:t>
            </a:r>
            <a:r>
              <a:rPr lang="ru-RU" dirty="0" err="1"/>
              <a:t>чистоті</a:t>
            </a:r>
            <a:r>
              <a:rPr lang="ru-RU" dirty="0"/>
              <a:t>.</a:t>
            </a:r>
          </a:p>
          <a:p>
            <a:r>
              <a:rPr lang="ru-RU" dirty="0" err="1"/>
              <a:t>Дбайливо</a:t>
            </a:r>
            <a:r>
              <a:rPr lang="ru-RU" dirty="0"/>
              <a:t> </a:t>
            </a:r>
            <a:r>
              <a:rPr lang="ru-RU" dirty="0" err="1"/>
              <a:t>ставтесь</a:t>
            </a:r>
            <a:r>
              <a:rPr lang="ru-RU" dirty="0"/>
              <a:t> до </a:t>
            </a:r>
            <a:r>
              <a:rPr lang="ru-RU" dirty="0" err="1"/>
              <a:t>устаткування</a:t>
            </a:r>
            <a:r>
              <a:rPr lang="ru-RU" dirty="0"/>
              <a:t>, </a:t>
            </a:r>
            <a:r>
              <a:rPr lang="ru-RU" dirty="0" err="1"/>
              <a:t>верстаків</a:t>
            </a:r>
            <a:r>
              <a:rPr lang="ru-RU" dirty="0"/>
              <a:t>, </a:t>
            </a:r>
            <a:r>
              <a:rPr lang="ru-RU" dirty="0" err="1"/>
              <a:t>інструментів</a:t>
            </a:r>
            <a:r>
              <a:rPr lang="ru-RU" dirty="0"/>
              <a:t>.</a:t>
            </a:r>
          </a:p>
          <a:p>
            <a:r>
              <a:rPr lang="ru-RU" dirty="0" err="1"/>
              <a:t>Інструменти</a:t>
            </a:r>
            <a:r>
              <a:rPr lang="ru-RU" dirty="0"/>
              <a:t>    </a:t>
            </a:r>
            <a:r>
              <a:rPr lang="ru-RU" dirty="0" err="1"/>
              <a:t>після</a:t>
            </a:r>
            <a:r>
              <a:rPr lang="ru-RU" dirty="0"/>
              <a:t> </a:t>
            </a:r>
            <a:r>
              <a:rPr lang="ru-RU" dirty="0" err="1"/>
              <a:t>користування</a:t>
            </a:r>
            <a:r>
              <a:rPr lang="ru-RU" dirty="0"/>
              <a:t> .</a:t>
            </a:r>
            <a:r>
              <a:rPr lang="ru-RU" dirty="0" err="1"/>
              <a:t>повертайтена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місце</a:t>
            </a:r>
            <a:endParaRPr lang="ru-RU" dirty="0"/>
          </a:p>
          <a:p>
            <a:pPr>
              <a:buNone/>
            </a:pPr>
            <a:endParaRPr lang="uk-UA" dirty="0">
              <a:solidFill>
                <a:srgbClr val="FF0000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/>
              <a:t>Опрацювати матеріал презентації.</a:t>
            </a:r>
          </a:p>
          <a:p>
            <a:r>
              <a:rPr lang="uk-UA" sz="2000" dirty="0"/>
              <a:t>Продовжити роботу з виготовлення власної скриньки з доступних вам матеріалів.</a:t>
            </a:r>
          </a:p>
          <a:p>
            <a:endParaRPr lang="uk-UA" sz="2000" dirty="0"/>
          </a:p>
          <a:p>
            <a:endParaRPr lang="uk-UA" sz="2000" dirty="0"/>
          </a:p>
          <a:p>
            <a:r>
              <a:rPr lang="uk-UA" sz="2000" b="1" dirty="0"/>
              <a:t>Зворотній зв’язок: </a:t>
            </a:r>
            <a:endParaRPr lang="ru-RU" sz="2000" dirty="0"/>
          </a:p>
          <a:p>
            <a:r>
              <a:rPr lang="uk-UA" sz="2000" dirty="0"/>
              <a:t> освітня платформа</a:t>
            </a:r>
            <a:r>
              <a:rPr lang="uk-UA" sz="2000" b="1" dirty="0"/>
              <a:t> </a:t>
            </a:r>
            <a:r>
              <a:rPr lang="ru-RU" sz="2000" b="1" dirty="0" err="1"/>
              <a:t>Human</a:t>
            </a:r>
            <a:r>
              <a:rPr lang="ru-RU" sz="2000" b="1" dirty="0"/>
              <a:t> </a:t>
            </a:r>
            <a:r>
              <a:rPr lang="uk-UA" sz="2000" dirty="0"/>
              <a:t>або  </a:t>
            </a:r>
            <a:r>
              <a:rPr lang="uk-UA" sz="2000" dirty="0" err="1"/>
              <a:t>ел</a:t>
            </a:r>
            <a:r>
              <a:rPr lang="uk-UA" sz="2000" dirty="0"/>
              <a:t>. пошта </a:t>
            </a:r>
            <a:r>
              <a:rPr lang="uk-UA" sz="2000" u="sng" dirty="0">
                <a:hlinkClick r:id="rId2"/>
              </a:rPr>
              <a:t>valentinakapusta55@</a:t>
            </a:r>
            <a:r>
              <a:rPr lang="uk-UA" sz="2000" u="sng" dirty="0" err="1">
                <a:hlinkClick r:id="rId2"/>
              </a:rPr>
              <a:t>gmail.com</a:t>
            </a:r>
            <a:endParaRPr lang="ru-RU" sz="2000" dirty="0"/>
          </a:p>
          <a:p>
            <a:endParaRPr lang="ru-RU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>
                <a:hlinkClick r:id="rId2"/>
              </a:rPr>
              <a:t>http://trudove34.blogspot.com/p/7.html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Мета уроку: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dirty="0"/>
              <a:t>О</a:t>
            </a:r>
            <a:r>
              <a:rPr lang="ru-RU" dirty="0" err="1"/>
              <a:t>знайомити</a:t>
            </a:r>
            <a:r>
              <a:rPr lang="ru-RU" dirty="0"/>
              <a:t>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способами</a:t>
            </a:r>
            <a:r>
              <a:rPr lang="en-US" dirty="0"/>
              <a:t> </a:t>
            </a:r>
            <a:r>
              <a:rPr lang="uk-UA" dirty="0"/>
              <a:t>розмічання та пиляння заготовок;</a:t>
            </a:r>
          </a:p>
          <a:p>
            <a:r>
              <a:rPr lang="ru-RU" dirty="0"/>
              <a:t> </a:t>
            </a:r>
            <a:r>
              <a:rPr lang="ru-RU" dirty="0" err="1"/>
              <a:t>ознайомити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технологічним</a:t>
            </a:r>
            <a:r>
              <a:rPr lang="ru-RU" dirty="0"/>
              <a:t> </a:t>
            </a:r>
            <a:r>
              <a:rPr lang="ru-RU" dirty="0" err="1"/>
              <a:t>процесом</a:t>
            </a:r>
            <a:r>
              <a:rPr lang="ru-RU" dirty="0"/>
              <a:t> </a:t>
            </a:r>
            <a:r>
              <a:rPr lang="ru-RU" dirty="0" err="1"/>
              <a:t>пиляння</a:t>
            </a:r>
            <a:r>
              <a:rPr lang="ru-RU" dirty="0"/>
              <a:t>  та </a:t>
            </a:r>
            <a:r>
              <a:rPr lang="ru-RU" dirty="0" err="1"/>
              <a:t>необхідними</a:t>
            </a:r>
            <a:r>
              <a:rPr lang="ru-RU" dirty="0"/>
              <a:t> </a:t>
            </a:r>
            <a:r>
              <a:rPr lang="ru-RU" dirty="0" err="1"/>
              <a:t>інструментами</a:t>
            </a:r>
            <a:r>
              <a:rPr lang="ru-RU" dirty="0"/>
              <a:t>;</a:t>
            </a:r>
          </a:p>
          <a:p>
            <a:r>
              <a:rPr lang="uk-UA" dirty="0"/>
              <a:t>у</a:t>
            </a:r>
            <a:r>
              <a:rPr lang="ru-RU" dirty="0" err="1"/>
              <a:t>досконалювати</a:t>
            </a:r>
            <a:r>
              <a:rPr lang="ru-RU" dirty="0"/>
              <a:t> </a:t>
            </a:r>
            <a:r>
              <a:rPr lang="ru-RU" dirty="0" err="1"/>
              <a:t>вміння</a:t>
            </a:r>
            <a:r>
              <a:rPr lang="ru-RU" dirty="0"/>
              <a:t> </a:t>
            </a:r>
            <a:r>
              <a:rPr lang="ru-RU" dirty="0" err="1"/>
              <a:t>користуватися</a:t>
            </a:r>
            <a:r>
              <a:rPr lang="ru-RU" dirty="0"/>
              <a:t> </a:t>
            </a:r>
            <a:r>
              <a:rPr lang="ru-RU" dirty="0" err="1"/>
              <a:t>інструментами</a:t>
            </a:r>
            <a:r>
              <a:rPr lang="ru-RU" dirty="0"/>
              <a:t> для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деревини</a:t>
            </a:r>
            <a:r>
              <a:rPr lang="ru-RU" dirty="0"/>
              <a:t>;</a:t>
            </a:r>
          </a:p>
          <a:p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засвоєння</a:t>
            </a:r>
            <a:r>
              <a:rPr lang="ru-RU" dirty="0"/>
              <a:t> правил ТБ; </a:t>
            </a:r>
          </a:p>
          <a:p>
            <a:r>
              <a:rPr lang="ru-RU" dirty="0"/>
              <a:t> </a:t>
            </a:r>
            <a:r>
              <a:rPr lang="uk-UA" dirty="0"/>
              <a:t>в</a:t>
            </a:r>
            <a:r>
              <a:rPr lang="ru-RU" dirty="0" err="1"/>
              <a:t>иховувати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уважність</a:t>
            </a:r>
            <a:r>
              <a:rPr lang="ru-RU" dirty="0"/>
              <a:t>, </a:t>
            </a:r>
            <a:r>
              <a:rPr lang="ru-RU" dirty="0" err="1"/>
              <a:t>відповідальне</a:t>
            </a:r>
            <a:r>
              <a:rPr lang="ru-RU" dirty="0"/>
              <a:t> </a:t>
            </a:r>
            <a:r>
              <a:rPr lang="ru-RU" dirty="0" err="1"/>
              <a:t>ставлення</a:t>
            </a:r>
            <a:r>
              <a:rPr lang="ru-RU" dirty="0"/>
              <a:t> до</a:t>
            </a:r>
            <a:r>
              <a:rPr lang="uk-UA" dirty="0"/>
              <a:t>роботи</a:t>
            </a:r>
            <a:r>
              <a:rPr lang="ru-RU" dirty="0"/>
              <a:t>, </a:t>
            </a:r>
            <a:r>
              <a:rPr lang="ru-RU" dirty="0" err="1"/>
              <a:t>бережливість</a:t>
            </a:r>
            <a:r>
              <a:rPr lang="ru-RU" dirty="0"/>
              <a:t>.</a:t>
            </a:r>
            <a:r>
              <a:rPr lang="uk-UA" dirty="0"/>
              <a:t> </a:t>
            </a:r>
            <a:br>
              <a:rPr lang="ru-RU" dirty="0"/>
            </a:b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600" dirty="0">
                <a:solidFill>
                  <a:srgbClr val="92D050"/>
                </a:solidFill>
              </a:rPr>
              <a:t>Повторення . Конструкційні матеріали  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1600" dirty="0"/>
              <a:t>У наш час скриньки виготовляють з  дерева, паперу, скла, металу.</a:t>
            </a:r>
          </a:p>
          <a:p>
            <a:r>
              <a:rPr lang="uk-UA" sz="1600" dirty="0"/>
              <a:t>Якщо скринька дерев</a:t>
            </a:r>
            <a:r>
              <a:rPr lang="en-US" sz="1600" dirty="0"/>
              <a:t>’</a:t>
            </a:r>
            <a:r>
              <a:rPr lang="uk-UA" sz="1600" dirty="0" err="1"/>
              <a:t>яна</a:t>
            </a:r>
            <a:r>
              <a:rPr lang="uk-UA" sz="1600" dirty="0"/>
              <a:t>, її можна виготовити з деревини м</a:t>
            </a:r>
            <a:r>
              <a:rPr lang="en-US" sz="1600" dirty="0"/>
              <a:t>’</a:t>
            </a:r>
            <a:r>
              <a:rPr lang="uk-UA" sz="1600" dirty="0"/>
              <a:t>яких та твердих порід. Також можна використати фанеру.</a:t>
            </a:r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r>
              <a:rPr lang="uk-UA" sz="1600" dirty="0"/>
              <a:t>Сьогодні розглянемо виготовлення скриньки з деревини, а саме технологічний процес  розмічання і пиляння.</a:t>
            </a:r>
          </a:p>
          <a:p>
            <a:r>
              <a:rPr lang="uk-UA" sz="1600" dirty="0"/>
              <a:t>Продовжимо виготовлення скриньки з доступних матеріалів, які є в наявності.</a:t>
            </a:r>
            <a:endParaRPr lang="ru-RU" sz="1600" dirty="0"/>
          </a:p>
        </p:txBody>
      </p:sp>
      <p:pic>
        <p:nvPicPr>
          <p:cNvPr id="9218" name="Picture 2" descr="https://1.bp.blogspot.com/-ZiFiicW8k7c/X3temLMWjFI/AAAAAAAAFos/YxjpcTT7vxc8obHHm4A5IXQ501WtyyH1QCLcBGAsYHQ/w174-h197/2020-10-05_20552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2332" y="2428868"/>
            <a:ext cx="1829828" cy="207170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/>
          </a:bodyPr>
          <a:lstStyle/>
          <a:p>
            <a:r>
              <a:rPr lang="ru-RU" dirty="0" err="1"/>
              <a:t>Розмічання</a:t>
            </a:r>
            <a:r>
              <a:rPr lang="ru-RU" dirty="0"/>
              <a:t> -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процес</a:t>
            </a:r>
            <a:r>
              <a:rPr lang="ru-RU" dirty="0"/>
              <a:t> </a:t>
            </a:r>
            <a:r>
              <a:rPr lang="ru-RU" dirty="0" err="1"/>
              <a:t>нанесення</a:t>
            </a:r>
            <a:r>
              <a:rPr lang="ru-RU" dirty="0"/>
              <a:t> на заготовку </a:t>
            </a:r>
            <a:r>
              <a:rPr lang="ru-RU" dirty="0" err="1"/>
              <a:t>розмірів</a:t>
            </a:r>
            <a:r>
              <a:rPr lang="ru-RU" dirty="0"/>
              <a:t> у </a:t>
            </a:r>
            <a:r>
              <a:rPr lang="ru-RU" dirty="0" err="1"/>
              <a:t>вигляді</a:t>
            </a:r>
            <a:r>
              <a:rPr lang="ru-RU" dirty="0"/>
              <a:t> </a:t>
            </a:r>
            <a:r>
              <a:rPr lang="ru-RU" dirty="0" err="1"/>
              <a:t>точок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ліній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окреслюють</a:t>
            </a:r>
            <a:r>
              <a:rPr lang="ru-RU" dirty="0"/>
              <a:t> </a:t>
            </a:r>
            <a:r>
              <a:rPr lang="ru-RU" dirty="0" err="1"/>
              <a:t>контури</a:t>
            </a:r>
            <a:r>
              <a:rPr lang="ru-RU" dirty="0"/>
              <a:t> </a:t>
            </a:r>
            <a:r>
              <a:rPr lang="ru-RU" dirty="0" err="1"/>
              <a:t>поверхонь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підлягають</a:t>
            </a:r>
            <a:r>
              <a:rPr lang="ru-RU" dirty="0"/>
              <a:t> </a:t>
            </a:r>
            <a:r>
              <a:rPr lang="ru-RU" dirty="0" err="1"/>
              <a:t>обробці</a:t>
            </a:r>
            <a:r>
              <a:rPr lang="ru-RU" dirty="0"/>
              <a:t>, та </a:t>
            </a:r>
            <a:r>
              <a:rPr lang="ru-RU" dirty="0" err="1"/>
              <a:t>осьових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</a:t>
            </a:r>
            <a:r>
              <a:rPr lang="ru-RU" dirty="0" err="1"/>
              <a:t>допоміжних</a:t>
            </a:r>
            <a:r>
              <a:rPr lang="ru-RU" dirty="0"/>
              <a:t> </a:t>
            </a:r>
            <a:r>
              <a:rPr lang="ru-RU" dirty="0" err="1"/>
              <a:t>ліній</a:t>
            </a:r>
            <a:r>
              <a:rPr lang="ru-RU" dirty="0"/>
              <a:t>, </a:t>
            </a:r>
            <a:r>
              <a:rPr lang="ru-RU" dirty="0" err="1"/>
              <a:t>центрів</a:t>
            </a:r>
            <a:r>
              <a:rPr lang="ru-RU" dirty="0"/>
              <a:t> </a:t>
            </a:r>
            <a:r>
              <a:rPr lang="ru-RU" dirty="0" err="1"/>
              <a:t>отворів</a:t>
            </a:r>
            <a:r>
              <a:rPr lang="ru-RU" dirty="0"/>
              <a:t> </a:t>
            </a:r>
            <a:r>
              <a:rPr lang="ru-RU" dirty="0" err="1"/>
              <a:t>майбутнього</a:t>
            </a:r>
            <a:r>
              <a:rPr lang="ru-RU" dirty="0"/>
              <a:t> </a:t>
            </a:r>
            <a:r>
              <a:rPr lang="ru-RU" dirty="0" err="1"/>
              <a:t>виробу</a:t>
            </a:r>
            <a:r>
              <a:rPr lang="ru-RU" dirty="0"/>
              <a:t> (</a:t>
            </a:r>
            <a:r>
              <a:rPr lang="ru-RU" dirty="0" err="1"/>
              <a:t>деталі</a:t>
            </a:r>
            <a:r>
              <a:rPr lang="ru-RU" dirty="0"/>
              <a:t>).</a:t>
            </a:r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/>
              <a:t>Що</a:t>
            </a:r>
            <a:r>
              <a:rPr lang="ru-RU" b="1" dirty="0"/>
              <a:t> треба </a:t>
            </a:r>
            <a:r>
              <a:rPr lang="ru-RU" b="1" dirty="0" err="1"/>
              <a:t>мати</a:t>
            </a:r>
            <a:r>
              <a:rPr lang="ru-RU" b="1" dirty="0"/>
              <a:t> для </a:t>
            </a:r>
            <a:r>
              <a:rPr lang="ru-RU" b="1" dirty="0" err="1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/>
              <a:t>Для </a:t>
            </a:r>
            <a:r>
              <a:rPr lang="ru-RU" sz="1800" dirty="0" err="1"/>
              <a:t>розмічання</a:t>
            </a:r>
            <a:r>
              <a:rPr lang="ru-RU" sz="1800" dirty="0"/>
              <a:t> </a:t>
            </a:r>
            <a:r>
              <a:rPr lang="ru-RU" sz="1800" dirty="0" err="1"/>
              <a:t>майбутньої</a:t>
            </a:r>
            <a:r>
              <a:rPr lang="ru-RU" sz="1800" dirty="0"/>
              <a:t> </a:t>
            </a:r>
            <a:r>
              <a:rPr lang="ru-RU" sz="1800" dirty="0" err="1"/>
              <a:t>деталі</a:t>
            </a:r>
            <a:r>
              <a:rPr lang="ru-RU" sz="1800" dirty="0"/>
              <a:t> </a:t>
            </a:r>
            <a:r>
              <a:rPr lang="ru-RU" sz="1800" dirty="0" err="1"/>
              <a:t>виробу</a:t>
            </a:r>
            <a:r>
              <a:rPr lang="ru-RU" sz="1800" dirty="0"/>
              <a:t> нам треба </a:t>
            </a:r>
            <a:r>
              <a:rPr lang="ru-RU" sz="1800" dirty="0" err="1"/>
              <a:t>мати</a:t>
            </a:r>
            <a:r>
              <a:rPr lang="ru-RU" sz="1800" dirty="0"/>
              <a:t>:</a:t>
            </a:r>
          </a:p>
          <a:p>
            <a:r>
              <a:rPr lang="ru-RU" sz="1800" b="1" i="1" dirty="0"/>
              <a:t>шаблон</a:t>
            </a:r>
            <a:r>
              <a:rPr lang="ru-RU" sz="1800" dirty="0"/>
              <a:t> (</a:t>
            </a:r>
            <a:r>
              <a:rPr lang="ru-RU" sz="1800" dirty="0" err="1"/>
              <a:t>кресленик</a:t>
            </a:r>
            <a:r>
              <a:rPr lang="ru-RU" sz="1800" dirty="0"/>
              <a:t> </a:t>
            </a:r>
            <a:r>
              <a:rPr lang="ru-RU" sz="1800" dirty="0" err="1"/>
              <a:t>або</a:t>
            </a:r>
            <a:r>
              <a:rPr lang="ru-RU" sz="1800" dirty="0"/>
              <a:t> </a:t>
            </a:r>
            <a:r>
              <a:rPr lang="ru-RU" sz="1800" dirty="0" err="1"/>
              <a:t>ескіз</a:t>
            </a:r>
            <a:r>
              <a:rPr lang="ru-RU" sz="1800" dirty="0"/>
              <a:t>) </a:t>
            </a:r>
            <a:r>
              <a:rPr lang="ru-RU" sz="1800" b="1" i="1" dirty="0" err="1"/>
              <a:t>деталі</a:t>
            </a:r>
            <a:r>
              <a:rPr lang="ru-RU" sz="1800" b="1" i="1" dirty="0"/>
              <a:t> </a:t>
            </a:r>
            <a:r>
              <a:rPr lang="ru-RU" sz="1800" b="1" i="1" dirty="0" err="1"/>
              <a:t>виробу</a:t>
            </a:r>
            <a:r>
              <a:rPr lang="ru-RU" sz="1800" dirty="0"/>
              <a:t>;</a:t>
            </a:r>
          </a:p>
          <a:p>
            <a:r>
              <a:rPr lang="ru-RU" sz="1800" b="1" i="1" dirty="0" err="1"/>
              <a:t>креслярський</a:t>
            </a:r>
            <a:r>
              <a:rPr lang="ru-RU" sz="1800" b="1" i="1" dirty="0"/>
              <a:t> </a:t>
            </a:r>
            <a:r>
              <a:rPr lang="ru-RU" sz="1800" b="1" i="1" dirty="0" err="1"/>
              <a:t>інструмент</a:t>
            </a:r>
            <a:r>
              <a:rPr lang="ru-RU" sz="1800" dirty="0"/>
              <a:t>.</a:t>
            </a:r>
          </a:p>
          <a:p>
            <a:r>
              <a:rPr lang="ru-RU" sz="1600" dirty="0" err="1"/>
              <a:t>Щоб</a:t>
            </a:r>
            <a:r>
              <a:rPr lang="ru-RU" sz="1600" dirty="0"/>
              <a:t> </a:t>
            </a:r>
            <a:r>
              <a:rPr lang="ru-RU" sz="1600" dirty="0" err="1"/>
              <a:t>розмітити</a:t>
            </a:r>
            <a:r>
              <a:rPr lang="ru-RU" sz="1600" dirty="0"/>
              <a:t> </a:t>
            </a:r>
            <a:r>
              <a:rPr lang="ru-RU" sz="1600" dirty="0" err="1"/>
              <a:t>деревні</a:t>
            </a:r>
            <a:r>
              <a:rPr lang="ru-RU" sz="1600" dirty="0"/>
              <a:t> </a:t>
            </a:r>
            <a:r>
              <a:rPr lang="ru-RU" sz="1600" dirty="0" err="1"/>
              <a:t>матеріали</a:t>
            </a:r>
            <a:r>
              <a:rPr lang="ru-RU" sz="1600" dirty="0"/>
              <a:t> та заготовки </a:t>
            </a:r>
            <a:r>
              <a:rPr lang="ru-RU" sz="1600" dirty="0" err="1"/>
              <a:t>з</a:t>
            </a:r>
            <a:r>
              <a:rPr lang="ru-RU" sz="1600" dirty="0"/>
              <a:t> </a:t>
            </a:r>
            <a:r>
              <a:rPr lang="ru-RU" sz="1600" dirty="0" err="1"/>
              <a:t>деревини</a:t>
            </a:r>
            <a:r>
              <a:rPr lang="ru-RU" sz="1600" dirty="0"/>
              <a:t> </a:t>
            </a:r>
            <a:r>
              <a:rPr lang="ru-RU" sz="1600" dirty="0" err="1"/>
              <a:t>використовують</a:t>
            </a:r>
            <a:r>
              <a:rPr lang="ru-RU" sz="1600" dirty="0"/>
              <a:t>: </a:t>
            </a:r>
          </a:p>
          <a:p>
            <a:r>
              <a:rPr lang="ru-RU" sz="1600" dirty="0"/>
              <a:t>метр - для </a:t>
            </a:r>
            <a:r>
              <a:rPr lang="ru-RU" sz="1600" dirty="0" err="1"/>
              <a:t>розмічання</a:t>
            </a:r>
            <a:r>
              <a:rPr lang="ru-RU" sz="1600" dirty="0"/>
              <a:t> </a:t>
            </a:r>
            <a:r>
              <a:rPr lang="ru-RU" sz="1600" dirty="0" err="1"/>
              <a:t>чорнових</a:t>
            </a:r>
            <a:r>
              <a:rPr lang="ru-RU" sz="1600" dirty="0"/>
              <a:t> заготовок (а); </a:t>
            </a:r>
            <a:r>
              <a:rPr lang="ru-RU" sz="1600" dirty="0" err="1"/>
              <a:t>лінійку</a:t>
            </a:r>
            <a:r>
              <a:rPr lang="ru-RU" sz="1600" dirty="0"/>
              <a:t> - для </a:t>
            </a:r>
            <a:r>
              <a:rPr lang="ru-RU" sz="1600" dirty="0" err="1"/>
              <a:t>вимірювання</a:t>
            </a:r>
            <a:r>
              <a:rPr lang="ru-RU" sz="1600" dirty="0"/>
              <a:t> деталей </a:t>
            </a:r>
            <a:r>
              <a:rPr lang="ru-RU" sz="1600" dirty="0" err="1"/>
              <a:t>і</a:t>
            </a:r>
            <a:r>
              <a:rPr lang="ru-RU" sz="1600" dirty="0"/>
              <a:t> заготовок (б); </a:t>
            </a:r>
            <a:r>
              <a:rPr lang="ru-RU" sz="1600" dirty="0" err="1"/>
              <a:t>кутник</a:t>
            </a:r>
            <a:r>
              <a:rPr lang="ru-RU" sz="1600" dirty="0"/>
              <a:t> - для </a:t>
            </a:r>
            <a:r>
              <a:rPr lang="ru-RU" sz="1600" dirty="0" err="1"/>
              <a:t>вимірювання</a:t>
            </a:r>
            <a:r>
              <a:rPr lang="ru-RU" sz="1600" dirty="0"/>
              <a:t> </a:t>
            </a:r>
            <a:r>
              <a:rPr lang="ru-RU" sz="1600" dirty="0" err="1"/>
              <a:t>і</a:t>
            </a:r>
            <a:r>
              <a:rPr lang="ru-RU" sz="1600" dirty="0"/>
              <a:t> </a:t>
            </a:r>
            <a:r>
              <a:rPr lang="ru-RU" sz="1600" dirty="0" err="1"/>
              <a:t>креслення</a:t>
            </a:r>
            <a:r>
              <a:rPr lang="ru-RU" sz="1600" dirty="0"/>
              <a:t> </a:t>
            </a:r>
            <a:r>
              <a:rPr lang="ru-RU" sz="1600" dirty="0" err="1"/>
              <a:t>прямокутних</a:t>
            </a:r>
            <a:r>
              <a:rPr lang="ru-RU" sz="1600" dirty="0"/>
              <a:t> деталей (в)</a:t>
            </a:r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/>
              <a:t>Розмічання</a:t>
            </a:r>
            <a:r>
              <a:rPr lang="ru-RU" i="1" dirty="0"/>
              <a:t> - одна </a:t>
            </a:r>
            <a:r>
              <a:rPr lang="ru-RU" i="1" dirty="0" err="1"/>
              <a:t>з</a:t>
            </a:r>
            <a:r>
              <a:rPr lang="ru-RU" i="1" dirty="0"/>
              <a:t> </a:t>
            </a:r>
            <a:r>
              <a:rPr lang="ru-RU" i="1" dirty="0" err="1"/>
              <a:t>найбільш</a:t>
            </a:r>
            <a:r>
              <a:rPr lang="ru-RU" i="1" dirty="0"/>
              <a:t> </a:t>
            </a:r>
            <a:r>
              <a:rPr lang="ru-RU" i="1" dirty="0" err="1"/>
              <a:t>трудомістких</a:t>
            </a:r>
            <a:r>
              <a:rPr lang="ru-RU" i="1" dirty="0"/>
              <a:t> </a:t>
            </a:r>
            <a:r>
              <a:rPr lang="ru-RU" i="1" dirty="0" err="1"/>
              <a:t>операцій</a:t>
            </a:r>
            <a:r>
              <a:rPr lang="ru-RU" i="1" dirty="0"/>
              <a:t>, </a:t>
            </a:r>
            <a:r>
              <a:rPr lang="ru-RU" i="1" dirty="0" err="1"/>
              <a:t>від</a:t>
            </a:r>
            <a:r>
              <a:rPr lang="ru-RU" i="1" dirty="0"/>
              <a:t> </a:t>
            </a:r>
            <a:r>
              <a:rPr lang="ru-RU" i="1" dirty="0" err="1"/>
              <a:t>якої</a:t>
            </a:r>
            <a:r>
              <a:rPr lang="ru-RU" i="1" dirty="0"/>
              <a:t> </a:t>
            </a:r>
            <a:r>
              <a:rPr lang="ru-RU" i="1" dirty="0" err="1"/>
              <a:t>залежить</a:t>
            </a:r>
            <a:r>
              <a:rPr lang="ru-RU" i="1" dirty="0"/>
              <a:t> не </a:t>
            </a:r>
            <a:r>
              <a:rPr lang="ru-RU" i="1" dirty="0" err="1"/>
              <a:t>лише</a:t>
            </a:r>
            <a:r>
              <a:rPr lang="ru-RU" i="1" dirty="0"/>
              <a:t> </a:t>
            </a:r>
            <a:r>
              <a:rPr lang="ru-RU" i="1" dirty="0" err="1"/>
              <a:t>якість</a:t>
            </a:r>
            <a:r>
              <a:rPr lang="ru-RU" i="1" dirty="0"/>
              <a:t> </a:t>
            </a:r>
            <a:r>
              <a:rPr lang="ru-RU" i="1" dirty="0" err="1"/>
              <a:t>виконання</a:t>
            </a:r>
            <a:r>
              <a:rPr lang="ru-RU" i="1" dirty="0"/>
              <a:t> </a:t>
            </a:r>
            <a:r>
              <a:rPr lang="ru-RU" i="1" dirty="0" err="1"/>
              <a:t>всього</a:t>
            </a:r>
            <a:r>
              <a:rPr lang="ru-RU" i="1" dirty="0"/>
              <a:t> </a:t>
            </a:r>
            <a:r>
              <a:rPr lang="ru-RU" i="1" dirty="0" err="1"/>
              <a:t>процесу</a:t>
            </a:r>
            <a:r>
              <a:rPr lang="ru-RU" i="1" dirty="0"/>
              <a:t> та </a:t>
            </a:r>
            <a:r>
              <a:rPr lang="ru-RU" i="1" dirty="0" err="1"/>
              <a:t>виробу</a:t>
            </a:r>
            <a:r>
              <a:rPr lang="ru-RU" i="1" dirty="0"/>
              <a:t>, а </a:t>
            </a:r>
            <a:r>
              <a:rPr lang="ru-RU" i="1" dirty="0" err="1"/>
              <a:t>й</a:t>
            </a:r>
            <a:r>
              <a:rPr lang="ru-RU" i="1" dirty="0"/>
              <a:t> </a:t>
            </a:r>
            <a:r>
              <a:rPr lang="ru-RU" i="1" dirty="0" err="1"/>
              <a:t>витрати</a:t>
            </a:r>
            <a:r>
              <a:rPr lang="ru-RU" i="1" dirty="0"/>
              <a:t> на </a:t>
            </a:r>
            <a:r>
              <a:rPr lang="ru-RU" i="1" dirty="0" err="1"/>
              <a:t>матеріали</a:t>
            </a:r>
            <a:r>
              <a:rPr lang="ru-RU" i="1" dirty="0"/>
              <a:t>.</a:t>
            </a:r>
            <a:endParaRPr lang="ru-RU" dirty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endParaRPr lang="uk-UA" sz="1600" dirty="0"/>
          </a:p>
          <a:p>
            <a:r>
              <a:rPr lang="ru-RU" sz="1600" b="1" dirty="0" err="1"/>
              <a:t>Ручна</a:t>
            </a:r>
            <a:r>
              <a:rPr lang="ru-RU" sz="1600" b="1" dirty="0"/>
              <a:t> </a:t>
            </a:r>
            <a:r>
              <a:rPr lang="ru-RU" sz="1600" b="1" dirty="0" err="1"/>
              <a:t>столярна</a:t>
            </a:r>
            <a:r>
              <a:rPr lang="ru-RU" sz="1600" b="1" dirty="0"/>
              <a:t> </a:t>
            </a:r>
            <a:r>
              <a:rPr lang="ru-RU" sz="1600" b="1" dirty="0" err="1"/>
              <a:t>ножівка</a:t>
            </a:r>
            <a:r>
              <a:rPr lang="ru-RU" sz="1600" b="1" dirty="0"/>
              <a:t>: 1 - полотно; 2 - ручка</a:t>
            </a:r>
            <a:endParaRPr lang="ru-RU" sz="1600" dirty="0"/>
          </a:p>
          <a:p>
            <a:endParaRPr lang="uk-UA" sz="1600" dirty="0"/>
          </a:p>
          <a:p>
            <a:endParaRPr lang="uk-UA" sz="1600" dirty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	</a:t>
            </a:r>
            <a:r>
              <a:rPr lang="ru-RU" dirty="0" err="1"/>
              <a:t>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призначення</a:t>
            </a:r>
            <a:r>
              <a:rPr lang="ru-RU" dirty="0"/>
              <a:t> </a:t>
            </a:r>
            <a:r>
              <a:rPr lang="ru-RU" dirty="0" err="1"/>
              <a:t>розрізняють</a:t>
            </a:r>
            <a:r>
              <a:rPr lang="ru-RU" dirty="0"/>
              <a:t> </a:t>
            </a:r>
            <a:r>
              <a:rPr lang="ru-RU" dirty="0" err="1"/>
              <a:t>ножівки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малим</a:t>
            </a:r>
            <a:r>
              <a:rPr lang="ru-RU" dirty="0"/>
              <a:t> </a:t>
            </a:r>
            <a:r>
              <a:rPr lang="ru-RU" dirty="0" err="1"/>
              <a:t>і</a:t>
            </a:r>
            <a:r>
              <a:rPr lang="ru-RU" dirty="0"/>
              <a:t> великим </a:t>
            </a:r>
            <a:r>
              <a:rPr lang="ru-RU" dirty="0" err="1"/>
              <a:t>кроками</a:t>
            </a:r>
            <a:r>
              <a:rPr lang="ru-RU" dirty="0"/>
              <a:t>. </a:t>
            </a:r>
            <a:r>
              <a:rPr lang="ru-RU" dirty="0" err="1"/>
              <a:t>Ножівки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великим </a:t>
            </a:r>
            <a:r>
              <a:rPr lang="ru-RU" dirty="0" err="1"/>
              <a:t>кроком</a:t>
            </a:r>
            <a:r>
              <a:rPr lang="ru-RU" dirty="0"/>
              <a:t>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збільшену</a:t>
            </a:r>
            <a:r>
              <a:rPr lang="ru-RU" dirty="0"/>
              <a:t> западину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зубцями</a:t>
            </a:r>
            <a:r>
              <a:rPr lang="ru-RU" dirty="0"/>
              <a:t> -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застосовують</a:t>
            </a:r>
            <a:r>
              <a:rPr lang="ru-RU" dirty="0"/>
              <a:t> для </a:t>
            </a:r>
            <a:r>
              <a:rPr lang="ru-RU" dirty="0" err="1"/>
              <a:t>пиляння</a:t>
            </a:r>
            <a:r>
              <a:rPr lang="ru-RU" dirty="0"/>
              <a:t> </a:t>
            </a:r>
            <a:r>
              <a:rPr lang="ru-RU" dirty="0" err="1"/>
              <a:t>м’яких</a:t>
            </a:r>
            <a:r>
              <a:rPr lang="ru-RU" dirty="0"/>
              <a:t> </a:t>
            </a:r>
            <a:r>
              <a:rPr lang="ru-RU" dirty="0" err="1"/>
              <a:t>порід</a:t>
            </a:r>
            <a:r>
              <a:rPr lang="ru-RU" dirty="0"/>
              <a:t> </a:t>
            </a:r>
            <a:r>
              <a:rPr lang="ru-RU" dirty="0" err="1"/>
              <a:t>деревини</a:t>
            </a:r>
            <a:r>
              <a:rPr lang="ru-RU" dirty="0"/>
              <a:t>. </a:t>
            </a:r>
            <a:r>
              <a:rPr lang="ru-RU" dirty="0" err="1"/>
              <a:t>Збільшення</a:t>
            </a:r>
            <a:r>
              <a:rPr lang="ru-RU" dirty="0"/>
              <a:t> </a:t>
            </a:r>
            <a:r>
              <a:rPr lang="ru-RU" dirty="0" err="1"/>
              <a:t>западини</a:t>
            </a:r>
            <a:r>
              <a:rPr lang="ru-RU" dirty="0"/>
              <a:t> </a:t>
            </a:r>
            <a:r>
              <a:rPr lang="ru-RU" dirty="0" err="1"/>
              <a:t>пояснюється</a:t>
            </a:r>
            <a:r>
              <a:rPr lang="ru-RU" dirty="0"/>
              <a:t> </a:t>
            </a:r>
            <a:r>
              <a:rPr lang="ru-RU" dirty="0" err="1"/>
              <a:t>тим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пиляння</a:t>
            </a:r>
            <a:r>
              <a:rPr lang="ru-RU" dirty="0"/>
              <a:t> </a:t>
            </a:r>
            <a:r>
              <a:rPr lang="ru-RU" dirty="0" err="1"/>
              <a:t>м’яких</a:t>
            </a:r>
            <a:r>
              <a:rPr lang="ru-RU" dirty="0"/>
              <a:t> </a:t>
            </a:r>
            <a:r>
              <a:rPr lang="ru-RU" dirty="0" err="1"/>
              <a:t>порід</a:t>
            </a:r>
            <a:r>
              <a:rPr lang="ru-RU" dirty="0"/>
              <a:t> </a:t>
            </a:r>
            <a:r>
              <a:rPr lang="ru-RU" dirty="0" err="1"/>
              <a:t>знімається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деревини</a:t>
            </a:r>
            <a:r>
              <a:rPr lang="ru-RU" dirty="0"/>
              <a:t>, яка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вміститися</a:t>
            </a:r>
            <a:r>
              <a:rPr lang="ru-RU" dirty="0"/>
              <a:t> в </a:t>
            </a:r>
            <a:r>
              <a:rPr lang="ru-RU" dirty="0" err="1"/>
              <a:t>западині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зубцями</a:t>
            </a:r>
            <a:r>
              <a:rPr lang="ru-RU" dirty="0"/>
              <a:t>. </a:t>
            </a:r>
            <a:r>
              <a:rPr lang="ru-RU" dirty="0" err="1"/>
              <a:t>Ножівки</a:t>
            </a:r>
            <a:r>
              <a:rPr lang="ru-RU" dirty="0"/>
              <a:t> </a:t>
            </a:r>
            <a:r>
              <a:rPr lang="ru-RU" dirty="0" err="1"/>
              <a:t>з</a:t>
            </a:r>
            <a:r>
              <a:rPr lang="ru-RU" dirty="0"/>
              <a:t> </a:t>
            </a:r>
            <a:r>
              <a:rPr lang="ru-RU" dirty="0" err="1"/>
              <a:t>малим</a:t>
            </a:r>
            <a:r>
              <a:rPr lang="ru-RU" dirty="0"/>
              <a:t> </a:t>
            </a:r>
            <a:r>
              <a:rPr lang="ru-RU" dirty="0" err="1"/>
              <a:t>кроком</a:t>
            </a:r>
            <a:r>
              <a:rPr lang="ru-RU" dirty="0"/>
              <a:t> </a:t>
            </a:r>
            <a:r>
              <a:rPr lang="ru-RU" dirty="0" err="1"/>
              <a:t>застосовують</a:t>
            </a:r>
            <a:r>
              <a:rPr lang="ru-RU" dirty="0"/>
              <a:t> для </a:t>
            </a:r>
            <a:r>
              <a:rPr lang="ru-RU" dirty="0" err="1"/>
              <a:t>пиляння</a:t>
            </a:r>
            <a:r>
              <a:rPr lang="ru-RU" dirty="0"/>
              <a:t> </a:t>
            </a:r>
            <a:r>
              <a:rPr lang="ru-RU" dirty="0" err="1"/>
              <a:t>деревини</a:t>
            </a:r>
            <a:r>
              <a:rPr lang="ru-RU" dirty="0"/>
              <a:t> </a:t>
            </a:r>
            <a:r>
              <a:rPr lang="ru-RU" dirty="0" err="1"/>
              <a:t>твердих</a:t>
            </a:r>
            <a:r>
              <a:rPr lang="ru-RU" dirty="0"/>
              <a:t> </a:t>
            </a:r>
            <a:r>
              <a:rPr lang="ru-RU" dirty="0" err="1"/>
              <a:t>порід</a:t>
            </a:r>
            <a:r>
              <a:rPr lang="ru-RU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/>
              <a:t>Пиляння ножівкою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Процес пиляння може відбуватись декількома способами. </a:t>
            </a:r>
          </a:p>
          <a:p>
            <a:pPr>
              <a:lnSpc>
                <a:spcPct val="150000"/>
              </a:lnSpc>
            </a:pP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На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малюнку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 показано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пиляння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лучковою пилкою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використанням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упору. Так само,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зазвичай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при поперечному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розпилюванні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№2),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можна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придавити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дошку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вільною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рукою (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№6) до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верстата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ногою до табурету (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№2). Але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краще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затиснути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заготовку в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лещата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на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верстаті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№3)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скористатися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струбциною (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№4).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Щоб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ножівку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не затиснуло, треба 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забити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клин (</a:t>
            </a:r>
            <a:r>
              <a:rPr lang="ru-RU" sz="1500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i="1" dirty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 5).</a:t>
            </a:r>
          </a:p>
          <a:p>
            <a:pPr>
              <a:lnSpc>
                <a:spcPct val="150000"/>
              </a:lnSpc>
            </a:pPr>
            <a:endParaRPr lang="ru-RU" sz="2800" i="1" dirty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  <a:p>
            <a:endParaRPr lang="ru-RU" dirty="0"/>
          </a:p>
        </p:txBody>
      </p:sp>
      <p:pic>
        <p:nvPicPr>
          <p:cNvPr id="4" name="Picture 2" descr="http://cdn.bolshoyvopros.ru/files/users/images/20/67/2067a6569ebbeac17f375a89e47a5dd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3714752"/>
            <a:ext cx="4839829" cy="28650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-0.33302  E" pathEditMode="relative" ptsTypes="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/>
              <a:t>Технологічний процес виготовлення виробу</a:t>
            </a:r>
            <a:r>
              <a:rPr lang="en-US" dirty="0"/>
              <a:t>:</a:t>
            </a:r>
            <a:br>
              <a:rPr lang="uk-UA" dirty="0"/>
            </a:br>
            <a:r>
              <a:rPr lang="uk-UA" dirty="0"/>
              <a:t>розмічання, пиляння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>
                <a:latin typeface="Calibri" pitchFamily="34" charset="0"/>
                <a:cs typeface="Calibri" pitchFamily="34" charset="0"/>
              </a:rPr>
              <a:t>Пиляння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виконують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ножівками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>
                <a:latin typeface="Calibri" pitchFamily="34" charset="0"/>
                <a:cs typeface="Calibri" pitchFamily="34" charset="0"/>
              </a:rPr>
              <a:t>Запилюють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обов'язково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використанням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упорного брусочка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деревини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незалежно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від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типу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ножівки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.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Працюють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плавними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рухами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>
                <a:latin typeface="Calibri" pitchFamily="34" charset="0"/>
                <a:cs typeface="Calibri" pitchFamily="34" charset="0"/>
              </a:rPr>
              <a:t>Розпилюють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пиломатеріали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так,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лінія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залишалася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ru-RU" sz="1600" dirty="0">
              <a:latin typeface="Calibri" pitchFamily="34" charset="0"/>
              <a:cs typeface="Calibri" pitchFamily="34" charset="0"/>
            </a:endParaRPr>
          </a:p>
          <a:p>
            <a:r>
              <a:rPr lang="ru-RU" sz="1600" dirty="0" err="1">
                <a:latin typeface="Calibri" pitchFamily="34" charset="0"/>
                <a:cs typeface="Calibri" pitchFamily="34" charset="0"/>
              </a:rPr>
              <a:t>Розпилювання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проводять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по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широкій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стороні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. У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випадку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кривого пропилу,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дошку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або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брусок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слід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перевернути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і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різати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з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протилежної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сторони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. Головне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слідкувати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,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щоб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ножівка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не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зрізала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лінію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 </a:t>
            </a:r>
            <a:r>
              <a:rPr lang="ru-RU" sz="1600" dirty="0" err="1">
                <a:latin typeface="Calibri" pitchFamily="34" charset="0"/>
                <a:cs typeface="Calibri" pitchFamily="34" charset="0"/>
              </a:rPr>
              <a:t>розмічання</a:t>
            </a:r>
            <a:r>
              <a:rPr lang="ru-RU" sz="1600" dirty="0">
                <a:latin typeface="Calibri" pitchFamily="34" charset="0"/>
                <a:cs typeface="Calibri" pitchFamily="34" charset="0"/>
              </a:rPr>
              <a:t>.</a:t>
            </a:r>
            <a:endParaRPr lang="uk-UA" sz="1600" dirty="0">
              <a:latin typeface="Calibri" pitchFamily="34" charset="0"/>
              <a:cs typeface="Calibri" pitchFamily="34" charset="0"/>
            </a:endParaRPr>
          </a:p>
          <a:p>
            <a:endParaRPr lang="ru-RU" sz="16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119</TotalTime>
  <Words>818</Words>
  <Application>Microsoft Office PowerPoint</Application>
  <PresentationFormat>Экран (4:3)</PresentationFormat>
  <Paragraphs>106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Calibri</vt:lpstr>
      <vt:lpstr>Georgia</vt:lpstr>
      <vt:lpstr>Times New Roman</vt:lpstr>
      <vt:lpstr>Wingdings</vt:lpstr>
      <vt:lpstr>Wingdings 2</vt:lpstr>
      <vt:lpstr>Официальная</vt:lpstr>
      <vt:lpstr> Проєкт «Скринька»  Добір матеріалів та інструментів. Технологічний процес виготовлення виробу: розмічання, пиляння. Повторення . Конструкційні матеріали </vt:lpstr>
      <vt:lpstr>Мета уроку:</vt:lpstr>
      <vt:lpstr>Повторення . Конструкційні матеріали  </vt:lpstr>
      <vt:lpstr>Розмічання</vt:lpstr>
      <vt:lpstr>Що треба мати для розмічання</vt:lpstr>
      <vt:lpstr>Розмічання лінійкою</vt:lpstr>
      <vt:lpstr>Пиляння</vt:lpstr>
      <vt:lpstr>Пиляння ножівкою</vt:lpstr>
      <vt:lpstr>Технологічний процес виготовлення виробу: розмічання, пиляння</vt:lpstr>
      <vt:lpstr>Презентация PowerPoint</vt:lpstr>
      <vt:lpstr>Скринька з паличок для морозива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Практична робота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</cp:lastModifiedBy>
  <cp:revision>23</cp:revision>
  <dcterms:created xsi:type="dcterms:W3CDTF">2022-04-09T18:23:01Z</dcterms:created>
  <dcterms:modified xsi:type="dcterms:W3CDTF">2025-03-02T13:09:04Z</dcterms:modified>
</cp:coreProperties>
</file>