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E7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E7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E7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E7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E7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E7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6730" y="1426835"/>
            <a:ext cx="41217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E7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4326" y="2660271"/>
            <a:ext cx="4909820" cy="3945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E79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10" Type="http://schemas.openxmlformats.org/officeDocument/2006/relationships/image" Target="../media/image32.pn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www.youtube.com/watch?v=VSoaV7mx9iQ" TargetMode="External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simpptx.com/author/rozrobki-urokiv-dizajnu-ta-tehnologij-dlya-1-klasu-za-o-voloshenko" TargetMode="External"/><Relationship Id="rId2" Type="http://schemas.openxmlformats.org/officeDocument/2006/relationships/hyperlink" Target="https://www.youtube.com/watch?v=VSoaV7mx9i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youtube.com/channel/UCUWpvLEcrLrkA69qf5IDHI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9607" y="1158398"/>
            <a:ext cx="1426845" cy="43665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525"/>
              </a:spcBef>
            </a:pPr>
            <a:r>
              <a:rPr sz="2400" b="1" spc="-10" dirty="0" err="1" smtClean="0">
                <a:solidFill>
                  <a:srgbClr val="FFFFFF"/>
                </a:solidFill>
                <a:latin typeface="Liberation Sans Narrow"/>
                <a:cs typeface="Liberation Sans Narrow"/>
              </a:rPr>
              <a:t>Сьогодні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996" y="443246"/>
            <a:ext cx="2120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Дизайн</a:t>
            </a:r>
            <a:r>
              <a:rPr sz="20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і</a:t>
            </a:r>
            <a:r>
              <a:rPr sz="20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технології</a:t>
            </a:r>
            <a:endParaRPr sz="2000">
              <a:latin typeface="Liberation Sans Narrow"/>
              <a:cs typeface="Liberation Sans Narro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60" y="1846579"/>
            <a:ext cx="5996946" cy="4937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47735" y="1407493"/>
            <a:ext cx="3366135" cy="67710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dirty="0" err="1" smtClean="0">
                <a:latin typeface="Times New Roman"/>
                <a:cs typeface="Times New Roman"/>
              </a:rPr>
              <a:t>Клас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95FFF"/>
                </a:solidFill>
                <a:latin typeface="Times New Roman"/>
                <a:cs typeface="Times New Roman"/>
              </a:rPr>
              <a:t>Дизайн</a:t>
            </a:r>
            <a:r>
              <a:rPr sz="2000" b="1" i="1" spc="-40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95FFF"/>
                </a:solidFill>
                <a:latin typeface="Times New Roman"/>
                <a:cs typeface="Times New Roman"/>
              </a:rPr>
              <a:t>і</a:t>
            </a:r>
            <a:r>
              <a:rPr sz="2000" b="1" i="1" spc="-45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 err="1" smtClean="0">
                <a:solidFill>
                  <a:srgbClr val="295FFF"/>
                </a:solidFill>
                <a:latin typeface="Times New Roman"/>
                <a:cs typeface="Times New Roman"/>
              </a:rPr>
              <a:t>технології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5052" y="2694989"/>
            <a:ext cx="1562480" cy="535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57128" y="2736243"/>
            <a:ext cx="1837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з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пластиліном.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7735" y="2715716"/>
            <a:ext cx="181673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Тема: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Розумна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Виготовлення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1842" y="2715716"/>
            <a:ext cx="3561079" cy="6762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767080" algn="l"/>
              </a:tabLst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сова.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Робота</a:t>
            </a:r>
            <a:endParaRPr sz="2000" dirty="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spcBef>
                <a:spcPts val="160"/>
              </a:spcBef>
              <a:tabLst>
                <a:tab pos="812800" algn="l"/>
                <a:tab pos="2600960" algn="l"/>
              </a:tabLst>
            </a:pP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із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пластиліну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плоских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7730" y="3267678"/>
            <a:ext cx="5545455" cy="11842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зображень.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Ліплення</a:t>
            </a:r>
            <a:r>
              <a:rPr sz="2000" b="1" i="1"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сови</a:t>
            </a:r>
            <a:r>
              <a:rPr sz="2000" b="1" i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за</a:t>
            </a:r>
            <a:r>
              <a:rPr sz="2000" b="1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зразком.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1097280" algn="l"/>
                <a:tab pos="2618740" algn="l"/>
                <a:tab pos="3889375" algn="l"/>
                <a:tab pos="43135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Мета: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формування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ключових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та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предметної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12515" algn="l"/>
              </a:tabLst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проектно-технологічної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компетентностей,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7720" y="4425962"/>
            <a:ext cx="55486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необхідних</a:t>
            </a:r>
            <a:r>
              <a:rPr sz="2000" spc="3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для</a:t>
            </a:r>
            <a:r>
              <a:rPr sz="2000" spc="3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розв’язання</a:t>
            </a:r>
            <a:r>
              <a:rPr sz="2000" spc="3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життєвих</a:t>
            </a:r>
            <a:r>
              <a:rPr sz="2000" spc="3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проблем</a:t>
            </a:r>
            <a:r>
              <a:rPr sz="2000" spc="3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6F2F9F"/>
                </a:solidFill>
                <a:latin typeface="Times New Roman"/>
                <a:cs typeface="Times New Roman"/>
              </a:rPr>
              <a:t>у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взаємодії</a:t>
            </a:r>
            <a:r>
              <a:rPr sz="2000" spc="2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</a:t>
            </a:r>
            <a:r>
              <a:rPr sz="2000" spc="2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іншими,</a:t>
            </a:r>
            <a:r>
              <a:rPr sz="2000" spc="2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культурного</a:t>
            </a:r>
            <a:r>
              <a:rPr sz="2000" spc="2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й</a:t>
            </a:r>
            <a:r>
              <a:rPr sz="2000" spc="229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національного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7720" y="5035825"/>
            <a:ext cx="39509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94740" algn="l"/>
                <a:tab pos="1381760" algn="l"/>
                <a:tab pos="1633220" algn="l"/>
                <a:tab pos="2299335" algn="l"/>
                <a:tab pos="2839720" algn="l"/>
                <a:tab pos="3564254" algn="l"/>
              </a:tabLst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самовираження.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Виконання графічних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зображень;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читання карток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із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зображеннями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для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6221" y="5035825"/>
            <a:ext cx="15760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 algn="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елементарних інструкційних поетапного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7720" y="5950577"/>
            <a:ext cx="47434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виготовлення</a:t>
            </a:r>
            <a:r>
              <a:rPr sz="2000" spc="-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виробу.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Обладнання</a:t>
            </a:r>
            <a:r>
              <a:rPr sz="20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для</a:t>
            </a:r>
            <a:r>
              <a:rPr sz="20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учнів:</a:t>
            </a:r>
            <a:r>
              <a:rPr sz="2000" b="1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картон,</a:t>
            </a:r>
            <a:r>
              <a:rPr sz="2000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пластилін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6961222" y="1957471"/>
            <a:ext cx="4121784" cy="696594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Інструктаж.</a:t>
            </a:r>
            <a:r>
              <a:rPr sz="2000" b="1" spc="-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Правила</a:t>
            </a:r>
            <a:r>
              <a:rPr sz="2000" b="1" spc="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роботи</a:t>
            </a:r>
            <a:r>
              <a:rPr sz="20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</a:t>
            </a:r>
            <a:r>
              <a:rPr sz="2000" b="1" spc="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пластиліном</a:t>
            </a:r>
            <a:endParaRPr sz="200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10300" y="1391905"/>
            <a:ext cx="5494020" cy="800735"/>
            <a:chOff x="6210300" y="1391905"/>
            <a:chExt cx="5494020" cy="800735"/>
          </a:xfrm>
        </p:grpSpPr>
        <p:sp>
          <p:nvSpPr>
            <p:cNvPr id="4" name="object 4"/>
            <p:cNvSpPr/>
            <p:nvPr/>
          </p:nvSpPr>
          <p:spPr>
            <a:xfrm>
              <a:off x="6229350" y="1410955"/>
              <a:ext cx="5455920" cy="762635"/>
            </a:xfrm>
            <a:custGeom>
              <a:avLst/>
              <a:gdLst/>
              <a:ahLst/>
              <a:cxnLst/>
              <a:rect l="l" t="t" r="r" b="b"/>
              <a:pathLst>
                <a:path w="5455920" h="762635">
                  <a:moveTo>
                    <a:pt x="5328958" y="0"/>
                  </a:moveTo>
                  <a:lnTo>
                    <a:pt x="127010" y="0"/>
                  </a:lnTo>
                  <a:lnTo>
                    <a:pt x="77569" y="9993"/>
                  </a:lnTo>
                  <a:lnTo>
                    <a:pt x="37197" y="37234"/>
                  </a:lnTo>
                  <a:lnTo>
                    <a:pt x="9980" y="77615"/>
                  </a:lnTo>
                  <a:lnTo>
                    <a:pt x="0" y="127028"/>
                  </a:lnTo>
                  <a:lnTo>
                    <a:pt x="0" y="635014"/>
                  </a:lnTo>
                  <a:lnTo>
                    <a:pt x="9980" y="684424"/>
                  </a:lnTo>
                  <a:lnTo>
                    <a:pt x="37197" y="724799"/>
                  </a:lnTo>
                  <a:lnTo>
                    <a:pt x="77569" y="752034"/>
                  </a:lnTo>
                  <a:lnTo>
                    <a:pt x="127010" y="762024"/>
                  </a:lnTo>
                  <a:lnTo>
                    <a:pt x="5328958" y="762024"/>
                  </a:lnTo>
                  <a:lnTo>
                    <a:pt x="5378357" y="752034"/>
                  </a:lnTo>
                  <a:lnTo>
                    <a:pt x="5418707" y="724799"/>
                  </a:lnTo>
                  <a:lnTo>
                    <a:pt x="5445916" y="684424"/>
                  </a:lnTo>
                  <a:lnTo>
                    <a:pt x="5455895" y="635014"/>
                  </a:lnTo>
                  <a:lnTo>
                    <a:pt x="5455895" y="127028"/>
                  </a:lnTo>
                  <a:lnTo>
                    <a:pt x="5445916" y="77615"/>
                  </a:lnTo>
                  <a:lnTo>
                    <a:pt x="5418707" y="37234"/>
                  </a:lnTo>
                  <a:lnTo>
                    <a:pt x="5378357" y="9993"/>
                  </a:lnTo>
                  <a:lnTo>
                    <a:pt x="5328958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29350" y="1410955"/>
              <a:ext cx="5455920" cy="762635"/>
            </a:xfrm>
            <a:custGeom>
              <a:avLst/>
              <a:gdLst/>
              <a:ahLst/>
              <a:cxnLst/>
              <a:rect l="l" t="t" r="r" b="b"/>
              <a:pathLst>
                <a:path w="5455920" h="762635">
                  <a:moveTo>
                    <a:pt x="0" y="127028"/>
                  </a:moveTo>
                  <a:lnTo>
                    <a:pt x="9980" y="77615"/>
                  </a:lnTo>
                  <a:lnTo>
                    <a:pt x="37197" y="37234"/>
                  </a:lnTo>
                  <a:lnTo>
                    <a:pt x="77569" y="9993"/>
                  </a:lnTo>
                  <a:lnTo>
                    <a:pt x="127010" y="0"/>
                  </a:lnTo>
                  <a:lnTo>
                    <a:pt x="5328958" y="0"/>
                  </a:lnTo>
                  <a:lnTo>
                    <a:pt x="5378357" y="9993"/>
                  </a:lnTo>
                  <a:lnTo>
                    <a:pt x="5418707" y="37234"/>
                  </a:lnTo>
                  <a:lnTo>
                    <a:pt x="5445916" y="77615"/>
                  </a:lnTo>
                  <a:lnTo>
                    <a:pt x="5455895" y="127028"/>
                  </a:lnTo>
                  <a:lnTo>
                    <a:pt x="5455895" y="635014"/>
                  </a:lnTo>
                  <a:lnTo>
                    <a:pt x="5445916" y="684424"/>
                  </a:lnTo>
                  <a:lnTo>
                    <a:pt x="5418707" y="724799"/>
                  </a:lnTo>
                  <a:lnTo>
                    <a:pt x="5378357" y="752034"/>
                  </a:lnTo>
                  <a:lnTo>
                    <a:pt x="5328958" y="762024"/>
                  </a:lnTo>
                  <a:lnTo>
                    <a:pt x="127010" y="762024"/>
                  </a:lnTo>
                  <a:lnTo>
                    <a:pt x="77569" y="752034"/>
                  </a:lnTo>
                  <a:lnTo>
                    <a:pt x="37197" y="724799"/>
                  </a:lnTo>
                  <a:lnTo>
                    <a:pt x="9980" y="684424"/>
                  </a:lnTo>
                  <a:lnTo>
                    <a:pt x="0" y="635014"/>
                  </a:lnTo>
                  <a:lnTo>
                    <a:pt x="0" y="127028"/>
                  </a:lnTo>
                  <a:close/>
                </a:path>
              </a:pathLst>
            </a:custGeom>
            <a:ln w="38099">
              <a:solidFill>
                <a:srgbClr val="1F4E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825" marR="5080" indent="-74676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Розминати</a:t>
            </a:r>
            <a:r>
              <a:rPr spc="25" dirty="0"/>
              <a:t> </a:t>
            </a:r>
            <a:r>
              <a:rPr dirty="0"/>
              <a:t>і</a:t>
            </a:r>
            <a:r>
              <a:rPr spc="10" dirty="0"/>
              <a:t> </a:t>
            </a:r>
            <a:r>
              <a:rPr spc="45" dirty="0"/>
              <a:t>розгортати</a:t>
            </a:r>
            <a:r>
              <a:rPr spc="25" dirty="0"/>
              <a:t> </a:t>
            </a:r>
            <a:r>
              <a:rPr spc="-10" dirty="0"/>
              <a:t>пластилін </a:t>
            </a:r>
            <a:r>
              <a:rPr spc="60" dirty="0"/>
              <a:t>потрібно</a:t>
            </a:r>
            <a:r>
              <a:rPr spc="-5" dirty="0"/>
              <a:t> </a:t>
            </a:r>
            <a:r>
              <a:rPr spc="90" dirty="0"/>
              <a:t>на</a:t>
            </a:r>
            <a:r>
              <a:rPr dirty="0"/>
              <a:t> </a:t>
            </a:r>
            <a:r>
              <a:rPr spc="75" dirty="0"/>
              <a:t>дощечці.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210300" y="2458681"/>
            <a:ext cx="5494020" cy="800735"/>
            <a:chOff x="6210300" y="2458681"/>
            <a:chExt cx="5494020" cy="800735"/>
          </a:xfrm>
        </p:grpSpPr>
        <p:sp>
          <p:nvSpPr>
            <p:cNvPr id="8" name="object 8"/>
            <p:cNvSpPr/>
            <p:nvPr/>
          </p:nvSpPr>
          <p:spPr>
            <a:xfrm>
              <a:off x="6229350" y="2477731"/>
              <a:ext cx="5455920" cy="762635"/>
            </a:xfrm>
            <a:custGeom>
              <a:avLst/>
              <a:gdLst/>
              <a:ahLst/>
              <a:cxnLst/>
              <a:rect l="l" t="t" r="r" b="b"/>
              <a:pathLst>
                <a:path w="5455920" h="762635">
                  <a:moveTo>
                    <a:pt x="5328958" y="0"/>
                  </a:moveTo>
                  <a:lnTo>
                    <a:pt x="127010" y="0"/>
                  </a:lnTo>
                  <a:lnTo>
                    <a:pt x="77569" y="9993"/>
                  </a:lnTo>
                  <a:lnTo>
                    <a:pt x="37197" y="37234"/>
                  </a:lnTo>
                  <a:lnTo>
                    <a:pt x="9980" y="77615"/>
                  </a:lnTo>
                  <a:lnTo>
                    <a:pt x="0" y="127028"/>
                  </a:lnTo>
                  <a:lnTo>
                    <a:pt x="0" y="635014"/>
                  </a:lnTo>
                  <a:lnTo>
                    <a:pt x="9980" y="684455"/>
                  </a:lnTo>
                  <a:lnTo>
                    <a:pt x="37197" y="724826"/>
                  </a:lnTo>
                  <a:lnTo>
                    <a:pt x="77569" y="752044"/>
                  </a:lnTo>
                  <a:lnTo>
                    <a:pt x="127010" y="762024"/>
                  </a:lnTo>
                  <a:lnTo>
                    <a:pt x="5328958" y="762024"/>
                  </a:lnTo>
                  <a:lnTo>
                    <a:pt x="5378357" y="752044"/>
                  </a:lnTo>
                  <a:lnTo>
                    <a:pt x="5418707" y="724826"/>
                  </a:lnTo>
                  <a:lnTo>
                    <a:pt x="5445916" y="684455"/>
                  </a:lnTo>
                  <a:lnTo>
                    <a:pt x="5455895" y="635014"/>
                  </a:lnTo>
                  <a:lnTo>
                    <a:pt x="5455895" y="127028"/>
                  </a:lnTo>
                  <a:lnTo>
                    <a:pt x="5445916" y="77615"/>
                  </a:lnTo>
                  <a:lnTo>
                    <a:pt x="5418707" y="37234"/>
                  </a:lnTo>
                  <a:lnTo>
                    <a:pt x="5378357" y="9993"/>
                  </a:lnTo>
                  <a:lnTo>
                    <a:pt x="5328958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29350" y="2477731"/>
              <a:ext cx="5455920" cy="762635"/>
            </a:xfrm>
            <a:custGeom>
              <a:avLst/>
              <a:gdLst/>
              <a:ahLst/>
              <a:cxnLst/>
              <a:rect l="l" t="t" r="r" b="b"/>
              <a:pathLst>
                <a:path w="5455920" h="762635">
                  <a:moveTo>
                    <a:pt x="0" y="127028"/>
                  </a:moveTo>
                  <a:lnTo>
                    <a:pt x="9980" y="77615"/>
                  </a:lnTo>
                  <a:lnTo>
                    <a:pt x="37197" y="37234"/>
                  </a:lnTo>
                  <a:lnTo>
                    <a:pt x="77569" y="9993"/>
                  </a:lnTo>
                  <a:lnTo>
                    <a:pt x="127010" y="0"/>
                  </a:lnTo>
                  <a:lnTo>
                    <a:pt x="5328958" y="0"/>
                  </a:lnTo>
                  <a:lnTo>
                    <a:pt x="5378357" y="9993"/>
                  </a:lnTo>
                  <a:lnTo>
                    <a:pt x="5418707" y="37234"/>
                  </a:lnTo>
                  <a:lnTo>
                    <a:pt x="5445916" y="77615"/>
                  </a:lnTo>
                  <a:lnTo>
                    <a:pt x="5455895" y="127028"/>
                  </a:lnTo>
                  <a:lnTo>
                    <a:pt x="5455895" y="635014"/>
                  </a:lnTo>
                  <a:lnTo>
                    <a:pt x="5445916" y="684455"/>
                  </a:lnTo>
                  <a:lnTo>
                    <a:pt x="5418707" y="724826"/>
                  </a:lnTo>
                  <a:lnTo>
                    <a:pt x="5378357" y="752044"/>
                  </a:lnTo>
                  <a:lnTo>
                    <a:pt x="5328958" y="762024"/>
                  </a:lnTo>
                  <a:lnTo>
                    <a:pt x="127010" y="762024"/>
                  </a:lnTo>
                  <a:lnTo>
                    <a:pt x="77569" y="752044"/>
                  </a:lnTo>
                  <a:lnTo>
                    <a:pt x="37197" y="724826"/>
                  </a:lnTo>
                  <a:lnTo>
                    <a:pt x="9980" y="684455"/>
                  </a:lnTo>
                  <a:lnTo>
                    <a:pt x="0" y="635014"/>
                  </a:lnTo>
                  <a:lnTo>
                    <a:pt x="0" y="127028"/>
                  </a:lnTo>
                  <a:close/>
                </a:path>
              </a:pathLst>
            </a:custGeom>
            <a:ln w="38099">
              <a:solidFill>
                <a:srgbClr val="1F4E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10300" y="3522969"/>
            <a:ext cx="5494020" cy="1272540"/>
            <a:chOff x="6210300" y="3522969"/>
            <a:chExt cx="5494020" cy="1272540"/>
          </a:xfrm>
        </p:grpSpPr>
        <p:sp>
          <p:nvSpPr>
            <p:cNvPr id="11" name="object 11"/>
            <p:cNvSpPr/>
            <p:nvPr/>
          </p:nvSpPr>
          <p:spPr>
            <a:xfrm>
              <a:off x="6229350" y="3542019"/>
              <a:ext cx="5455920" cy="1234440"/>
            </a:xfrm>
            <a:custGeom>
              <a:avLst/>
              <a:gdLst/>
              <a:ahLst/>
              <a:cxnLst/>
              <a:rect l="l" t="t" r="r" b="b"/>
              <a:pathLst>
                <a:path w="5455920" h="1234439">
                  <a:moveTo>
                    <a:pt x="5250155" y="0"/>
                  </a:moveTo>
                  <a:lnTo>
                    <a:pt x="205740" y="0"/>
                  </a:lnTo>
                  <a:lnTo>
                    <a:pt x="158555" y="5432"/>
                  </a:lnTo>
                  <a:lnTo>
                    <a:pt x="115246" y="20905"/>
                  </a:lnTo>
                  <a:lnTo>
                    <a:pt x="77046" y="45188"/>
                  </a:lnTo>
                  <a:lnTo>
                    <a:pt x="45188" y="77046"/>
                  </a:lnTo>
                  <a:lnTo>
                    <a:pt x="20905" y="115246"/>
                  </a:lnTo>
                  <a:lnTo>
                    <a:pt x="5432" y="158555"/>
                  </a:lnTo>
                  <a:lnTo>
                    <a:pt x="0" y="205740"/>
                  </a:lnTo>
                  <a:lnTo>
                    <a:pt x="0" y="1028700"/>
                  </a:lnTo>
                  <a:lnTo>
                    <a:pt x="5432" y="1075884"/>
                  </a:lnTo>
                  <a:lnTo>
                    <a:pt x="20905" y="1119193"/>
                  </a:lnTo>
                  <a:lnTo>
                    <a:pt x="45188" y="1157393"/>
                  </a:lnTo>
                  <a:lnTo>
                    <a:pt x="77046" y="1189251"/>
                  </a:lnTo>
                  <a:lnTo>
                    <a:pt x="115246" y="1213534"/>
                  </a:lnTo>
                  <a:lnTo>
                    <a:pt x="158555" y="1229008"/>
                  </a:lnTo>
                  <a:lnTo>
                    <a:pt x="205740" y="1234440"/>
                  </a:lnTo>
                  <a:lnTo>
                    <a:pt x="5250155" y="1234440"/>
                  </a:lnTo>
                  <a:lnTo>
                    <a:pt x="5297340" y="1229008"/>
                  </a:lnTo>
                  <a:lnTo>
                    <a:pt x="5340649" y="1213534"/>
                  </a:lnTo>
                  <a:lnTo>
                    <a:pt x="5378849" y="1189251"/>
                  </a:lnTo>
                  <a:lnTo>
                    <a:pt x="5410707" y="1157393"/>
                  </a:lnTo>
                  <a:lnTo>
                    <a:pt x="5434989" y="1119193"/>
                  </a:lnTo>
                  <a:lnTo>
                    <a:pt x="5450463" y="1075884"/>
                  </a:lnTo>
                  <a:lnTo>
                    <a:pt x="5455895" y="1028700"/>
                  </a:lnTo>
                  <a:lnTo>
                    <a:pt x="5455895" y="205740"/>
                  </a:lnTo>
                  <a:lnTo>
                    <a:pt x="5450463" y="158555"/>
                  </a:lnTo>
                  <a:lnTo>
                    <a:pt x="5434989" y="115246"/>
                  </a:lnTo>
                  <a:lnTo>
                    <a:pt x="5410707" y="77046"/>
                  </a:lnTo>
                  <a:lnTo>
                    <a:pt x="5378849" y="45188"/>
                  </a:lnTo>
                  <a:lnTo>
                    <a:pt x="5340649" y="20905"/>
                  </a:lnTo>
                  <a:lnTo>
                    <a:pt x="5297340" y="5432"/>
                  </a:lnTo>
                  <a:lnTo>
                    <a:pt x="5250155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9350" y="3542019"/>
              <a:ext cx="5455920" cy="1234440"/>
            </a:xfrm>
            <a:custGeom>
              <a:avLst/>
              <a:gdLst/>
              <a:ahLst/>
              <a:cxnLst/>
              <a:rect l="l" t="t" r="r" b="b"/>
              <a:pathLst>
                <a:path w="5455920" h="1234439">
                  <a:moveTo>
                    <a:pt x="0" y="205740"/>
                  </a:moveTo>
                  <a:lnTo>
                    <a:pt x="5432" y="158555"/>
                  </a:lnTo>
                  <a:lnTo>
                    <a:pt x="20905" y="115246"/>
                  </a:lnTo>
                  <a:lnTo>
                    <a:pt x="45188" y="77046"/>
                  </a:lnTo>
                  <a:lnTo>
                    <a:pt x="77046" y="45188"/>
                  </a:lnTo>
                  <a:lnTo>
                    <a:pt x="115246" y="20905"/>
                  </a:lnTo>
                  <a:lnTo>
                    <a:pt x="158555" y="5432"/>
                  </a:lnTo>
                  <a:lnTo>
                    <a:pt x="205740" y="0"/>
                  </a:lnTo>
                  <a:lnTo>
                    <a:pt x="5250155" y="0"/>
                  </a:lnTo>
                  <a:lnTo>
                    <a:pt x="5297340" y="5432"/>
                  </a:lnTo>
                  <a:lnTo>
                    <a:pt x="5340649" y="20905"/>
                  </a:lnTo>
                  <a:lnTo>
                    <a:pt x="5378849" y="45188"/>
                  </a:lnTo>
                  <a:lnTo>
                    <a:pt x="5410707" y="77046"/>
                  </a:lnTo>
                  <a:lnTo>
                    <a:pt x="5434989" y="115246"/>
                  </a:lnTo>
                  <a:lnTo>
                    <a:pt x="5450463" y="158555"/>
                  </a:lnTo>
                  <a:lnTo>
                    <a:pt x="5455895" y="205740"/>
                  </a:lnTo>
                  <a:lnTo>
                    <a:pt x="5455895" y="1028700"/>
                  </a:lnTo>
                  <a:lnTo>
                    <a:pt x="5450463" y="1075884"/>
                  </a:lnTo>
                  <a:lnTo>
                    <a:pt x="5434989" y="1119193"/>
                  </a:lnTo>
                  <a:lnTo>
                    <a:pt x="5410707" y="1157393"/>
                  </a:lnTo>
                  <a:lnTo>
                    <a:pt x="5378849" y="1189251"/>
                  </a:lnTo>
                  <a:lnTo>
                    <a:pt x="5340649" y="1213534"/>
                  </a:lnTo>
                  <a:lnTo>
                    <a:pt x="5297340" y="1229008"/>
                  </a:lnTo>
                  <a:lnTo>
                    <a:pt x="5250155" y="1234440"/>
                  </a:lnTo>
                  <a:lnTo>
                    <a:pt x="205740" y="1234440"/>
                  </a:lnTo>
                  <a:lnTo>
                    <a:pt x="158555" y="1229008"/>
                  </a:lnTo>
                  <a:lnTo>
                    <a:pt x="115246" y="1213534"/>
                  </a:lnTo>
                  <a:lnTo>
                    <a:pt x="77046" y="1189251"/>
                  </a:lnTo>
                  <a:lnTo>
                    <a:pt x="45188" y="1157393"/>
                  </a:lnTo>
                  <a:lnTo>
                    <a:pt x="20905" y="1119193"/>
                  </a:lnTo>
                  <a:lnTo>
                    <a:pt x="5432" y="1075884"/>
                  </a:lnTo>
                  <a:lnTo>
                    <a:pt x="0" y="1028700"/>
                  </a:lnTo>
                  <a:lnTo>
                    <a:pt x="0" y="205740"/>
                  </a:lnTo>
                  <a:close/>
                </a:path>
              </a:pathLst>
            </a:custGeom>
            <a:ln w="38099">
              <a:solidFill>
                <a:srgbClr val="1F4E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210300" y="4914924"/>
            <a:ext cx="5494020" cy="1711960"/>
            <a:chOff x="6210300" y="4914924"/>
            <a:chExt cx="5494020" cy="1711960"/>
          </a:xfrm>
        </p:grpSpPr>
        <p:sp>
          <p:nvSpPr>
            <p:cNvPr id="14" name="object 14"/>
            <p:cNvSpPr/>
            <p:nvPr/>
          </p:nvSpPr>
          <p:spPr>
            <a:xfrm>
              <a:off x="6229350" y="4933974"/>
              <a:ext cx="5455920" cy="1673860"/>
            </a:xfrm>
            <a:custGeom>
              <a:avLst/>
              <a:gdLst/>
              <a:ahLst/>
              <a:cxnLst/>
              <a:rect l="l" t="t" r="r" b="b"/>
              <a:pathLst>
                <a:path w="5455920" h="1673859">
                  <a:moveTo>
                    <a:pt x="5176930" y="0"/>
                  </a:moveTo>
                  <a:lnTo>
                    <a:pt x="279038" y="0"/>
                  </a:lnTo>
                  <a:lnTo>
                    <a:pt x="233780" y="3652"/>
                  </a:lnTo>
                  <a:lnTo>
                    <a:pt x="190845" y="14226"/>
                  </a:lnTo>
                  <a:lnTo>
                    <a:pt x="150810" y="31146"/>
                  </a:lnTo>
                  <a:lnTo>
                    <a:pt x="114247" y="53837"/>
                  </a:lnTo>
                  <a:lnTo>
                    <a:pt x="81733" y="81724"/>
                  </a:lnTo>
                  <a:lnTo>
                    <a:pt x="53842" y="114231"/>
                  </a:lnTo>
                  <a:lnTo>
                    <a:pt x="31148" y="150784"/>
                  </a:lnTo>
                  <a:lnTo>
                    <a:pt x="14226" y="190807"/>
                  </a:lnTo>
                  <a:lnTo>
                    <a:pt x="3652" y="233725"/>
                  </a:lnTo>
                  <a:lnTo>
                    <a:pt x="0" y="278963"/>
                  </a:lnTo>
                  <a:lnTo>
                    <a:pt x="0" y="1394887"/>
                  </a:lnTo>
                  <a:lnTo>
                    <a:pt x="3652" y="1440125"/>
                  </a:lnTo>
                  <a:lnTo>
                    <a:pt x="14226" y="1483043"/>
                  </a:lnTo>
                  <a:lnTo>
                    <a:pt x="31148" y="1523066"/>
                  </a:lnTo>
                  <a:lnTo>
                    <a:pt x="53842" y="1559619"/>
                  </a:lnTo>
                  <a:lnTo>
                    <a:pt x="81733" y="1592127"/>
                  </a:lnTo>
                  <a:lnTo>
                    <a:pt x="114247" y="1620013"/>
                  </a:lnTo>
                  <a:lnTo>
                    <a:pt x="150810" y="1642704"/>
                  </a:lnTo>
                  <a:lnTo>
                    <a:pt x="190845" y="1659625"/>
                  </a:lnTo>
                  <a:lnTo>
                    <a:pt x="233780" y="1670198"/>
                  </a:lnTo>
                  <a:lnTo>
                    <a:pt x="279038" y="1673851"/>
                  </a:lnTo>
                  <a:lnTo>
                    <a:pt x="5176930" y="1673851"/>
                  </a:lnTo>
                  <a:lnTo>
                    <a:pt x="5222168" y="1670198"/>
                  </a:lnTo>
                  <a:lnTo>
                    <a:pt x="5265087" y="1659625"/>
                  </a:lnTo>
                  <a:lnTo>
                    <a:pt x="5305110" y="1642704"/>
                  </a:lnTo>
                  <a:lnTo>
                    <a:pt x="5341663" y="1620013"/>
                  </a:lnTo>
                  <a:lnTo>
                    <a:pt x="5374171" y="1592127"/>
                  </a:lnTo>
                  <a:lnTo>
                    <a:pt x="5402058" y="1559619"/>
                  </a:lnTo>
                  <a:lnTo>
                    <a:pt x="5424749" y="1523066"/>
                  </a:lnTo>
                  <a:lnTo>
                    <a:pt x="5441669" y="1483043"/>
                  </a:lnTo>
                  <a:lnTo>
                    <a:pt x="5452243" y="1440125"/>
                  </a:lnTo>
                  <a:lnTo>
                    <a:pt x="5455895" y="1394887"/>
                  </a:lnTo>
                  <a:lnTo>
                    <a:pt x="5455895" y="278963"/>
                  </a:lnTo>
                  <a:lnTo>
                    <a:pt x="5452243" y="233725"/>
                  </a:lnTo>
                  <a:lnTo>
                    <a:pt x="5441669" y="190807"/>
                  </a:lnTo>
                  <a:lnTo>
                    <a:pt x="5424749" y="150784"/>
                  </a:lnTo>
                  <a:lnTo>
                    <a:pt x="5402058" y="114231"/>
                  </a:lnTo>
                  <a:lnTo>
                    <a:pt x="5374171" y="81724"/>
                  </a:lnTo>
                  <a:lnTo>
                    <a:pt x="5341663" y="53837"/>
                  </a:lnTo>
                  <a:lnTo>
                    <a:pt x="5305110" y="31146"/>
                  </a:lnTo>
                  <a:lnTo>
                    <a:pt x="5265087" y="14226"/>
                  </a:lnTo>
                  <a:lnTo>
                    <a:pt x="5222168" y="3652"/>
                  </a:lnTo>
                  <a:lnTo>
                    <a:pt x="5176930" y="0"/>
                  </a:lnTo>
                  <a:close/>
                </a:path>
              </a:pathLst>
            </a:custGeom>
            <a:solidFill>
              <a:srgbClr val="BC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29350" y="4933974"/>
              <a:ext cx="5455920" cy="1673860"/>
            </a:xfrm>
            <a:custGeom>
              <a:avLst/>
              <a:gdLst/>
              <a:ahLst/>
              <a:cxnLst/>
              <a:rect l="l" t="t" r="r" b="b"/>
              <a:pathLst>
                <a:path w="5455920" h="1673859">
                  <a:moveTo>
                    <a:pt x="0" y="278963"/>
                  </a:moveTo>
                  <a:lnTo>
                    <a:pt x="3652" y="233725"/>
                  </a:lnTo>
                  <a:lnTo>
                    <a:pt x="14226" y="190807"/>
                  </a:lnTo>
                  <a:lnTo>
                    <a:pt x="31148" y="150784"/>
                  </a:lnTo>
                  <a:lnTo>
                    <a:pt x="53842" y="114231"/>
                  </a:lnTo>
                  <a:lnTo>
                    <a:pt x="81733" y="81724"/>
                  </a:lnTo>
                  <a:lnTo>
                    <a:pt x="114247" y="53837"/>
                  </a:lnTo>
                  <a:lnTo>
                    <a:pt x="150810" y="31146"/>
                  </a:lnTo>
                  <a:lnTo>
                    <a:pt x="190845" y="14226"/>
                  </a:lnTo>
                  <a:lnTo>
                    <a:pt x="233780" y="3652"/>
                  </a:lnTo>
                  <a:lnTo>
                    <a:pt x="279038" y="0"/>
                  </a:lnTo>
                  <a:lnTo>
                    <a:pt x="5176930" y="0"/>
                  </a:lnTo>
                  <a:lnTo>
                    <a:pt x="5222168" y="3652"/>
                  </a:lnTo>
                  <a:lnTo>
                    <a:pt x="5265087" y="14226"/>
                  </a:lnTo>
                  <a:lnTo>
                    <a:pt x="5305110" y="31146"/>
                  </a:lnTo>
                  <a:lnTo>
                    <a:pt x="5341663" y="53837"/>
                  </a:lnTo>
                  <a:lnTo>
                    <a:pt x="5374171" y="81724"/>
                  </a:lnTo>
                  <a:lnTo>
                    <a:pt x="5402058" y="114231"/>
                  </a:lnTo>
                  <a:lnTo>
                    <a:pt x="5424749" y="150784"/>
                  </a:lnTo>
                  <a:lnTo>
                    <a:pt x="5441669" y="190807"/>
                  </a:lnTo>
                  <a:lnTo>
                    <a:pt x="5452243" y="233725"/>
                  </a:lnTo>
                  <a:lnTo>
                    <a:pt x="5455895" y="278963"/>
                  </a:lnTo>
                  <a:lnTo>
                    <a:pt x="5455895" y="1394887"/>
                  </a:lnTo>
                  <a:lnTo>
                    <a:pt x="5452243" y="1440125"/>
                  </a:lnTo>
                  <a:lnTo>
                    <a:pt x="5441669" y="1483043"/>
                  </a:lnTo>
                  <a:lnTo>
                    <a:pt x="5424749" y="1523066"/>
                  </a:lnTo>
                  <a:lnTo>
                    <a:pt x="5402058" y="1559619"/>
                  </a:lnTo>
                  <a:lnTo>
                    <a:pt x="5374171" y="1592127"/>
                  </a:lnTo>
                  <a:lnTo>
                    <a:pt x="5341663" y="1620013"/>
                  </a:lnTo>
                  <a:lnTo>
                    <a:pt x="5305110" y="1642704"/>
                  </a:lnTo>
                  <a:lnTo>
                    <a:pt x="5265087" y="1659625"/>
                  </a:lnTo>
                  <a:lnTo>
                    <a:pt x="5222168" y="1670198"/>
                  </a:lnTo>
                  <a:lnTo>
                    <a:pt x="5176930" y="1673851"/>
                  </a:lnTo>
                  <a:lnTo>
                    <a:pt x="279038" y="1673851"/>
                  </a:lnTo>
                  <a:lnTo>
                    <a:pt x="233780" y="1670198"/>
                  </a:lnTo>
                  <a:lnTo>
                    <a:pt x="190845" y="1659625"/>
                  </a:lnTo>
                  <a:lnTo>
                    <a:pt x="150810" y="1642704"/>
                  </a:lnTo>
                  <a:lnTo>
                    <a:pt x="114247" y="1620013"/>
                  </a:lnTo>
                  <a:lnTo>
                    <a:pt x="81733" y="1592127"/>
                  </a:lnTo>
                  <a:lnTo>
                    <a:pt x="53842" y="1559619"/>
                  </a:lnTo>
                  <a:lnTo>
                    <a:pt x="31148" y="1523066"/>
                  </a:lnTo>
                  <a:lnTo>
                    <a:pt x="14226" y="1483043"/>
                  </a:lnTo>
                  <a:lnTo>
                    <a:pt x="3652" y="1440125"/>
                  </a:lnTo>
                  <a:lnTo>
                    <a:pt x="0" y="1394887"/>
                  </a:lnTo>
                  <a:lnTo>
                    <a:pt x="0" y="278963"/>
                  </a:lnTo>
                  <a:close/>
                </a:path>
              </a:pathLst>
            </a:custGeom>
            <a:ln w="38099">
              <a:solidFill>
                <a:srgbClr val="1F4E7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Розрізай</a:t>
            </a:r>
            <a:r>
              <a:rPr spc="150" dirty="0"/>
              <a:t> </a:t>
            </a:r>
            <a:r>
              <a:rPr dirty="0"/>
              <a:t>пластилін</a:t>
            </a:r>
            <a:r>
              <a:rPr spc="170" dirty="0"/>
              <a:t> </a:t>
            </a:r>
            <a:r>
              <a:rPr spc="40" dirty="0"/>
              <a:t>стекою.</a:t>
            </a:r>
          </a:p>
          <a:p>
            <a:pPr>
              <a:lnSpc>
                <a:spcPct val="100000"/>
              </a:lnSpc>
            </a:pPr>
            <a:endParaRPr spc="40" dirty="0"/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pc="40" dirty="0"/>
          </a:p>
          <a:p>
            <a:pPr marL="160655" marR="153035" algn="ctr">
              <a:lnSpc>
                <a:spcPct val="100000"/>
              </a:lnSpc>
            </a:pPr>
            <a:r>
              <a:rPr spc="60" dirty="0"/>
              <a:t>Невикористаний</a:t>
            </a:r>
            <a:r>
              <a:rPr spc="200" dirty="0"/>
              <a:t> </a:t>
            </a:r>
            <a:r>
              <a:rPr dirty="0"/>
              <a:t>пластилін</a:t>
            </a:r>
            <a:r>
              <a:rPr spc="120" dirty="0"/>
              <a:t> </a:t>
            </a:r>
            <a:r>
              <a:rPr spc="90" dirty="0"/>
              <a:t>поклади</a:t>
            </a:r>
            <a:r>
              <a:rPr spc="120" dirty="0"/>
              <a:t> </a:t>
            </a:r>
            <a:r>
              <a:rPr spc="-50" dirty="0"/>
              <a:t>в </a:t>
            </a:r>
            <a:r>
              <a:rPr spc="70" dirty="0"/>
              <a:t>клітинку</a:t>
            </a:r>
            <a:r>
              <a:rPr spc="45" dirty="0"/>
              <a:t> </a:t>
            </a:r>
            <a:r>
              <a:rPr spc="70" dirty="0"/>
              <a:t>упаковки.</a:t>
            </a: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pc="70" dirty="0"/>
          </a:p>
          <a:p>
            <a:pPr marL="12700" marR="5080" indent="-1905" algn="ctr">
              <a:lnSpc>
                <a:spcPct val="100000"/>
              </a:lnSpc>
            </a:pPr>
            <a:r>
              <a:rPr spc="80" dirty="0"/>
              <a:t>Не</a:t>
            </a:r>
            <a:r>
              <a:rPr spc="65" dirty="0"/>
              <a:t> </a:t>
            </a:r>
            <a:r>
              <a:rPr spc="80" dirty="0"/>
              <a:t>бери</a:t>
            </a:r>
            <a:r>
              <a:rPr spc="40" dirty="0"/>
              <a:t> </a:t>
            </a:r>
            <a:r>
              <a:rPr dirty="0"/>
              <a:t>пластилін</a:t>
            </a:r>
            <a:r>
              <a:rPr spc="80" dirty="0"/>
              <a:t> </a:t>
            </a:r>
            <a:r>
              <a:rPr spc="90" dirty="0"/>
              <a:t>до</a:t>
            </a:r>
            <a:r>
              <a:rPr spc="50" dirty="0"/>
              <a:t> рота,</a:t>
            </a:r>
            <a:r>
              <a:rPr spc="60" dirty="0"/>
              <a:t> </a:t>
            </a:r>
            <a:r>
              <a:rPr spc="100" dirty="0"/>
              <a:t>не</a:t>
            </a:r>
            <a:r>
              <a:rPr spc="50" dirty="0"/>
              <a:t> </a:t>
            </a:r>
            <a:r>
              <a:rPr spc="35" dirty="0"/>
              <a:t>торкайся </a:t>
            </a:r>
            <a:r>
              <a:rPr spc="90" dirty="0"/>
              <a:t>брудними</a:t>
            </a:r>
            <a:r>
              <a:rPr dirty="0"/>
              <a:t> </a:t>
            </a:r>
            <a:r>
              <a:rPr spc="105" dirty="0"/>
              <a:t>руками</a:t>
            </a:r>
            <a:r>
              <a:rPr spc="10" dirty="0"/>
              <a:t> </a:t>
            </a:r>
            <a:r>
              <a:rPr spc="45" dirty="0"/>
              <a:t>обличчя,</a:t>
            </a:r>
            <a:r>
              <a:rPr spc="-10" dirty="0"/>
              <a:t> </a:t>
            </a:r>
            <a:r>
              <a:rPr spc="70" dirty="0"/>
              <a:t>очей,</a:t>
            </a:r>
            <a:r>
              <a:rPr spc="15" dirty="0"/>
              <a:t> </a:t>
            </a:r>
            <a:r>
              <a:rPr spc="-10" dirty="0"/>
              <a:t>одягу</a:t>
            </a:r>
            <a:r>
              <a:rPr spc="-10" dirty="0">
                <a:latin typeface="Trebuchet MS"/>
                <a:cs typeface="Trebuchet MS"/>
              </a:rPr>
              <a:t>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spc="80" dirty="0"/>
              <a:t>Не</a:t>
            </a:r>
            <a:r>
              <a:rPr spc="15" dirty="0"/>
              <a:t> </a:t>
            </a:r>
            <a:r>
              <a:rPr spc="60" dirty="0"/>
              <a:t>чіпай</a:t>
            </a:r>
            <a:r>
              <a:rPr spc="5" dirty="0"/>
              <a:t> </a:t>
            </a:r>
            <a:r>
              <a:rPr spc="75" dirty="0"/>
              <a:t>зошити,</a:t>
            </a:r>
            <a:r>
              <a:rPr spc="20" dirty="0"/>
              <a:t> </a:t>
            </a:r>
            <a:r>
              <a:rPr spc="95" dirty="0"/>
              <a:t>книги,</a:t>
            </a:r>
            <a:r>
              <a:rPr spc="15" dirty="0"/>
              <a:t> </a:t>
            </a:r>
            <a:r>
              <a:rPr spc="105" dirty="0"/>
              <a:t>гумки</a:t>
            </a:r>
            <a:r>
              <a:rPr spc="30" dirty="0"/>
              <a:t> </a:t>
            </a:r>
            <a:r>
              <a:rPr spc="180" dirty="0"/>
              <a:t>—</a:t>
            </a:r>
            <a:r>
              <a:rPr spc="-5" dirty="0"/>
              <a:t> </a:t>
            </a:r>
            <a:r>
              <a:rPr spc="-10" dirty="0"/>
              <a:t>скрізь </a:t>
            </a:r>
            <a:r>
              <a:rPr dirty="0"/>
              <a:t>будуть</a:t>
            </a:r>
            <a:r>
              <a:rPr spc="40" dirty="0"/>
              <a:t> </a:t>
            </a:r>
            <a:r>
              <a:rPr spc="135" dirty="0"/>
              <a:t>жирні</a:t>
            </a:r>
            <a:r>
              <a:rPr spc="50" dirty="0"/>
              <a:t> </a:t>
            </a:r>
            <a:r>
              <a:rPr dirty="0"/>
              <a:t>плями</a:t>
            </a:r>
            <a:r>
              <a:rPr dirty="0">
                <a:latin typeface="Trebuchet MS"/>
                <a:cs typeface="Trebuchet MS"/>
              </a:rPr>
              <a:t>,</a:t>
            </a:r>
            <a:r>
              <a:rPr b="0" spc="20" dirty="0">
                <a:latin typeface="Times New Roman"/>
                <a:cs typeface="Times New Roman"/>
              </a:rPr>
              <a:t> </a:t>
            </a:r>
            <a:r>
              <a:rPr spc="75" dirty="0"/>
              <a:t>по</a:t>
            </a:r>
            <a:r>
              <a:rPr spc="55" dirty="0"/>
              <a:t> </a:t>
            </a:r>
            <a:r>
              <a:rPr spc="80" dirty="0"/>
              <a:t>яких</a:t>
            </a:r>
            <a:r>
              <a:rPr spc="50" dirty="0"/>
              <a:t> </a:t>
            </a:r>
            <a:r>
              <a:rPr spc="100" dirty="0"/>
              <a:t>жодна </a:t>
            </a:r>
            <a:r>
              <a:rPr spc="65" dirty="0"/>
              <a:t>ручка</a:t>
            </a:r>
            <a:r>
              <a:rPr spc="-5" dirty="0"/>
              <a:t> </a:t>
            </a:r>
            <a:r>
              <a:rPr spc="100" dirty="0"/>
              <a:t>не</a:t>
            </a:r>
            <a:r>
              <a:rPr spc="-5" dirty="0"/>
              <a:t> </a:t>
            </a:r>
            <a:r>
              <a:rPr spc="-10" dirty="0"/>
              <a:t>пише</a:t>
            </a:r>
            <a:r>
              <a:rPr spc="-10" dirty="0">
                <a:latin typeface="Trebuchet MS"/>
                <a:cs typeface="Trebuchet MS"/>
              </a:rPr>
              <a:t>.</a:t>
            </a: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1305550"/>
            <a:ext cx="5016508" cy="5519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320" y="1493526"/>
            <a:ext cx="3912235" cy="2279015"/>
            <a:chOff x="147320" y="1493526"/>
            <a:chExt cx="3912235" cy="2279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20" y="1493526"/>
              <a:ext cx="3911858" cy="22787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820" y="1557022"/>
              <a:ext cx="3733806" cy="2100577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135118" y="1493526"/>
            <a:ext cx="3912235" cy="2279015"/>
            <a:chOff x="4135118" y="1493526"/>
            <a:chExt cx="3912235" cy="22790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5118" y="1493526"/>
              <a:ext cx="3911858" cy="22787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8614" y="1557022"/>
              <a:ext cx="3733806" cy="210057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183880" y="1493526"/>
            <a:ext cx="3912235" cy="2279015"/>
            <a:chOff x="8183880" y="1493526"/>
            <a:chExt cx="3912235" cy="22790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80" y="1493526"/>
              <a:ext cx="3911858" cy="22787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7376" y="1557022"/>
              <a:ext cx="3733806" cy="210057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7320" y="3936939"/>
            <a:ext cx="3912235" cy="2279015"/>
            <a:chOff x="147320" y="3936939"/>
            <a:chExt cx="3912235" cy="22790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20" y="3936939"/>
              <a:ext cx="3911858" cy="22787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820" y="4000501"/>
              <a:ext cx="3733806" cy="210057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135118" y="3936939"/>
            <a:ext cx="3912235" cy="2279015"/>
            <a:chOff x="4135118" y="3936939"/>
            <a:chExt cx="3912235" cy="227901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5118" y="3936939"/>
              <a:ext cx="3911858" cy="2278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8614" y="4000501"/>
              <a:ext cx="3733806" cy="21005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079750" y="3843005"/>
            <a:ext cx="4016375" cy="2367915"/>
            <a:chOff x="8079750" y="3843005"/>
            <a:chExt cx="4016375" cy="236791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3879" y="3934516"/>
              <a:ext cx="3911858" cy="22760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7375" y="3997963"/>
              <a:ext cx="3733806" cy="20980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93720" y="3856975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171" y="0"/>
                  </a:moveTo>
                  <a:lnTo>
                    <a:pt x="188591" y="4800"/>
                  </a:lnTo>
                  <a:lnTo>
                    <a:pt x="144267" y="18568"/>
                  </a:lnTo>
                  <a:lnTo>
                    <a:pt x="104151" y="40353"/>
                  </a:lnTo>
                  <a:lnTo>
                    <a:pt x="69194" y="69204"/>
                  </a:lnTo>
                  <a:lnTo>
                    <a:pt x="40349" y="104169"/>
                  </a:lnTo>
                  <a:lnTo>
                    <a:pt x="18567" y="144298"/>
                  </a:lnTo>
                  <a:lnTo>
                    <a:pt x="4800" y="188640"/>
                  </a:lnTo>
                  <a:lnTo>
                    <a:pt x="0" y="236244"/>
                  </a:lnTo>
                  <a:lnTo>
                    <a:pt x="4800" y="283845"/>
                  </a:lnTo>
                  <a:lnTo>
                    <a:pt x="18567" y="328179"/>
                  </a:lnTo>
                  <a:lnTo>
                    <a:pt x="40349" y="368296"/>
                  </a:lnTo>
                  <a:lnTo>
                    <a:pt x="69194" y="403248"/>
                  </a:lnTo>
                  <a:lnTo>
                    <a:pt x="104151" y="432085"/>
                  </a:lnTo>
                  <a:lnTo>
                    <a:pt x="144267" y="453858"/>
                  </a:lnTo>
                  <a:lnTo>
                    <a:pt x="188591" y="467618"/>
                  </a:lnTo>
                  <a:lnTo>
                    <a:pt x="236171" y="472415"/>
                  </a:lnTo>
                  <a:lnTo>
                    <a:pt x="283775" y="467618"/>
                  </a:lnTo>
                  <a:lnTo>
                    <a:pt x="328117" y="453858"/>
                  </a:lnTo>
                  <a:lnTo>
                    <a:pt x="368246" y="432085"/>
                  </a:lnTo>
                  <a:lnTo>
                    <a:pt x="403211" y="403248"/>
                  </a:lnTo>
                  <a:lnTo>
                    <a:pt x="432061" y="368296"/>
                  </a:lnTo>
                  <a:lnTo>
                    <a:pt x="453846" y="328179"/>
                  </a:lnTo>
                  <a:lnTo>
                    <a:pt x="467614" y="283845"/>
                  </a:lnTo>
                  <a:lnTo>
                    <a:pt x="472415" y="236244"/>
                  </a:lnTo>
                  <a:lnTo>
                    <a:pt x="467614" y="188640"/>
                  </a:lnTo>
                  <a:lnTo>
                    <a:pt x="453846" y="144298"/>
                  </a:lnTo>
                  <a:lnTo>
                    <a:pt x="432061" y="104169"/>
                  </a:lnTo>
                  <a:lnTo>
                    <a:pt x="403211" y="69204"/>
                  </a:lnTo>
                  <a:lnTo>
                    <a:pt x="368246" y="40353"/>
                  </a:lnTo>
                  <a:lnTo>
                    <a:pt x="328117" y="18568"/>
                  </a:lnTo>
                  <a:lnTo>
                    <a:pt x="283775" y="4800"/>
                  </a:lnTo>
                  <a:lnTo>
                    <a:pt x="2361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93720" y="3856975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244"/>
                  </a:moveTo>
                  <a:lnTo>
                    <a:pt x="4800" y="188640"/>
                  </a:lnTo>
                  <a:lnTo>
                    <a:pt x="18567" y="144298"/>
                  </a:lnTo>
                  <a:lnTo>
                    <a:pt x="40349" y="104169"/>
                  </a:lnTo>
                  <a:lnTo>
                    <a:pt x="69194" y="69204"/>
                  </a:lnTo>
                  <a:lnTo>
                    <a:pt x="104151" y="40353"/>
                  </a:lnTo>
                  <a:lnTo>
                    <a:pt x="144267" y="18568"/>
                  </a:lnTo>
                  <a:lnTo>
                    <a:pt x="188591" y="4800"/>
                  </a:lnTo>
                  <a:lnTo>
                    <a:pt x="236171" y="0"/>
                  </a:lnTo>
                  <a:lnTo>
                    <a:pt x="283775" y="4800"/>
                  </a:lnTo>
                  <a:lnTo>
                    <a:pt x="328117" y="18568"/>
                  </a:lnTo>
                  <a:lnTo>
                    <a:pt x="368246" y="40353"/>
                  </a:lnTo>
                  <a:lnTo>
                    <a:pt x="403211" y="69204"/>
                  </a:lnTo>
                  <a:lnTo>
                    <a:pt x="432061" y="104169"/>
                  </a:lnTo>
                  <a:lnTo>
                    <a:pt x="453846" y="144298"/>
                  </a:lnTo>
                  <a:lnTo>
                    <a:pt x="467614" y="188640"/>
                  </a:lnTo>
                  <a:lnTo>
                    <a:pt x="472415" y="236244"/>
                  </a:lnTo>
                  <a:lnTo>
                    <a:pt x="467614" y="283845"/>
                  </a:lnTo>
                  <a:lnTo>
                    <a:pt x="453846" y="328179"/>
                  </a:lnTo>
                  <a:lnTo>
                    <a:pt x="432061" y="368296"/>
                  </a:lnTo>
                  <a:lnTo>
                    <a:pt x="403211" y="403248"/>
                  </a:lnTo>
                  <a:lnTo>
                    <a:pt x="368246" y="432085"/>
                  </a:lnTo>
                  <a:lnTo>
                    <a:pt x="328117" y="453858"/>
                  </a:lnTo>
                  <a:lnTo>
                    <a:pt x="283775" y="467618"/>
                  </a:lnTo>
                  <a:lnTo>
                    <a:pt x="236171" y="472415"/>
                  </a:lnTo>
                  <a:lnTo>
                    <a:pt x="188591" y="467618"/>
                  </a:lnTo>
                  <a:lnTo>
                    <a:pt x="144267" y="453858"/>
                  </a:lnTo>
                  <a:lnTo>
                    <a:pt x="104151" y="432085"/>
                  </a:lnTo>
                  <a:lnTo>
                    <a:pt x="69194" y="403248"/>
                  </a:lnTo>
                  <a:lnTo>
                    <a:pt x="40349" y="368296"/>
                  </a:lnTo>
                  <a:lnTo>
                    <a:pt x="18567" y="328179"/>
                  </a:lnTo>
                  <a:lnTo>
                    <a:pt x="4800" y="283845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2805">
              <a:lnSpc>
                <a:spcPct val="100000"/>
              </a:lnSpc>
              <a:spcBef>
                <a:spcPts val="580"/>
              </a:spcBef>
            </a:pPr>
            <a:r>
              <a:rPr sz="2000" spc="65" dirty="0">
                <a:solidFill>
                  <a:srgbClr val="FFFFFF"/>
                </a:solidFill>
              </a:rPr>
              <a:t>Демонстрація</a:t>
            </a:r>
            <a:r>
              <a:rPr sz="2000" spc="45" dirty="0">
                <a:solidFill>
                  <a:srgbClr val="FFFFFF"/>
                </a:solidFill>
              </a:rPr>
              <a:t> </a:t>
            </a:r>
            <a:r>
              <a:rPr sz="2000" spc="55" dirty="0">
                <a:solidFill>
                  <a:srgbClr val="FFFFFF"/>
                </a:solidFill>
              </a:rPr>
              <a:t>інструкційної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75" dirty="0">
                <a:solidFill>
                  <a:srgbClr val="FFFFFF"/>
                </a:solidFill>
              </a:rPr>
              <a:t>картки.</a:t>
            </a:r>
            <a:r>
              <a:rPr sz="2000" spc="5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Робота</a:t>
            </a:r>
            <a:r>
              <a:rPr sz="2000" spc="20" dirty="0">
                <a:solidFill>
                  <a:srgbClr val="FFFFFF"/>
                </a:solidFill>
              </a:rPr>
              <a:t> </a:t>
            </a:r>
            <a:r>
              <a:rPr sz="2000" spc="55" dirty="0">
                <a:solidFill>
                  <a:srgbClr val="FFFFFF"/>
                </a:solidFill>
              </a:rPr>
              <a:t>за</a:t>
            </a:r>
            <a:r>
              <a:rPr sz="2000" spc="20" dirty="0">
                <a:solidFill>
                  <a:srgbClr val="FFFFFF"/>
                </a:solidFill>
              </a:rPr>
              <a:t> </a:t>
            </a:r>
            <a:r>
              <a:rPr sz="2000" spc="90" dirty="0">
                <a:solidFill>
                  <a:srgbClr val="FFFFFF"/>
                </a:solidFill>
              </a:rPr>
              <a:t>поданим</a:t>
            </a:r>
            <a:r>
              <a:rPr sz="2000" spc="30" dirty="0">
                <a:solidFill>
                  <a:srgbClr val="FFFFFF"/>
                </a:solidFill>
              </a:rPr>
              <a:t> </a:t>
            </a:r>
            <a:r>
              <a:rPr sz="2000" spc="75" dirty="0">
                <a:solidFill>
                  <a:srgbClr val="FFFFFF"/>
                </a:solidFill>
              </a:rPr>
              <a:t>планом</a:t>
            </a:r>
            <a:endParaRPr sz="2000"/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0820" y="6215380"/>
            <a:ext cx="546099" cy="54609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3683" y="1386854"/>
            <a:ext cx="500380" cy="500380"/>
            <a:chOff x="73683" y="1386854"/>
            <a:chExt cx="500380" cy="500380"/>
          </a:xfrm>
        </p:grpSpPr>
        <p:sp>
          <p:nvSpPr>
            <p:cNvPr id="25" name="object 25"/>
            <p:cNvSpPr/>
            <p:nvPr/>
          </p:nvSpPr>
          <p:spPr>
            <a:xfrm>
              <a:off x="87653" y="1400824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171" y="0"/>
                  </a:moveTo>
                  <a:lnTo>
                    <a:pt x="188571" y="4800"/>
                  </a:lnTo>
                  <a:lnTo>
                    <a:pt x="144238" y="18568"/>
                  </a:lnTo>
                  <a:lnTo>
                    <a:pt x="104121" y="40353"/>
                  </a:lnTo>
                  <a:lnTo>
                    <a:pt x="69169" y="69204"/>
                  </a:lnTo>
                  <a:lnTo>
                    <a:pt x="40331" y="104169"/>
                  </a:lnTo>
                  <a:lnTo>
                    <a:pt x="18558" y="144298"/>
                  </a:lnTo>
                  <a:lnTo>
                    <a:pt x="4797" y="188640"/>
                  </a:lnTo>
                  <a:lnTo>
                    <a:pt x="0" y="236244"/>
                  </a:lnTo>
                  <a:lnTo>
                    <a:pt x="4797" y="283824"/>
                  </a:lnTo>
                  <a:lnTo>
                    <a:pt x="18558" y="328148"/>
                  </a:lnTo>
                  <a:lnTo>
                    <a:pt x="40331" y="368264"/>
                  </a:lnTo>
                  <a:lnTo>
                    <a:pt x="69169" y="403220"/>
                  </a:lnTo>
                  <a:lnTo>
                    <a:pt x="104121" y="432065"/>
                  </a:lnTo>
                  <a:lnTo>
                    <a:pt x="144238" y="453847"/>
                  </a:lnTo>
                  <a:lnTo>
                    <a:pt x="188571" y="467615"/>
                  </a:lnTo>
                  <a:lnTo>
                    <a:pt x="236171" y="472415"/>
                  </a:lnTo>
                  <a:lnTo>
                    <a:pt x="283774" y="467615"/>
                  </a:lnTo>
                  <a:lnTo>
                    <a:pt x="328116" y="453847"/>
                  </a:lnTo>
                  <a:lnTo>
                    <a:pt x="368245" y="432065"/>
                  </a:lnTo>
                  <a:lnTo>
                    <a:pt x="403210" y="403220"/>
                  </a:lnTo>
                  <a:lnTo>
                    <a:pt x="432061" y="368264"/>
                  </a:lnTo>
                  <a:lnTo>
                    <a:pt x="453846" y="328148"/>
                  </a:lnTo>
                  <a:lnTo>
                    <a:pt x="467615" y="283824"/>
                  </a:lnTo>
                  <a:lnTo>
                    <a:pt x="472416" y="236244"/>
                  </a:lnTo>
                  <a:lnTo>
                    <a:pt x="467615" y="188640"/>
                  </a:lnTo>
                  <a:lnTo>
                    <a:pt x="453846" y="144298"/>
                  </a:lnTo>
                  <a:lnTo>
                    <a:pt x="432061" y="104169"/>
                  </a:lnTo>
                  <a:lnTo>
                    <a:pt x="403210" y="69204"/>
                  </a:lnTo>
                  <a:lnTo>
                    <a:pt x="368245" y="40353"/>
                  </a:lnTo>
                  <a:lnTo>
                    <a:pt x="328116" y="18568"/>
                  </a:lnTo>
                  <a:lnTo>
                    <a:pt x="283774" y="4800"/>
                  </a:lnTo>
                  <a:lnTo>
                    <a:pt x="2361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653" y="1400824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244"/>
                  </a:moveTo>
                  <a:lnTo>
                    <a:pt x="4797" y="188640"/>
                  </a:lnTo>
                  <a:lnTo>
                    <a:pt x="18558" y="144298"/>
                  </a:lnTo>
                  <a:lnTo>
                    <a:pt x="40331" y="104169"/>
                  </a:lnTo>
                  <a:lnTo>
                    <a:pt x="69169" y="69204"/>
                  </a:lnTo>
                  <a:lnTo>
                    <a:pt x="104121" y="40353"/>
                  </a:lnTo>
                  <a:lnTo>
                    <a:pt x="144238" y="18568"/>
                  </a:lnTo>
                  <a:lnTo>
                    <a:pt x="188571" y="4800"/>
                  </a:lnTo>
                  <a:lnTo>
                    <a:pt x="236171" y="0"/>
                  </a:lnTo>
                  <a:lnTo>
                    <a:pt x="283774" y="4800"/>
                  </a:lnTo>
                  <a:lnTo>
                    <a:pt x="328116" y="18568"/>
                  </a:lnTo>
                  <a:lnTo>
                    <a:pt x="368245" y="40353"/>
                  </a:lnTo>
                  <a:lnTo>
                    <a:pt x="403210" y="69204"/>
                  </a:lnTo>
                  <a:lnTo>
                    <a:pt x="432061" y="104169"/>
                  </a:lnTo>
                  <a:lnTo>
                    <a:pt x="453846" y="144298"/>
                  </a:lnTo>
                  <a:lnTo>
                    <a:pt x="467615" y="188640"/>
                  </a:lnTo>
                  <a:lnTo>
                    <a:pt x="472416" y="236244"/>
                  </a:lnTo>
                  <a:lnTo>
                    <a:pt x="467615" y="283824"/>
                  </a:lnTo>
                  <a:lnTo>
                    <a:pt x="453846" y="328148"/>
                  </a:lnTo>
                  <a:lnTo>
                    <a:pt x="432061" y="368264"/>
                  </a:lnTo>
                  <a:lnTo>
                    <a:pt x="403210" y="403220"/>
                  </a:lnTo>
                  <a:lnTo>
                    <a:pt x="368245" y="432065"/>
                  </a:lnTo>
                  <a:lnTo>
                    <a:pt x="328116" y="453847"/>
                  </a:lnTo>
                  <a:lnTo>
                    <a:pt x="283774" y="467615"/>
                  </a:lnTo>
                  <a:lnTo>
                    <a:pt x="236171" y="472415"/>
                  </a:lnTo>
                  <a:lnTo>
                    <a:pt x="188571" y="467615"/>
                  </a:lnTo>
                  <a:lnTo>
                    <a:pt x="144238" y="453847"/>
                  </a:lnTo>
                  <a:lnTo>
                    <a:pt x="104121" y="432065"/>
                  </a:lnTo>
                  <a:lnTo>
                    <a:pt x="69169" y="403220"/>
                  </a:lnTo>
                  <a:lnTo>
                    <a:pt x="40331" y="368264"/>
                  </a:lnTo>
                  <a:lnTo>
                    <a:pt x="18558" y="328148"/>
                  </a:lnTo>
                  <a:lnTo>
                    <a:pt x="4797" y="283824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1738" y="1537984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055"/>
              </a:lnSpc>
            </a:pPr>
            <a:r>
              <a:rPr sz="240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76689" y="1386854"/>
            <a:ext cx="501015" cy="500380"/>
            <a:chOff x="4076689" y="1386854"/>
            <a:chExt cx="501015" cy="500380"/>
          </a:xfrm>
        </p:grpSpPr>
        <p:sp>
          <p:nvSpPr>
            <p:cNvPr id="29" name="object 29"/>
            <p:cNvSpPr/>
            <p:nvPr/>
          </p:nvSpPr>
          <p:spPr>
            <a:xfrm>
              <a:off x="4090659" y="1400824"/>
              <a:ext cx="473075" cy="472440"/>
            </a:xfrm>
            <a:custGeom>
              <a:avLst/>
              <a:gdLst/>
              <a:ahLst/>
              <a:cxnLst/>
              <a:rect l="l" t="t" r="r" b="b"/>
              <a:pathLst>
                <a:path w="473075" h="472439">
                  <a:moveTo>
                    <a:pt x="236244" y="0"/>
                  </a:moveTo>
                  <a:lnTo>
                    <a:pt x="188640" y="4800"/>
                  </a:lnTo>
                  <a:lnTo>
                    <a:pt x="144298" y="18568"/>
                  </a:lnTo>
                  <a:lnTo>
                    <a:pt x="104169" y="40353"/>
                  </a:lnTo>
                  <a:lnTo>
                    <a:pt x="69204" y="69204"/>
                  </a:lnTo>
                  <a:lnTo>
                    <a:pt x="40353" y="104169"/>
                  </a:lnTo>
                  <a:lnTo>
                    <a:pt x="18568" y="144298"/>
                  </a:lnTo>
                  <a:lnTo>
                    <a:pt x="4800" y="188640"/>
                  </a:lnTo>
                  <a:lnTo>
                    <a:pt x="0" y="236244"/>
                  </a:lnTo>
                  <a:lnTo>
                    <a:pt x="4800" y="283824"/>
                  </a:lnTo>
                  <a:lnTo>
                    <a:pt x="18568" y="328148"/>
                  </a:lnTo>
                  <a:lnTo>
                    <a:pt x="40353" y="368264"/>
                  </a:lnTo>
                  <a:lnTo>
                    <a:pt x="69204" y="403220"/>
                  </a:lnTo>
                  <a:lnTo>
                    <a:pt x="104169" y="432065"/>
                  </a:lnTo>
                  <a:lnTo>
                    <a:pt x="144298" y="453847"/>
                  </a:lnTo>
                  <a:lnTo>
                    <a:pt x="188640" y="467615"/>
                  </a:lnTo>
                  <a:lnTo>
                    <a:pt x="236244" y="472415"/>
                  </a:lnTo>
                  <a:lnTo>
                    <a:pt x="283843" y="467615"/>
                  </a:lnTo>
                  <a:lnTo>
                    <a:pt x="328182" y="453847"/>
                  </a:lnTo>
                  <a:lnTo>
                    <a:pt x="368311" y="432065"/>
                  </a:lnTo>
                  <a:lnTo>
                    <a:pt x="403277" y="403220"/>
                  </a:lnTo>
                  <a:lnTo>
                    <a:pt x="432130" y="368264"/>
                  </a:lnTo>
                  <a:lnTo>
                    <a:pt x="453917" y="328148"/>
                  </a:lnTo>
                  <a:lnTo>
                    <a:pt x="467687" y="283824"/>
                  </a:lnTo>
                  <a:lnTo>
                    <a:pt x="472488" y="236244"/>
                  </a:lnTo>
                  <a:lnTo>
                    <a:pt x="467687" y="188640"/>
                  </a:lnTo>
                  <a:lnTo>
                    <a:pt x="453917" y="144298"/>
                  </a:lnTo>
                  <a:lnTo>
                    <a:pt x="432130" y="104169"/>
                  </a:lnTo>
                  <a:lnTo>
                    <a:pt x="403277" y="69204"/>
                  </a:lnTo>
                  <a:lnTo>
                    <a:pt x="368311" y="40353"/>
                  </a:lnTo>
                  <a:lnTo>
                    <a:pt x="328182" y="18568"/>
                  </a:lnTo>
                  <a:lnTo>
                    <a:pt x="283843" y="4800"/>
                  </a:lnTo>
                  <a:lnTo>
                    <a:pt x="23624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90659" y="1400824"/>
              <a:ext cx="473075" cy="472440"/>
            </a:xfrm>
            <a:custGeom>
              <a:avLst/>
              <a:gdLst/>
              <a:ahLst/>
              <a:cxnLst/>
              <a:rect l="l" t="t" r="r" b="b"/>
              <a:pathLst>
                <a:path w="473075" h="472439">
                  <a:moveTo>
                    <a:pt x="0" y="236244"/>
                  </a:moveTo>
                  <a:lnTo>
                    <a:pt x="4800" y="188640"/>
                  </a:lnTo>
                  <a:lnTo>
                    <a:pt x="18568" y="144298"/>
                  </a:lnTo>
                  <a:lnTo>
                    <a:pt x="40353" y="104169"/>
                  </a:lnTo>
                  <a:lnTo>
                    <a:pt x="69204" y="69204"/>
                  </a:lnTo>
                  <a:lnTo>
                    <a:pt x="104169" y="40353"/>
                  </a:lnTo>
                  <a:lnTo>
                    <a:pt x="144298" y="18568"/>
                  </a:lnTo>
                  <a:lnTo>
                    <a:pt x="188640" y="4800"/>
                  </a:lnTo>
                  <a:lnTo>
                    <a:pt x="236244" y="0"/>
                  </a:lnTo>
                  <a:lnTo>
                    <a:pt x="283843" y="4800"/>
                  </a:lnTo>
                  <a:lnTo>
                    <a:pt x="328182" y="18568"/>
                  </a:lnTo>
                  <a:lnTo>
                    <a:pt x="368311" y="40353"/>
                  </a:lnTo>
                  <a:lnTo>
                    <a:pt x="403277" y="69204"/>
                  </a:lnTo>
                  <a:lnTo>
                    <a:pt x="432130" y="104169"/>
                  </a:lnTo>
                  <a:lnTo>
                    <a:pt x="453917" y="144298"/>
                  </a:lnTo>
                  <a:lnTo>
                    <a:pt x="467687" y="188640"/>
                  </a:lnTo>
                  <a:lnTo>
                    <a:pt x="472488" y="236244"/>
                  </a:lnTo>
                  <a:lnTo>
                    <a:pt x="467687" y="283824"/>
                  </a:lnTo>
                  <a:lnTo>
                    <a:pt x="453917" y="328148"/>
                  </a:lnTo>
                  <a:lnTo>
                    <a:pt x="432130" y="368264"/>
                  </a:lnTo>
                  <a:lnTo>
                    <a:pt x="403277" y="403220"/>
                  </a:lnTo>
                  <a:lnTo>
                    <a:pt x="368311" y="432065"/>
                  </a:lnTo>
                  <a:lnTo>
                    <a:pt x="328182" y="453847"/>
                  </a:lnTo>
                  <a:lnTo>
                    <a:pt x="283843" y="467615"/>
                  </a:lnTo>
                  <a:lnTo>
                    <a:pt x="236244" y="472415"/>
                  </a:lnTo>
                  <a:lnTo>
                    <a:pt x="188640" y="467615"/>
                  </a:lnTo>
                  <a:lnTo>
                    <a:pt x="144298" y="453847"/>
                  </a:lnTo>
                  <a:lnTo>
                    <a:pt x="104169" y="432065"/>
                  </a:lnTo>
                  <a:lnTo>
                    <a:pt x="69204" y="403220"/>
                  </a:lnTo>
                  <a:lnTo>
                    <a:pt x="40353" y="368264"/>
                  </a:lnTo>
                  <a:lnTo>
                    <a:pt x="18568" y="328148"/>
                  </a:lnTo>
                  <a:lnTo>
                    <a:pt x="4800" y="283824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79594" y="1537984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055"/>
              </a:lnSpc>
            </a:pPr>
            <a:r>
              <a:rPr sz="24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079750" y="1386854"/>
            <a:ext cx="500380" cy="500380"/>
            <a:chOff x="8079750" y="1386854"/>
            <a:chExt cx="500380" cy="500380"/>
          </a:xfrm>
        </p:grpSpPr>
        <p:sp>
          <p:nvSpPr>
            <p:cNvPr id="33" name="object 33"/>
            <p:cNvSpPr/>
            <p:nvPr/>
          </p:nvSpPr>
          <p:spPr>
            <a:xfrm>
              <a:off x="8093720" y="1400824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171" y="0"/>
                  </a:moveTo>
                  <a:lnTo>
                    <a:pt x="188591" y="4800"/>
                  </a:lnTo>
                  <a:lnTo>
                    <a:pt x="144267" y="18568"/>
                  </a:lnTo>
                  <a:lnTo>
                    <a:pt x="104151" y="40353"/>
                  </a:lnTo>
                  <a:lnTo>
                    <a:pt x="69194" y="69204"/>
                  </a:lnTo>
                  <a:lnTo>
                    <a:pt x="40349" y="104169"/>
                  </a:lnTo>
                  <a:lnTo>
                    <a:pt x="18567" y="144298"/>
                  </a:lnTo>
                  <a:lnTo>
                    <a:pt x="4800" y="188640"/>
                  </a:lnTo>
                  <a:lnTo>
                    <a:pt x="0" y="236244"/>
                  </a:lnTo>
                  <a:lnTo>
                    <a:pt x="4800" y="283824"/>
                  </a:lnTo>
                  <a:lnTo>
                    <a:pt x="18567" y="328148"/>
                  </a:lnTo>
                  <a:lnTo>
                    <a:pt x="40349" y="368264"/>
                  </a:lnTo>
                  <a:lnTo>
                    <a:pt x="69194" y="403220"/>
                  </a:lnTo>
                  <a:lnTo>
                    <a:pt x="104151" y="432065"/>
                  </a:lnTo>
                  <a:lnTo>
                    <a:pt x="144267" y="453847"/>
                  </a:lnTo>
                  <a:lnTo>
                    <a:pt x="188591" y="467615"/>
                  </a:lnTo>
                  <a:lnTo>
                    <a:pt x="236171" y="472415"/>
                  </a:lnTo>
                  <a:lnTo>
                    <a:pt x="283775" y="467615"/>
                  </a:lnTo>
                  <a:lnTo>
                    <a:pt x="328117" y="453847"/>
                  </a:lnTo>
                  <a:lnTo>
                    <a:pt x="368246" y="432065"/>
                  </a:lnTo>
                  <a:lnTo>
                    <a:pt x="403211" y="403220"/>
                  </a:lnTo>
                  <a:lnTo>
                    <a:pt x="432061" y="368264"/>
                  </a:lnTo>
                  <a:lnTo>
                    <a:pt x="453846" y="328148"/>
                  </a:lnTo>
                  <a:lnTo>
                    <a:pt x="467614" y="283824"/>
                  </a:lnTo>
                  <a:lnTo>
                    <a:pt x="472415" y="236244"/>
                  </a:lnTo>
                  <a:lnTo>
                    <a:pt x="467614" y="188640"/>
                  </a:lnTo>
                  <a:lnTo>
                    <a:pt x="453846" y="144298"/>
                  </a:lnTo>
                  <a:lnTo>
                    <a:pt x="432061" y="104169"/>
                  </a:lnTo>
                  <a:lnTo>
                    <a:pt x="403211" y="69204"/>
                  </a:lnTo>
                  <a:lnTo>
                    <a:pt x="368246" y="40353"/>
                  </a:lnTo>
                  <a:lnTo>
                    <a:pt x="328117" y="18568"/>
                  </a:lnTo>
                  <a:lnTo>
                    <a:pt x="283775" y="4800"/>
                  </a:lnTo>
                  <a:lnTo>
                    <a:pt x="2361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93720" y="1400824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244"/>
                  </a:moveTo>
                  <a:lnTo>
                    <a:pt x="4800" y="188640"/>
                  </a:lnTo>
                  <a:lnTo>
                    <a:pt x="18567" y="144298"/>
                  </a:lnTo>
                  <a:lnTo>
                    <a:pt x="40349" y="104169"/>
                  </a:lnTo>
                  <a:lnTo>
                    <a:pt x="69194" y="69204"/>
                  </a:lnTo>
                  <a:lnTo>
                    <a:pt x="104151" y="40353"/>
                  </a:lnTo>
                  <a:lnTo>
                    <a:pt x="144267" y="18568"/>
                  </a:lnTo>
                  <a:lnTo>
                    <a:pt x="188591" y="4800"/>
                  </a:lnTo>
                  <a:lnTo>
                    <a:pt x="236171" y="0"/>
                  </a:lnTo>
                  <a:lnTo>
                    <a:pt x="283775" y="4800"/>
                  </a:lnTo>
                  <a:lnTo>
                    <a:pt x="328117" y="18568"/>
                  </a:lnTo>
                  <a:lnTo>
                    <a:pt x="368246" y="40353"/>
                  </a:lnTo>
                  <a:lnTo>
                    <a:pt x="403211" y="69204"/>
                  </a:lnTo>
                  <a:lnTo>
                    <a:pt x="432061" y="104169"/>
                  </a:lnTo>
                  <a:lnTo>
                    <a:pt x="453846" y="144298"/>
                  </a:lnTo>
                  <a:lnTo>
                    <a:pt x="467614" y="188640"/>
                  </a:lnTo>
                  <a:lnTo>
                    <a:pt x="472415" y="236244"/>
                  </a:lnTo>
                  <a:lnTo>
                    <a:pt x="467614" y="283824"/>
                  </a:lnTo>
                  <a:lnTo>
                    <a:pt x="453846" y="328148"/>
                  </a:lnTo>
                  <a:lnTo>
                    <a:pt x="432061" y="368264"/>
                  </a:lnTo>
                  <a:lnTo>
                    <a:pt x="403211" y="403220"/>
                  </a:lnTo>
                  <a:lnTo>
                    <a:pt x="368246" y="432065"/>
                  </a:lnTo>
                  <a:lnTo>
                    <a:pt x="328117" y="453847"/>
                  </a:lnTo>
                  <a:lnTo>
                    <a:pt x="283775" y="467615"/>
                  </a:lnTo>
                  <a:lnTo>
                    <a:pt x="236171" y="472415"/>
                  </a:lnTo>
                  <a:lnTo>
                    <a:pt x="188591" y="467615"/>
                  </a:lnTo>
                  <a:lnTo>
                    <a:pt x="144267" y="453847"/>
                  </a:lnTo>
                  <a:lnTo>
                    <a:pt x="104151" y="432065"/>
                  </a:lnTo>
                  <a:lnTo>
                    <a:pt x="69194" y="403220"/>
                  </a:lnTo>
                  <a:lnTo>
                    <a:pt x="40349" y="368264"/>
                  </a:lnTo>
                  <a:lnTo>
                    <a:pt x="18567" y="328148"/>
                  </a:lnTo>
                  <a:lnTo>
                    <a:pt x="4800" y="283824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228320" y="1537984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2055"/>
              </a:lnSpc>
            </a:pPr>
            <a:r>
              <a:rPr sz="240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827" y="3843005"/>
            <a:ext cx="500380" cy="500380"/>
            <a:chOff x="83827" y="3843005"/>
            <a:chExt cx="500380" cy="500380"/>
          </a:xfrm>
        </p:grpSpPr>
        <p:sp>
          <p:nvSpPr>
            <p:cNvPr id="37" name="object 37"/>
            <p:cNvSpPr/>
            <p:nvPr/>
          </p:nvSpPr>
          <p:spPr>
            <a:xfrm>
              <a:off x="97798" y="3856975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236243" y="0"/>
                  </a:moveTo>
                  <a:lnTo>
                    <a:pt x="188619" y="4800"/>
                  </a:lnTo>
                  <a:lnTo>
                    <a:pt x="144268" y="18568"/>
                  </a:lnTo>
                  <a:lnTo>
                    <a:pt x="104138" y="40353"/>
                  </a:lnTo>
                  <a:lnTo>
                    <a:pt x="69178" y="69204"/>
                  </a:lnTo>
                  <a:lnTo>
                    <a:pt x="40335" y="104169"/>
                  </a:lnTo>
                  <a:lnTo>
                    <a:pt x="18559" y="144298"/>
                  </a:lnTo>
                  <a:lnTo>
                    <a:pt x="4797" y="188640"/>
                  </a:lnTo>
                  <a:lnTo>
                    <a:pt x="0" y="236244"/>
                  </a:lnTo>
                  <a:lnTo>
                    <a:pt x="4797" y="283845"/>
                  </a:lnTo>
                  <a:lnTo>
                    <a:pt x="18559" y="328179"/>
                  </a:lnTo>
                  <a:lnTo>
                    <a:pt x="40335" y="368296"/>
                  </a:lnTo>
                  <a:lnTo>
                    <a:pt x="69178" y="403248"/>
                  </a:lnTo>
                  <a:lnTo>
                    <a:pt x="104138" y="432085"/>
                  </a:lnTo>
                  <a:lnTo>
                    <a:pt x="144268" y="453858"/>
                  </a:lnTo>
                  <a:lnTo>
                    <a:pt x="188619" y="467618"/>
                  </a:lnTo>
                  <a:lnTo>
                    <a:pt x="236243" y="472415"/>
                  </a:lnTo>
                  <a:lnTo>
                    <a:pt x="283843" y="467618"/>
                  </a:lnTo>
                  <a:lnTo>
                    <a:pt x="328176" y="453858"/>
                  </a:lnTo>
                  <a:lnTo>
                    <a:pt x="368294" y="432085"/>
                  </a:lnTo>
                  <a:lnTo>
                    <a:pt x="403246" y="403248"/>
                  </a:lnTo>
                  <a:lnTo>
                    <a:pt x="432084" y="368296"/>
                  </a:lnTo>
                  <a:lnTo>
                    <a:pt x="453858" y="328179"/>
                  </a:lnTo>
                  <a:lnTo>
                    <a:pt x="467618" y="283845"/>
                  </a:lnTo>
                  <a:lnTo>
                    <a:pt x="472416" y="236244"/>
                  </a:lnTo>
                  <a:lnTo>
                    <a:pt x="467618" y="188640"/>
                  </a:lnTo>
                  <a:lnTo>
                    <a:pt x="453858" y="144298"/>
                  </a:lnTo>
                  <a:lnTo>
                    <a:pt x="432084" y="104169"/>
                  </a:lnTo>
                  <a:lnTo>
                    <a:pt x="403246" y="69204"/>
                  </a:lnTo>
                  <a:lnTo>
                    <a:pt x="368294" y="40353"/>
                  </a:lnTo>
                  <a:lnTo>
                    <a:pt x="328176" y="18568"/>
                  </a:lnTo>
                  <a:lnTo>
                    <a:pt x="283843" y="4800"/>
                  </a:lnTo>
                  <a:lnTo>
                    <a:pt x="23624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798" y="3856975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40" h="472439">
                  <a:moveTo>
                    <a:pt x="0" y="236244"/>
                  </a:moveTo>
                  <a:lnTo>
                    <a:pt x="4797" y="188640"/>
                  </a:lnTo>
                  <a:lnTo>
                    <a:pt x="18559" y="144298"/>
                  </a:lnTo>
                  <a:lnTo>
                    <a:pt x="40335" y="104169"/>
                  </a:lnTo>
                  <a:lnTo>
                    <a:pt x="69178" y="69204"/>
                  </a:lnTo>
                  <a:lnTo>
                    <a:pt x="104138" y="40353"/>
                  </a:lnTo>
                  <a:lnTo>
                    <a:pt x="144268" y="18568"/>
                  </a:lnTo>
                  <a:lnTo>
                    <a:pt x="188619" y="4800"/>
                  </a:lnTo>
                  <a:lnTo>
                    <a:pt x="236243" y="0"/>
                  </a:lnTo>
                  <a:lnTo>
                    <a:pt x="283843" y="4800"/>
                  </a:lnTo>
                  <a:lnTo>
                    <a:pt x="328176" y="18568"/>
                  </a:lnTo>
                  <a:lnTo>
                    <a:pt x="368294" y="40353"/>
                  </a:lnTo>
                  <a:lnTo>
                    <a:pt x="403246" y="69204"/>
                  </a:lnTo>
                  <a:lnTo>
                    <a:pt x="432084" y="104169"/>
                  </a:lnTo>
                  <a:lnTo>
                    <a:pt x="453858" y="144298"/>
                  </a:lnTo>
                  <a:lnTo>
                    <a:pt x="467618" y="188640"/>
                  </a:lnTo>
                  <a:lnTo>
                    <a:pt x="472416" y="236244"/>
                  </a:lnTo>
                  <a:lnTo>
                    <a:pt x="467618" y="283845"/>
                  </a:lnTo>
                  <a:lnTo>
                    <a:pt x="453858" y="328179"/>
                  </a:lnTo>
                  <a:lnTo>
                    <a:pt x="432084" y="368296"/>
                  </a:lnTo>
                  <a:lnTo>
                    <a:pt x="403246" y="403248"/>
                  </a:lnTo>
                  <a:lnTo>
                    <a:pt x="368294" y="432085"/>
                  </a:lnTo>
                  <a:lnTo>
                    <a:pt x="328176" y="453858"/>
                  </a:lnTo>
                  <a:lnTo>
                    <a:pt x="283843" y="467618"/>
                  </a:lnTo>
                  <a:lnTo>
                    <a:pt x="236243" y="472415"/>
                  </a:lnTo>
                  <a:lnTo>
                    <a:pt x="188619" y="467618"/>
                  </a:lnTo>
                  <a:lnTo>
                    <a:pt x="144268" y="453858"/>
                  </a:lnTo>
                  <a:lnTo>
                    <a:pt x="104138" y="432085"/>
                  </a:lnTo>
                  <a:lnTo>
                    <a:pt x="69178" y="403248"/>
                  </a:lnTo>
                  <a:lnTo>
                    <a:pt x="40335" y="368296"/>
                  </a:lnTo>
                  <a:lnTo>
                    <a:pt x="18559" y="328179"/>
                  </a:lnTo>
                  <a:lnTo>
                    <a:pt x="4797" y="283845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91738" y="3981431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2170"/>
              </a:lnSpc>
            </a:pPr>
            <a:r>
              <a:rPr sz="2400" b="1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76689" y="3843005"/>
            <a:ext cx="501015" cy="500380"/>
            <a:chOff x="4076689" y="3843005"/>
            <a:chExt cx="501015" cy="500380"/>
          </a:xfrm>
        </p:grpSpPr>
        <p:sp>
          <p:nvSpPr>
            <p:cNvPr id="41" name="object 41"/>
            <p:cNvSpPr/>
            <p:nvPr/>
          </p:nvSpPr>
          <p:spPr>
            <a:xfrm>
              <a:off x="4090659" y="3856975"/>
              <a:ext cx="473075" cy="472440"/>
            </a:xfrm>
            <a:custGeom>
              <a:avLst/>
              <a:gdLst/>
              <a:ahLst/>
              <a:cxnLst/>
              <a:rect l="l" t="t" r="r" b="b"/>
              <a:pathLst>
                <a:path w="473075" h="472439">
                  <a:moveTo>
                    <a:pt x="236244" y="0"/>
                  </a:moveTo>
                  <a:lnTo>
                    <a:pt x="188640" y="4800"/>
                  </a:lnTo>
                  <a:lnTo>
                    <a:pt x="144298" y="18568"/>
                  </a:lnTo>
                  <a:lnTo>
                    <a:pt x="104169" y="40353"/>
                  </a:lnTo>
                  <a:lnTo>
                    <a:pt x="69204" y="69204"/>
                  </a:lnTo>
                  <a:lnTo>
                    <a:pt x="40353" y="104169"/>
                  </a:lnTo>
                  <a:lnTo>
                    <a:pt x="18568" y="144298"/>
                  </a:lnTo>
                  <a:lnTo>
                    <a:pt x="4800" y="188640"/>
                  </a:lnTo>
                  <a:lnTo>
                    <a:pt x="0" y="236244"/>
                  </a:lnTo>
                  <a:lnTo>
                    <a:pt x="4800" y="283845"/>
                  </a:lnTo>
                  <a:lnTo>
                    <a:pt x="18568" y="328179"/>
                  </a:lnTo>
                  <a:lnTo>
                    <a:pt x="40353" y="368296"/>
                  </a:lnTo>
                  <a:lnTo>
                    <a:pt x="69204" y="403248"/>
                  </a:lnTo>
                  <a:lnTo>
                    <a:pt x="104169" y="432085"/>
                  </a:lnTo>
                  <a:lnTo>
                    <a:pt x="144298" y="453858"/>
                  </a:lnTo>
                  <a:lnTo>
                    <a:pt x="188640" y="467618"/>
                  </a:lnTo>
                  <a:lnTo>
                    <a:pt x="236244" y="472415"/>
                  </a:lnTo>
                  <a:lnTo>
                    <a:pt x="283843" y="467618"/>
                  </a:lnTo>
                  <a:lnTo>
                    <a:pt x="328182" y="453858"/>
                  </a:lnTo>
                  <a:lnTo>
                    <a:pt x="368311" y="432085"/>
                  </a:lnTo>
                  <a:lnTo>
                    <a:pt x="403277" y="403248"/>
                  </a:lnTo>
                  <a:lnTo>
                    <a:pt x="432130" y="368296"/>
                  </a:lnTo>
                  <a:lnTo>
                    <a:pt x="453917" y="328179"/>
                  </a:lnTo>
                  <a:lnTo>
                    <a:pt x="467687" y="283845"/>
                  </a:lnTo>
                  <a:lnTo>
                    <a:pt x="472488" y="236244"/>
                  </a:lnTo>
                  <a:lnTo>
                    <a:pt x="467687" y="188640"/>
                  </a:lnTo>
                  <a:lnTo>
                    <a:pt x="453917" y="144298"/>
                  </a:lnTo>
                  <a:lnTo>
                    <a:pt x="432130" y="104169"/>
                  </a:lnTo>
                  <a:lnTo>
                    <a:pt x="403277" y="69204"/>
                  </a:lnTo>
                  <a:lnTo>
                    <a:pt x="368311" y="40353"/>
                  </a:lnTo>
                  <a:lnTo>
                    <a:pt x="328182" y="18568"/>
                  </a:lnTo>
                  <a:lnTo>
                    <a:pt x="283843" y="4800"/>
                  </a:lnTo>
                  <a:lnTo>
                    <a:pt x="23624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90659" y="3856975"/>
              <a:ext cx="473075" cy="472440"/>
            </a:xfrm>
            <a:custGeom>
              <a:avLst/>
              <a:gdLst/>
              <a:ahLst/>
              <a:cxnLst/>
              <a:rect l="l" t="t" r="r" b="b"/>
              <a:pathLst>
                <a:path w="473075" h="472439">
                  <a:moveTo>
                    <a:pt x="0" y="236244"/>
                  </a:moveTo>
                  <a:lnTo>
                    <a:pt x="4800" y="188640"/>
                  </a:lnTo>
                  <a:lnTo>
                    <a:pt x="18568" y="144298"/>
                  </a:lnTo>
                  <a:lnTo>
                    <a:pt x="40353" y="104169"/>
                  </a:lnTo>
                  <a:lnTo>
                    <a:pt x="69204" y="69204"/>
                  </a:lnTo>
                  <a:lnTo>
                    <a:pt x="104169" y="40353"/>
                  </a:lnTo>
                  <a:lnTo>
                    <a:pt x="144298" y="18568"/>
                  </a:lnTo>
                  <a:lnTo>
                    <a:pt x="188640" y="4800"/>
                  </a:lnTo>
                  <a:lnTo>
                    <a:pt x="236244" y="0"/>
                  </a:lnTo>
                  <a:lnTo>
                    <a:pt x="283843" y="4800"/>
                  </a:lnTo>
                  <a:lnTo>
                    <a:pt x="328182" y="18568"/>
                  </a:lnTo>
                  <a:lnTo>
                    <a:pt x="368311" y="40353"/>
                  </a:lnTo>
                  <a:lnTo>
                    <a:pt x="403277" y="69204"/>
                  </a:lnTo>
                  <a:lnTo>
                    <a:pt x="432130" y="104169"/>
                  </a:lnTo>
                  <a:lnTo>
                    <a:pt x="453917" y="144298"/>
                  </a:lnTo>
                  <a:lnTo>
                    <a:pt x="467687" y="188640"/>
                  </a:lnTo>
                  <a:lnTo>
                    <a:pt x="472488" y="236244"/>
                  </a:lnTo>
                  <a:lnTo>
                    <a:pt x="467687" y="283845"/>
                  </a:lnTo>
                  <a:lnTo>
                    <a:pt x="453917" y="328179"/>
                  </a:lnTo>
                  <a:lnTo>
                    <a:pt x="432130" y="368296"/>
                  </a:lnTo>
                  <a:lnTo>
                    <a:pt x="403277" y="403248"/>
                  </a:lnTo>
                  <a:lnTo>
                    <a:pt x="368311" y="432085"/>
                  </a:lnTo>
                  <a:lnTo>
                    <a:pt x="328182" y="453858"/>
                  </a:lnTo>
                  <a:lnTo>
                    <a:pt x="283843" y="467618"/>
                  </a:lnTo>
                  <a:lnTo>
                    <a:pt x="236244" y="472415"/>
                  </a:lnTo>
                  <a:lnTo>
                    <a:pt x="188640" y="467618"/>
                  </a:lnTo>
                  <a:lnTo>
                    <a:pt x="144298" y="453858"/>
                  </a:lnTo>
                  <a:lnTo>
                    <a:pt x="104169" y="432085"/>
                  </a:lnTo>
                  <a:lnTo>
                    <a:pt x="69204" y="403248"/>
                  </a:lnTo>
                  <a:lnTo>
                    <a:pt x="40353" y="368296"/>
                  </a:lnTo>
                  <a:lnTo>
                    <a:pt x="18568" y="328179"/>
                  </a:lnTo>
                  <a:lnTo>
                    <a:pt x="4800" y="283845"/>
                  </a:lnTo>
                  <a:lnTo>
                    <a:pt x="0" y="236244"/>
                  </a:lnTo>
                  <a:close/>
                </a:path>
              </a:pathLst>
            </a:custGeom>
            <a:ln w="2794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179594" y="3981431"/>
            <a:ext cx="3771900" cy="2139315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2165"/>
              </a:lnSpc>
            </a:pPr>
            <a:r>
              <a:rPr sz="2400" b="1" spc="-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28320" y="3978919"/>
            <a:ext cx="3771900" cy="2136140"/>
          </a:xfrm>
          <a:prstGeom prst="rect">
            <a:avLst/>
          </a:prstGeom>
          <a:ln w="38099">
            <a:solidFill>
              <a:srgbClr val="2E314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ts val="2190"/>
              </a:lnSpc>
            </a:pPr>
            <a:r>
              <a:rPr sz="2400" b="1" spc="-5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spc="50" dirty="0">
                <a:solidFill>
                  <a:srgbClr val="FFFFFF"/>
                </a:solidFill>
              </a:rPr>
              <a:t>Відеодемонстрація</a:t>
            </a:r>
            <a:r>
              <a:rPr sz="2000" spc="60" dirty="0">
                <a:solidFill>
                  <a:srgbClr val="FFFFFF"/>
                </a:solidFill>
              </a:rPr>
              <a:t> </a:t>
            </a:r>
            <a:r>
              <a:rPr sz="2000" spc="40" dirty="0">
                <a:solidFill>
                  <a:srgbClr val="FFFFFF"/>
                </a:solidFill>
              </a:rPr>
              <a:t>роботи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20" y="1455413"/>
            <a:ext cx="2339346" cy="16687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7160" y="3271514"/>
            <a:ext cx="2578100" cy="3520440"/>
            <a:chOff x="137160" y="3271514"/>
            <a:chExt cx="2578100" cy="3520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" y="4640704"/>
              <a:ext cx="2578095" cy="21512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920" y="3271514"/>
              <a:ext cx="2255513" cy="14528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24522" y="6442678"/>
            <a:ext cx="4766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https://</a:t>
            </a:r>
            <a:r>
              <a:rPr sz="1800" spc="-10" dirty="0">
                <a:latin typeface="Carlito"/>
                <a:cs typeface="Carlito"/>
                <a:hlinkClick r:id="rId5"/>
              </a:rPr>
              <a:t>www.youtube.com/watch?v=VSoaV7mx9iQ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0866" y="1074359"/>
            <a:ext cx="8926195" cy="5365115"/>
            <a:chOff x="3070866" y="1074359"/>
            <a:chExt cx="8926195" cy="536511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0866" y="1074359"/>
              <a:ext cx="8925933" cy="53648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4361" y="1137921"/>
              <a:ext cx="8747753" cy="518667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15324" y="1118859"/>
              <a:ext cx="8786495" cy="5225415"/>
            </a:xfrm>
            <a:custGeom>
              <a:avLst/>
              <a:gdLst/>
              <a:ahLst/>
              <a:cxnLst/>
              <a:rect l="l" t="t" r="r" b="b"/>
              <a:pathLst>
                <a:path w="8786495" h="5225415">
                  <a:moveTo>
                    <a:pt x="0" y="5224790"/>
                  </a:moveTo>
                  <a:lnTo>
                    <a:pt x="8785884" y="5224790"/>
                  </a:lnTo>
                  <a:lnTo>
                    <a:pt x="8785884" y="0"/>
                  </a:lnTo>
                  <a:lnTo>
                    <a:pt x="0" y="0"/>
                  </a:lnTo>
                  <a:lnTo>
                    <a:pt x="0" y="522479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425" y="17492"/>
            <a:ext cx="5645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00"/>
                </a:solidFill>
                <a:latin typeface="Carlito"/>
                <a:cs typeface="Carlito"/>
              </a:rPr>
              <a:t>Робота</a:t>
            </a:r>
            <a:r>
              <a:rPr sz="1800" b="1" i="1" spc="-3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rlito"/>
                <a:cs typeface="Carlito"/>
              </a:rPr>
              <a:t>за</a:t>
            </a:r>
            <a:r>
              <a:rPr sz="1800" b="1" i="1" spc="-6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rlito"/>
                <a:cs typeface="Carlito"/>
              </a:rPr>
              <a:t>альбомом</a:t>
            </a:r>
            <a:r>
              <a:rPr sz="1800" b="1" i="1" spc="-3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rlito"/>
                <a:cs typeface="Carlito"/>
              </a:rPr>
              <a:t>«Маленький</a:t>
            </a:r>
            <a:r>
              <a:rPr sz="1800" b="1" i="1" spc="-3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rlito"/>
                <a:cs typeface="Carlito"/>
              </a:rPr>
              <a:t>трудівничок»</a:t>
            </a:r>
            <a:r>
              <a:rPr sz="1800" b="1" i="1" spc="-5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b="1" i="1" dirty="0">
                <a:solidFill>
                  <a:srgbClr val="FFFF00"/>
                </a:solidFill>
                <a:latin typeface="Carlito"/>
                <a:cs typeface="Carlito"/>
              </a:rPr>
              <a:t>ст.</a:t>
            </a:r>
            <a:r>
              <a:rPr sz="1800" b="1" i="1" spc="-7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1800" b="1" i="1" spc="-25" dirty="0">
                <a:solidFill>
                  <a:srgbClr val="FFFF00"/>
                </a:solidFill>
                <a:latin typeface="Trebuchet MS"/>
                <a:cs typeface="Trebuchet MS"/>
              </a:rPr>
              <a:t>49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1099" y="393700"/>
            <a:ext cx="10157460" cy="6332220"/>
            <a:chOff x="1181099" y="393700"/>
            <a:chExt cx="10157460" cy="6332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239" y="393700"/>
              <a:ext cx="5989320" cy="6332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099" y="393702"/>
              <a:ext cx="4168146" cy="63068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8" y="1355098"/>
            <a:ext cx="6340475" cy="919480"/>
          </a:xfrm>
          <a:prstGeom prst="rect">
            <a:avLst/>
          </a:prstGeom>
          <a:solidFill>
            <a:srgbClr val="295FFF"/>
          </a:solidFill>
          <a:ln w="7620">
            <a:solidFill>
              <a:srgbClr val="ED7C3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195195" marR="1153795" indent="-1034415">
              <a:lnSpc>
                <a:spcPts val="3440"/>
              </a:lnSpc>
              <a:spcBef>
                <a:spcPts val="30"/>
              </a:spcBef>
            </a:pPr>
            <a:r>
              <a:rPr sz="3200" i="1" dirty="0">
                <a:solidFill>
                  <a:srgbClr val="FFFF00"/>
                </a:solidFill>
                <a:latin typeface="Carlito"/>
                <a:cs typeface="Carlito"/>
              </a:rPr>
              <a:t>Виготов</a:t>
            </a:r>
            <a:r>
              <a:rPr sz="3200" i="1" spc="-9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00"/>
                </a:solidFill>
                <a:latin typeface="Carlito"/>
                <a:cs typeface="Carlito"/>
              </a:rPr>
              <a:t>розумну</a:t>
            </a:r>
            <a:r>
              <a:rPr sz="3200" i="1" spc="-100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3200" i="1" spc="-20" dirty="0">
                <a:solidFill>
                  <a:srgbClr val="FFFF00"/>
                </a:solidFill>
                <a:latin typeface="Carlito"/>
                <a:cs typeface="Carlito"/>
              </a:rPr>
              <a:t>сову </a:t>
            </a:r>
            <a:r>
              <a:rPr sz="3200" i="1" dirty="0">
                <a:solidFill>
                  <a:srgbClr val="FFFF00"/>
                </a:solidFill>
                <a:latin typeface="Carlito"/>
                <a:cs typeface="Carlito"/>
              </a:rPr>
              <a:t>за</a:t>
            </a:r>
            <a:r>
              <a:rPr sz="3200" i="1" spc="-10" dirty="0">
                <a:solidFill>
                  <a:srgbClr val="FFFF00"/>
                </a:solidFill>
                <a:latin typeface="Carlito"/>
                <a:cs typeface="Carlito"/>
              </a:rPr>
              <a:t> зразком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919" y="2504435"/>
            <a:ext cx="5280660" cy="34798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54336" y="6232176"/>
            <a:ext cx="769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Чекаю</a:t>
            </a:r>
            <a:r>
              <a:rPr sz="24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ваші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роботи</a:t>
            </a:r>
            <a:r>
              <a:rPr sz="24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sz="24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Human.</a:t>
            </a:r>
            <a:r>
              <a:rPr sz="24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Впевнена</a:t>
            </a:r>
            <a:r>
              <a:rPr sz="24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sz="24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вашому</a:t>
            </a:r>
            <a:r>
              <a:rPr sz="24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успіху!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8893" y="665485"/>
            <a:ext cx="5516886" cy="54330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FFFFFF"/>
                </a:solidFill>
              </a:rPr>
              <a:t>Виставка</a:t>
            </a:r>
            <a:r>
              <a:rPr sz="2000" spc="16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робіт</a:t>
            </a:r>
            <a:r>
              <a:rPr sz="2000" spc="13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(фотосесія)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78740" y="1216597"/>
            <a:ext cx="12047855" cy="5596255"/>
            <a:chOff x="78740" y="1216597"/>
            <a:chExt cx="12047855" cy="5596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40" y="1216597"/>
              <a:ext cx="12047476" cy="5595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40" y="1280160"/>
              <a:ext cx="11869424" cy="54178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3158" y="1261084"/>
              <a:ext cx="11908155" cy="5456555"/>
            </a:xfrm>
            <a:custGeom>
              <a:avLst/>
              <a:gdLst/>
              <a:ahLst/>
              <a:cxnLst/>
              <a:rect l="l" t="t" r="r" b="b"/>
              <a:pathLst>
                <a:path w="11908155" h="5456555">
                  <a:moveTo>
                    <a:pt x="0" y="5455968"/>
                  </a:moveTo>
                  <a:lnTo>
                    <a:pt x="11907555" y="5455968"/>
                  </a:lnTo>
                  <a:lnTo>
                    <a:pt x="11907555" y="0"/>
                  </a:lnTo>
                  <a:lnTo>
                    <a:pt x="0" y="0"/>
                  </a:lnTo>
                  <a:lnTo>
                    <a:pt x="0" y="545596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83718" y="2320940"/>
            <a:ext cx="17684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934456"/>
                </a:solidFill>
                <a:latin typeface="Liberation Sans Narrow"/>
                <a:cs typeface="Liberation Sans Narrow"/>
              </a:rPr>
              <a:t>Галерея </a:t>
            </a:r>
            <a:r>
              <a:rPr sz="4000" b="1" spc="155" dirty="0">
                <a:solidFill>
                  <a:srgbClr val="934456"/>
                </a:solidFill>
                <a:latin typeface="Liberation Sans Narrow"/>
                <a:cs typeface="Liberation Sans Narrow"/>
              </a:rPr>
              <a:t>наших </a:t>
            </a:r>
            <a:r>
              <a:rPr sz="4000" b="1" spc="60" dirty="0">
                <a:solidFill>
                  <a:srgbClr val="934456"/>
                </a:solidFill>
                <a:latin typeface="Liberation Sans Narrow"/>
                <a:cs typeface="Liberation Sans Narrow"/>
              </a:rPr>
              <a:t>робіт</a:t>
            </a:r>
            <a:endParaRPr sz="4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82916" y="4676101"/>
            <a:ext cx="3695700" cy="1567815"/>
            <a:chOff x="8282916" y="4676101"/>
            <a:chExt cx="3695700" cy="1567815"/>
          </a:xfrm>
        </p:grpSpPr>
        <p:sp>
          <p:nvSpPr>
            <p:cNvPr id="3" name="object 3"/>
            <p:cNvSpPr/>
            <p:nvPr/>
          </p:nvSpPr>
          <p:spPr>
            <a:xfrm>
              <a:off x="8301966" y="4695151"/>
              <a:ext cx="3657600" cy="1529715"/>
            </a:xfrm>
            <a:custGeom>
              <a:avLst/>
              <a:gdLst/>
              <a:ahLst/>
              <a:cxnLst/>
              <a:rect l="l" t="t" r="r" b="b"/>
              <a:pathLst>
                <a:path w="3657600" h="1529714">
                  <a:moveTo>
                    <a:pt x="3402720" y="0"/>
                  </a:moveTo>
                  <a:lnTo>
                    <a:pt x="254898" y="0"/>
                  </a:lnTo>
                  <a:lnTo>
                    <a:pt x="209069" y="4105"/>
                  </a:lnTo>
                  <a:lnTo>
                    <a:pt x="165939" y="15944"/>
                  </a:lnTo>
                  <a:lnTo>
                    <a:pt x="126227" y="34795"/>
                  </a:lnTo>
                  <a:lnTo>
                    <a:pt x="90653" y="59941"/>
                  </a:lnTo>
                  <a:lnTo>
                    <a:pt x="59935" y="90661"/>
                  </a:lnTo>
                  <a:lnTo>
                    <a:pt x="34791" y="126235"/>
                  </a:lnTo>
                  <a:lnTo>
                    <a:pt x="15942" y="165946"/>
                  </a:lnTo>
                  <a:lnTo>
                    <a:pt x="4105" y="209073"/>
                  </a:lnTo>
                  <a:lnTo>
                    <a:pt x="0" y="254898"/>
                  </a:lnTo>
                  <a:lnTo>
                    <a:pt x="0" y="1274238"/>
                  </a:lnTo>
                  <a:lnTo>
                    <a:pt x="4105" y="1320063"/>
                  </a:lnTo>
                  <a:lnTo>
                    <a:pt x="15942" y="1363190"/>
                  </a:lnTo>
                  <a:lnTo>
                    <a:pt x="34791" y="1402899"/>
                  </a:lnTo>
                  <a:lnTo>
                    <a:pt x="59935" y="1438473"/>
                  </a:lnTo>
                  <a:lnTo>
                    <a:pt x="90653" y="1469191"/>
                  </a:lnTo>
                  <a:lnTo>
                    <a:pt x="126227" y="1494334"/>
                  </a:lnTo>
                  <a:lnTo>
                    <a:pt x="165939" y="1513184"/>
                  </a:lnTo>
                  <a:lnTo>
                    <a:pt x="209069" y="1525021"/>
                  </a:lnTo>
                  <a:lnTo>
                    <a:pt x="254898" y="1529127"/>
                  </a:lnTo>
                  <a:lnTo>
                    <a:pt x="3402720" y="1529127"/>
                  </a:lnTo>
                  <a:lnTo>
                    <a:pt x="3448563" y="1525021"/>
                  </a:lnTo>
                  <a:lnTo>
                    <a:pt x="3491698" y="1513184"/>
                  </a:lnTo>
                  <a:lnTo>
                    <a:pt x="3531410" y="1494334"/>
                  </a:lnTo>
                  <a:lnTo>
                    <a:pt x="3566979" y="1469191"/>
                  </a:lnTo>
                  <a:lnTo>
                    <a:pt x="3597690" y="1438473"/>
                  </a:lnTo>
                  <a:lnTo>
                    <a:pt x="3622825" y="1402899"/>
                  </a:lnTo>
                  <a:lnTo>
                    <a:pt x="3641666" y="1363190"/>
                  </a:lnTo>
                  <a:lnTo>
                    <a:pt x="3653497" y="1320063"/>
                  </a:lnTo>
                  <a:lnTo>
                    <a:pt x="3657600" y="1274238"/>
                  </a:lnTo>
                  <a:lnTo>
                    <a:pt x="3657600" y="254898"/>
                  </a:lnTo>
                  <a:lnTo>
                    <a:pt x="3653497" y="209073"/>
                  </a:lnTo>
                  <a:lnTo>
                    <a:pt x="3641666" y="165946"/>
                  </a:lnTo>
                  <a:lnTo>
                    <a:pt x="3622825" y="126235"/>
                  </a:lnTo>
                  <a:lnTo>
                    <a:pt x="3597690" y="90661"/>
                  </a:lnTo>
                  <a:lnTo>
                    <a:pt x="3566979" y="59941"/>
                  </a:lnTo>
                  <a:lnTo>
                    <a:pt x="3531410" y="34795"/>
                  </a:lnTo>
                  <a:lnTo>
                    <a:pt x="3491698" y="15944"/>
                  </a:lnTo>
                  <a:lnTo>
                    <a:pt x="3448563" y="4105"/>
                  </a:lnTo>
                  <a:lnTo>
                    <a:pt x="3402720" y="0"/>
                  </a:lnTo>
                  <a:close/>
                </a:path>
              </a:pathLst>
            </a:custGeom>
            <a:solidFill>
              <a:srgbClr val="A4F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1966" y="4695151"/>
              <a:ext cx="3657600" cy="1529715"/>
            </a:xfrm>
            <a:custGeom>
              <a:avLst/>
              <a:gdLst/>
              <a:ahLst/>
              <a:cxnLst/>
              <a:rect l="l" t="t" r="r" b="b"/>
              <a:pathLst>
                <a:path w="3657600" h="1529714">
                  <a:moveTo>
                    <a:pt x="0" y="254898"/>
                  </a:moveTo>
                  <a:lnTo>
                    <a:pt x="4105" y="209073"/>
                  </a:lnTo>
                  <a:lnTo>
                    <a:pt x="15942" y="165946"/>
                  </a:lnTo>
                  <a:lnTo>
                    <a:pt x="34791" y="126235"/>
                  </a:lnTo>
                  <a:lnTo>
                    <a:pt x="59935" y="90661"/>
                  </a:lnTo>
                  <a:lnTo>
                    <a:pt x="90653" y="59941"/>
                  </a:lnTo>
                  <a:lnTo>
                    <a:pt x="126227" y="34795"/>
                  </a:lnTo>
                  <a:lnTo>
                    <a:pt x="165939" y="15944"/>
                  </a:lnTo>
                  <a:lnTo>
                    <a:pt x="209069" y="4105"/>
                  </a:lnTo>
                  <a:lnTo>
                    <a:pt x="254898" y="0"/>
                  </a:lnTo>
                  <a:lnTo>
                    <a:pt x="3402720" y="0"/>
                  </a:lnTo>
                  <a:lnTo>
                    <a:pt x="3448563" y="4105"/>
                  </a:lnTo>
                  <a:lnTo>
                    <a:pt x="3491698" y="15944"/>
                  </a:lnTo>
                  <a:lnTo>
                    <a:pt x="3531410" y="34795"/>
                  </a:lnTo>
                  <a:lnTo>
                    <a:pt x="3566979" y="59941"/>
                  </a:lnTo>
                  <a:lnTo>
                    <a:pt x="3597690" y="90661"/>
                  </a:lnTo>
                  <a:lnTo>
                    <a:pt x="3622825" y="126235"/>
                  </a:lnTo>
                  <a:lnTo>
                    <a:pt x="3641666" y="165946"/>
                  </a:lnTo>
                  <a:lnTo>
                    <a:pt x="3653497" y="209073"/>
                  </a:lnTo>
                  <a:lnTo>
                    <a:pt x="3657600" y="254898"/>
                  </a:lnTo>
                  <a:lnTo>
                    <a:pt x="3657600" y="1274238"/>
                  </a:lnTo>
                  <a:lnTo>
                    <a:pt x="3653497" y="1320063"/>
                  </a:lnTo>
                  <a:lnTo>
                    <a:pt x="3641666" y="1363190"/>
                  </a:lnTo>
                  <a:lnTo>
                    <a:pt x="3622825" y="1402899"/>
                  </a:lnTo>
                  <a:lnTo>
                    <a:pt x="3597690" y="1438473"/>
                  </a:lnTo>
                  <a:lnTo>
                    <a:pt x="3566979" y="1469191"/>
                  </a:lnTo>
                  <a:lnTo>
                    <a:pt x="3531410" y="1494334"/>
                  </a:lnTo>
                  <a:lnTo>
                    <a:pt x="3491698" y="1513184"/>
                  </a:lnTo>
                  <a:lnTo>
                    <a:pt x="3448563" y="1525021"/>
                  </a:lnTo>
                  <a:lnTo>
                    <a:pt x="3402720" y="1529127"/>
                  </a:lnTo>
                  <a:lnTo>
                    <a:pt x="254898" y="1529127"/>
                  </a:lnTo>
                  <a:lnTo>
                    <a:pt x="209069" y="1525021"/>
                  </a:lnTo>
                  <a:lnTo>
                    <a:pt x="165939" y="1513184"/>
                  </a:lnTo>
                  <a:lnTo>
                    <a:pt x="126227" y="1494334"/>
                  </a:lnTo>
                  <a:lnTo>
                    <a:pt x="90653" y="1469191"/>
                  </a:lnTo>
                  <a:lnTo>
                    <a:pt x="59935" y="1438473"/>
                  </a:lnTo>
                  <a:lnTo>
                    <a:pt x="34791" y="1402899"/>
                  </a:lnTo>
                  <a:lnTo>
                    <a:pt x="15942" y="1363190"/>
                  </a:lnTo>
                  <a:lnTo>
                    <a:pt x="4105" y="1320063"/>
                  </a:lnTo>
                  <a:lnTo>
                    <a:pt x="0" y="1274238"/>
                  </a:lnTo>
                  <a:lnTo>
                    <a:pt x="0" y="254898"/>
                  </a:lnTo>
                  <a:close/>
                </a:path>
              </a:pathLst>
            </a:custGeom>
            <a:ln w="38099">
              <a:solidFill>
                <a:srgbClr val="323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244340" y="4676101"/>
            <a:ext cx="3695700" cy="1567815"/>
            <a:chOff x="4244340" y="4676101"/>
            <a:chExt cx="3695700" cy="1567815"/>
          </a:xfrm>
        </p:grpSpPr>
        <p:sp>
          <p:nvSpPr>
            <p:cNvPr id="6" name="object 6"/>
            <p:cNvSpPr/>
            <p:nvPr/>
          </p:nvSpPr>
          <p:spPr>
            <a:xfrm>
              <a:off x="4263390" y="4695151"/>
              <a:ext cx="3657600" cy="1529715"/>
            </a:xfrm>
            <a:custGeom>
              <a:avLst/>
              <a:gdLst/>
              <a:ahLst/>
              <a:cxnLst/>
              <a:rect l="l" t="t" r="r" b="b"/>
              <a:pathLst>
                <a:path w="3657600" h="1529714">
                  <a:moveTo>
                    <a:pt x="3402720" y="0"/>
                  </a:moveTo>
                  <a:lnTo>
                    <a:pt x="254898" y="0"/>
                  </a:lnTo>
                  <a:lnTo>
                    <a:pt x="209049" y="4105"/>
                  </a:lnTo>
                  <a:lnTo>
                    <a:pt x="165909" y="15944"/>
                  </a:lnTo>
                  <a:lnTo>
                    <a:pt x="126195" y="34795"/>
                  </a:lnTo>
                  <a:lnTo>
                    <a:pt x="90623" y="59941"/>
                  </a:lnTo>
                  <a:lnTo>
                    <a:pt x="59911" y="90661"/>
                  </a:lnTo>
                  <a:lnTo>
                    <a:pt x="34775" y="126235"/>
                  </a:lnTo>
                  <a:lnTo>
                    <a:pt x="15933" y="165946"/>
                  </a:lnTo>
                  <a:lnTo>
                    <a:pt x="4102" y="209073"/>
                  </a:lnTo>
                  <a:lnTo>
                    <a:pt x="0" y="254898"/>
                  </a:lnTo>
                  <a:lnTo>
                    <a:pt x="0" y="1274238"/>
                  </a:lnTo>
                  <a:lnTo>
                    <a:pt x="4102" y="1320063"/>
                  </a:lnTo>
                  <a:lnTo>
                    <a:pt x="15933" y="1363190"/>
                  </a:lnTo>
                  <a:lnTo>
                    <a:pt x="34775" y="1402899"/>
                  </a:lnTo>
                  <a:lnTo>
                    <a:pt x="59911" y="1438473"/>
                  </a:lnTo>
                  <a:lnTo>
                    <a:pt x="90623" y="1469191"/>
                  </a:lnTo>
                  <a:lnTo>
                    <a:pt x="126195" y="1494334"/>
                  </a:lnTo>
                  <a:lnTo>
                    <a:pt x="165909" y="1513184"/>
                  </a:lnTo>
                  <a:lnTo>
                    <a:pt x="209049" y="1525021"/>
                  </a:lnTo>
                  <a:lnTo>
                    <a:pt x="254898" y="1529127"/>
                  </a:lnTo>
                  <a:lnTo>
                    <a:pt x="3402720" y="1529127"/>
                  </a:lnTo>
                  <a:lnTo>
                    <a:pt x="3448563" y="1525021"/>
                  </a:lnTo>
                  <a:lnTo>
                    <a:pt x="3491698" y="1513184"/>
                  </a:lnTo>
                  <a:lnTo>
                    <a:pt x="3531410" y="1494334"/>
                  </a:lnTo>
                  <a:lnTo>
                    <a:pt x="3566979" y="1469191"/>
                  </a:lnTo>
                  <a:lnTo>
                    <a:pt x="3597690" y="1438473"/>
                  </a:lnTo>
                  <a:lnTo>
                    <a:pt x="3622825" y="1402899"/>
                  </a:lnTo>
                  <a:lnTo>
                    <a:pt x="3641666" y="1363190"/>
                  </a:lnTo>
                  <a:lnTo>
                    <a:pt x="3653497" y="1320063"/>
                  </a:lnTo>
                  <a:lnTo>
                    <a:pt x="3657600" y="1274238"/>
                  </a:lnTo>
                  <a:lnTo>
                    <a:pt x="3657600" y="254898"/>
                  </a:lnTo>
                  <a:lnTo>
                    <a:pt x="3653497" y="209073"/>
                  </a:lnTo>
                  <a:lnTo>
                    <a:pt x="3641666" y="165946"/>
                  </a:lnTo>
                  <a:lnTo>
                    <a:pt x="3622825" y="126235"/>
                  </a:lnTo>
                  <a:lnTo>
                    <a:pt x="3597690" y="90661"/>
                  </a:lnTo>
                  <a:lnTo>
                    <a:pt x="3566979" y="59941"/>
                  </a:lnTo>
                  <a:lnTo>
                    <a:pt x="3531410" y="34795"/>
                  </a:lnTo>
                  <a:lnTo>
                    <a:pt x="3491698" y="15944"/>
                  </a:lnTo>
                  <a:lnTo>
                    <a:pt x="3448563" y="4105"/>
                  </a:lnTo>
                  <a:lnTo>
                    <a:pt x="3402720" y="0"/>
                  </a:lnTo>
                  <a:close/>
                </a:path>
              </a:pathLst>
            </a:custGeom>
            <a:solidFill>
              <a:srgbClr val="A4F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3390" y="4695151"/>
              <a:ext cx="3657600" cy="1529715"/>
            </a:xfrm>
            <a:custGeom>
              <a:avLst/>
              <a:gdLst/>
              <a:ahLst/>
              <a:cxnLst/>
              <a:rect l="l" t="t" r="r" b="b"/>
              <a:pathLst>
                <a:path w="3657600" h="1529714">
                  <a:moveTo>
                    <a:pt x="0" y="254898"/>
                  </a:moveTo>
                  <a:lnTo>
                    <a:pt x="4102" y="209073"/>
                  </a:lnTo>
                  <a:lnTo>
                    <a:pt x="15933" y="165946"/>
                  </a:lnTo>
                  <a:lnTo>
                    <a:pt x="34775" y="126235"/>
                  </a:lnTo>
                  <a:lnTo>
                    <a:pt x="59911" y="90661"/>
                  </a:lnTo>
                  <a:lnTo>
                    <a:pt x="90623" y="59941"/>
                  </a:lnTo>
                  <a:lnTo>
                    <a:pt x="126195" y="34795"/>
                  </a:lnTo>
                  <a:lnTo>
                    <a:pt x="165909" y="15944"/>
                  </a:lnTo>
                  <a:lnTo>
                    <a:pt x="209049" y="4105"/>
                  </a:lnTo>
                  <a:lnTo>
                    <a:pt x="254898" y="0"/>
                  </a:lnTo>
                  <a:lnTo>
                    <a:pt x="3402720" y="0"/>
                  </a:lnTo>
                  <a:lnTo>
                    <a:pt x="3448563" y="4105"/>
                  </a:lnTo>
                  <a:lnTo>
                    <a:pt x="3491698" y="15944"/>
                  </a:lnTo>
                  <a:lnTo>
                    <a:pt x="3531410" y="34795"/>
                  </a:lnTo>
                  <a:lnTo>
                    <a:pt x="3566979" y="59941"/>
                  </a:lnTo>
                  <a:lnTo>
                    <a:pt x="3597690" y="90661"/>
                  </a:lnTo>
                  <a:lnTo>
                    <a:pt x="3622825" y="126235"/>
                  </a:lnTo>
                  <a:lnTo>
                    <a:pt x="3641666" y="165946"/>
                  </a:lnTo>
                  <a:lnTo>
                    <a:pt x="3653497" y="209073"/>
                  </a:lnTo>
                  <a:lnTo>
                    <a:pt x="3657600" y="254898"/>
                  </a:lnTo>
                  <a:lnTo>
                    <a:pt x="3657600" y="1274238"/>
                  </a:lnTo>
                  <a:lnTo>
                    <a:pt x="3653497" y="1320063"/>
                  </a:lnTo>
                  <a:lnTo>
                    <a:pt x="3641666" y="1363190"/>
                  </a:lnTo>
                  <a:lnTo>
                    <a:pt x="3622825" y="1402899"/>
                  </a:lnTo>
                  <a:lnTo>
                    <a:pt x="3597690" y="1438473"/>
                  </a:lnTo>
                  <a:lnTo>
                    <a:pt x="3566979" y="1469191"/>
                  </a:lnTo>
                  <a:lnTo>
                    <a:pt x="3531410" y="1494334"/>
                  </a:lnTo>
                  <a:lnTo>
                    <a:pt x="3491698" y="1513184"/>
                  </a:lnTo>
                  <a:lnTo>
                    <a:pt x="3448563" y="1525021"/>
                  </a:lnTo>
                  <a:lnTo>
                    <a:pt x="3402720" y="1529127"/>
                  </a:lnTo>
                  <a:lnTo>
                    <a:pt x="254898" y="1529127"/>
                  </a:lnTo>
                  <a:lnTo>
                    <a:pt x="209049" y="1525021"/>
                  </a:lnTo>
                  <a:lnTo>
                    <a:pt x="165909" y="1513184"/>
                  </a:lnTo>
                  <a:lnTo>
                    <a:pt x="126195" y="1494334"/>
                  </a:lnTo>
                  <a:lnTo>
                    <a:pt x="90623" y="1469191"/>
                  </a:lnTo>
                  <a:lnTo>
                    <a:pt x="59911" y="1438473"/>
                  </a:lnTo>
                  <a:lnTo>
                    <a:pt x="34775" y="1402899"/>
                  </a:lnTo>
                  <a:lnTo>
                    <a:pt x="15933" y="1363190"/>
                  </a:lnTo>
                  <a:lnTo>
                    <a:pt x="4102" y="1320063"/>
                  </a:lnTo>
                  <a:lnTo>
                    <a:pt x="0" y="1274238"/>
                  </a:lnTo>
                  <a:lnTo>
                    <a:pt x="0" y="254898"/>
                  </a:lnTo>
                  <a:close/>
                </a:path>
              </a:pathLst>
            </a:custGeom>
            <a:ln w="38099">
              <a:solidFill>
                <a:srgbClr val="323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3191" y="4704118"/>
            <a:ext cx="3695700" cy="1567180"/>
            <a:chOff x="203191" y="4704118"/>
            <a:chExt cx="3695700" cy="1567180"/>
          </a:xfrm>
        </p:grpSpPr>
        <p:sp>
          <p:nvSpPr>
            <p:cNvPr id="9" name="object 9"/>
            <p:cNvSpPr/>
            <p:nvPr/>
          </p:nvSpPr>
          <p:spPr>
            <a:xfrm>
              <a:off x="222241" y="4723168"/>
              <a:ext cx="3657600" cy="1529080"/>
            </a:xfrm>
            <a:custGeom>
              <a:avLst/>
              <a:gdLst/>
              <a:ahLst/>
              <a:cxnLst/>
              <a:rect l="l" t="t" r="r" b="b"/>
              <a:pathLst>
                <a:path w="3657600" h="1529079">
                  <a:moveTo>
                    <a:pt x="3402714" y="0"/>
                  </a:moveTo>
                  <a:lnTo>
                    <a:pt x="254889" y="0"/>
                  </a:lnTo>
                  <a:lnTo>
                    <a:pt x="209064" y="4102"/>
                  </a:lnTo>
                  <a:lnTo>
                    <a:pt x="165937" y="15933"/>
                  </a:lnTo>
                  <a:lnTo>
                    <a:pt x="126227" y="34774"/>
                  </a:lnTo>
                  <a:lnTo>
                    <a:pt x="90654" y="59909"/>
                  </a:lnTo>
                  <a:lnTo>
                    <a:pt x="59936" y="90620"/>
                  </a:lnTo>
                  <a:lnTo>
                    <a:pt x="34792" y="126189"/>
                  </a:lnTo>
                  <a:lnTo>
                    <a:pt x="15942" y="165901"/>
                  </a:lnTo>
                  <a:lnTo>
                    <a:pt x="4105" y="209036"/>
                  </a:lnTo>
                  <a:lnTo>
                    <a:pt x="0" y="254879"/>
                  </a:lnTo>
                  <a:lnTo>
                    <a:pt x="0" y="1274223"/>
                  </a:lnTo>
                  <a:lnTo>
                    <a:pt x="4105" y="1320027"/>
                  </a:lnTo>
                  <a:lnTo>
                    <a:pt x="15942" y="1363137"/>
                  </a:lnTo>
                  <a:lnTo>
                    <a:pt x="34792" y="1402835"/>
                  </a:lnTo>
                  <a:lnTo>
                    <a:pt x="59936" y="1438399"/>
                  </a:lnTo>
                  <a:lnTo>
                    <a:pt x="90654" y="1469111"/>
                  </a:lnTo>
                  <a:lnTo>
                    <a:pt x="126227" y="1494251"/>
                  </a:lnTo>
                  <a:lnTo>
                    <a:pt x="165937" y="1513099"/>
                  </a:lnTo>
                  <a:lnTo>
                    <a:pt x="209064" y="1524935"/>
                  </a:lnTo>
                  <a:lnTo>
                    <a:pt x="254889" y="1529041"/>
                  </a:lnTo>
                  <a:lnTo>
                    <a:pt x="3402714" y="1529041"/>
                  </a:lnTo>
                  <a:lnTo>
                    <a:pt x="3448557" y="1524935"/>
                  </a:lnTo>
                  <a:lnTo>
                    <a:pt x="3491693" y="1513099"/>
                  </a:lnTo>
                  <a:lnTo>
                    <a:pt x="3531404" y="1494251"/>
                  </a:lnTo>
                  <a:lnTo>
                    <a:pt x="3566974" y="1469111"/>
                  </a:lnTo>
                  <a:lnTo>
                    <a:pt x="3597685" y="1438399"/>
                  </a:lnTo>
                  <a:lnTo>
                    <a:pt x="3622819" y="1402835"/>
                  </a:lnTo>
                  <a:lnTo>
                    <a:pt x="3641660" y="1363137"/>
                  </a:lnTo>
                  <a:lnTo>
                    <a:pt x="3653491" y="1320027"/>
                  </a:lnTo>
                  <a:lnTo>
                    <a:pt x="3657594" y="1274223"/>
                  </a:lnTo>
                  <a:lnTo>
                    <a:pt x="3657594" y="254879"/>
                  </a:lnTo>
                  <a:lnTo>
                    <a:pt x="3653491" y="209036"/>
                  </a:lnTo>
                  <a:lnTo>
                    <a:pt x="3641660" y="165901"/>
                  </a:lnTo>
                  <a:lnTo>
                    <a:pt x="3622819" y="126189"/>
                  </a:lnTo>
                  <a:lnTo>
                    <a:pt x="3597685" y="90620"/>
                  </a:lnTo>
                  <a:lnTo>
                    <a:pt x="3566974" y="59909"/>
                  </a:lnTo>
                  <a:lnTo>
                    <a:pt x="3531404" y="34774"/>
                  </a:lnTo>
                  <a:lnTo>
                    <a:pt x="3491693" y="15933"/>
                  </a:lnTo>
                  <a:lnTo>
                    <a:pt x="3448557" y="4102"/>
                  </a:lnTo>
                  <a:lnTo>
                    <a:pt x="3402714" y="0"/>
                  </a:lnTo>
                  <a:close/>
                </a:path>
              </a:pathLst>
            </a:custGeom>
            <a:solidFill>
              <a:srgbClr val="A4F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241" y="4723168"/>
              <a:ext cx="3657600" cy="1529080"/>
            </a:xfrm>
            <a:custGeom>
              <a:avLst/>
              <a:gdLst/>
              <a:ahLst/>
              <a:cxnLst/>
              <a:rect l="l" t="t" r="r" b="b"/>
              <a:pathLst>
                <a:path w="3657600" h="1529079">
                  <a:moveTo>
                    <a:pt x="0" y="254879"/>
                  </a:moveTo>
                  <a:lnTo>
                    <a:pt x="4105" y="209036"/>
                  </a:lnTo>
                  <a:lnTo>
                    <a:pt x="15942" y="165901"/>
                  </a:lnTo>
                  <a:lnTo>
                    <a:pt x="34792" y="126189"/>
                  </a:lnTo>
                  <a:lnTo>
                    <a:pt x="59936" y="90620"/>
                  </a:lnTo>
                  <a:lnTo>
                    <a:pt x="90654" y="59909"/>
                  </a:lnTo>
                  <a:lnTo>
                    <a:pt x="126227" y="34774"/>
                  </a:lnTo>
                  <a:lnTo>
                    <a:pt x="165937" y="15933"/>
                  </a:lnTo>
                  <a:lnTo>
                    <a:pt x="209064" y="4102"/>
                  </a:lnTo>
                  <a:lnTo>
                    <a:pt x="254889" y="0"/>
                  </a:lnTo>
                  <a:lnTo>
                    <a:pt x="3402714" y="0"/>
                  </a:lnTo>
                  <a:lnTo>
                    <a:pt x="3448557" y="4102"/>
                  </a:lnTo>
                  <a:lnTo>
                    <a:pt x="3491693" y="15933"/>
                  </a:lnTo>
                  <a:lnTo>
                    <a:pt x="3531404" y="34774"/>
                  </a:lnTo>
                  <a:lnTo>
                    <a:pt x="3566974" y="59909"/>
                  </a:lnTo>
                  <a:lnTo>
                    <a:pt x="3597685" y="90620"/>
                  </a:lnTo>
                  <a:lnTo>
                    <a:pt x="3622819" y="126189"/>
                  </a:lnTo>
                  <a:lnTo>
                    <a:pt x="3641660" y="165901"/>
                  </a:lnTo>
                  <a:lnTo>
                    <a:pt x="3653491" y="209036"/>
                  </a:lnTo>
                  <a:lnTo>
                    <a:pt x="3657594" y="254879"/>
                  </a:lnTo>
                  <a:lnTo>
                    <a:pt x="3657594" y="1274223"/>
                  </a:lnTo>
                  <a:lnTo>
                    <a:pt x="3653491" y="1320027"/>
                  </a:lnTo>
                  <a:lnTo>
                    <a:pt x="3641660" y="1363137"/>
                  </a:lnTo>
                  <a:lnTo>
                    <a:pt x="3622819" y="1402835"/>
                  </a:lnTo>
                  <a:lnTo>
                    <a:pt x="3597685" y="1438399"/>
                  </a:lnTo>
                  <a:lnTo>
                    <a:pt x="3566974" y="1469111"/>
                  </a:lnTo>
                  <a:lnTo>
                    <a:pt x="3531404" y="1494251"/>
                  </a:lnTo>
                  <a:lnTo>
                    <a:pt x="3491693" y="1513099"/>
                  </a:lnTo>
                  <a:lnTo>
                    <a:pt x="3448557" y="1524935"/>
                  </a:lnTo>
                  <a:lnTo>
                    <a:pt x="3402714" y="1529041"/>
                  </a:lnTo>
                  <a:lnTo>
                    <a:pt x="254889" y="1529041"/>
                  </a:lnTo>
                  <a:lnTo>
                    <a:pt x="209064" y="1524935"/>
                  </a:lnTo>
                  <a:lnTo>
                    <a:pt x="165937" y="1513099"/>
                  </a:lnTo>
                  <a:lnTo>
                    <a:pt x="126227" y="1494251"/>
                  </a:lnTo>
                  <a:lnTo>
                    <a:pt x="90654" y="1469111"/>
                  </a:lnTo>
                  <a:lnTo>
                    <a:pt x="59936" y="1438399"/>
                  </a:lnTo>
                  <a:lnTo>
                    <a:pt x="34792" y="1402835"/>
                  </a:lnTo>
                  <a:lnTo>
                    <a:pt x="15942" y="1363137"/>
                  </a:lnTo>
                  <a:lnTo>
                    <a:pt x="4105" y="1320027"/>
                  </a:lnTo>
                  <a:lnTo>
                    <a:pt x="0" y="1274223"/>
                  </a:lnTo>
                  <a:lnTo>
                    <a:pt x="0" y="254879"/>
                  </a:lnTo>
                  <a:close/>
                </a:path>
              </a:pathLst>
            </a:custGeom>
            <a:ln w="38099">
              <a:solidFill>
                <a:srgbClr val="323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Рефлексія.</a:t>
            </a:r>
            <a:r>
              <a:rPr sz="2000" b="1" spc="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Вправа</a:t>
            </a:r>
            <a:r>
              <a:rPr sz="2000" b="1" spc="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«Ранець</a:t>
            </a:r>
            <a:r>
              <a:rPr sz="20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–</a:t>
            </a:r>
            <a:r>
              <a:rPr sz="20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м'ясорубка</a:t>
            </a:r>
            <a:r>
              <a:rPr sz="20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–</a:t>
            </a:r>
            <a:r>
              <a:rPr sz="20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1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кошик»</a:t>
            </a:r>
            <a:endParaRPr sz="2000">
              <a:latin typeface="Liberation Sans Narrow"/>
              <a:cs typeface="Liberation Sans Narro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13" y="1874520"/>
            <a:ext cx="3042922" cy="26492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6300" y="2037063"/>
            <a:ext cx="2773686" cy="23647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8407" y="1915155"/>
            <a:ext cx="2954024" cy="260858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78889" y="4890098"/>
            <a:ext cx="15449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0"/>
              </a:spcBef>
            </a:pPr>
            <a:r>
              <a:rPr sz="3600" b="1" spc="95" dirty="0">
                <a:solidFill>
                  <a:srgbClr val="323F50"/>
                </a:solidFill>
                <a:latin typeface="Liberation Sans Narrow"/>
                <a:cs typeface="Liberation Sans Narrow"/>
              </a:rPr>
              <a:t>корисні </a:t>
            </a:r>
            <a:r>
              <a:rPr sz="3600" b="1" spc="110" dirty="0">
                <a:solidFill>
                  <a:srgbClr val="323F50"/>
                </a:solidFill>
                <a:latin typeface="Liberation Sans Narrow"/>
                <a:cs typeface="Liberation Sans Narrow"/>
              </a:rPr>
              <a:t>знання</a:t>
            </a:r>
            <a:endParaRPr sz="36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6378" y="4890098"/>
            <a:ext cx="29286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</a:pPr>
            <a:r>
              <a:rPr sz="3600" b="1" spc="160" dirty="0">
                <a:solidFill>
                  <a:srgbClr val="323F50"/>
                </a:solidFill>
                <a:latin typeface="Liberation Sans Narrow"/>
                <a:cs typeface="Liberation Sans Narrow"/>
              </a:rPr>
              <a:t>над</a:t>
            </a:r>
            <a:r>
              <a:rPr sz="3600" b="1" dirty="0">
                <a:solidFill>
                  <a:srgbClr val="323F50"/>
                </a:solidFill>
                <a:latin typeface="Liberation Sans Narrow"/>
                <a:cs typeface="Liberation Sans Narrow"/>
              </a:rPr>
              <a:t> </a:t>
            </a:r>
            <a:r>
              <a:rPr sz="3600" b="1" spc="245" dirty="0">
                <a:solidFill>
                  <a:srgbClr val="323F50"/>
                </a:solidFill>
                <a:latin typeface="Liberation Sans Narrow"/>
                <a:cs typeface="Liberation Sans Narrow"/>
              </a:rPr>
              <a:t>цим</a:t>
            </a:r>
            <a:r>
              <a:rPr sz="3600" b="1" spc="-10" dirty="0">
                <a:solidFill>
                  <a:srgbClr val="323F50"/>
                </a:solidFill>
                <a:latin typeface="Liberation Sans Narrow"/>
                <a:cs typeface="Liberation Sans Narrow"/>
              </a:rPr>
              <a:t> </a:t>
            </a:r>
            <a:r>
              <a:rPr sz="3600" b="1" spc="30" dirty="0">
                <a:solidFill>
                  <a:srgbClr val="323F50"/>
                </a:solidFill>
                <a:latin typeface="Liberation Sans Narrow"/>
                <a:cs typeface="Liberation Sans Narrow"/>
              </a:rPr>
              <a:t>варто </a:t>
            </a:r>
            <a:r>
              <a:rPr sz="3600" b="1" spc="60" dirty="0">
                <a:solidFill>
                  <a:srgbClr val="323F50"/>
                </a:solidFill>
                <a:latin typeface="Liberation Sans Narrow"/>
                <a:cs typeface="Liberation Sans Narrow"/>
              </a:rPr>
              <a:t>замислитися</a:t>
            </a:r>
            <a:endParaRPr sz="36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74258" y="4863053"/>
            <a:ext cx="17887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8905">
              <a:lnSpc>
                <a:spcPct val="100000"/>
              </a:lnSpc>
              <a:spcBef>
                <a:spcPts val="100"/>
              </a:spcBef>
            </a:pPr>
            <a:r>
              <a:rPr sz="3600" b="1" spc="155" dirty="0">
                <a:solidFill>
                  <a:srgbClr val="323F50"/>
                </a:solidFill>
                <a:latin typeface="Liberation Sans Narrow"/>
                <a:cs typeface="Liberation Sans Narrow"/>
              </a:rPr>
              <a:t>це</a:t>
            </a:r>
            <a:r>
              <a:rPr sz="3600" b="1" spc="5" dirty="0">
                <a:solidFill>
                  <a:srgbClr val="323F50"/>
                </a:solidFill>
                <a:latin typeface="Liberation Sans Narrow"/>
                <a:cs typeface="Liberation Sans Narrow"/>
              </a:rPr>
              <a:t> </a:t>
            </a:r>
            <a:r>
              <a:rPr sz="3600" b="1" spc="170" dirty="0">
                <a:solidFill>
                  <a:srgbClr val="323F50"/>
                </a:solidFill>
                <a:latin typeface="Liberation Sans Narrow"/>
                <a:cs typeface="Liberation Sans Narrow"/>
              </a:rPr>
              <a:t>мені </a:t>
            </a:r>
            <a:r>
              <a:rPr sz="3600" b="1" spc="75" dirty="0">
                <a:solidFill>
                  <a:srgbClr val="323F50"/>
                </a:solidFill>
                <a:latin typeface="Liberation Sans Narrow"/>
                <a:cs typeface="Liberation Sans Narrow"/>
              </a:rPr>
              <a:t>потрібно</a:t>
            </a:r>
            <a:endParaRPr sz="3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72" y="6427152"/>
            <a:ext cx="713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10.01.2024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657" y="1609398"/>
            <a:ext cx="10525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35" dirty="0">
                <a:solidFill>
                  <a:srgbClr val="295FFF"/>
                </a:solidFill>
                <a:latin typeface="Trebuchet MS"/>
                <a:cs typeface="Trebuchet MS"/>
              </a:rPr>
              <a:t>Переглянь</a:t>
            </a:r>
            <a:r>
              <a:rPr sz="4400" b="0" spc="-27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200" dirty="0">
                <a:solidFill>
                  <a:srgbClr val="295FFF"/>
                </a:solidFill>
                <a:latin typeface="Trebuchet MS"/>
                <a:cs typeface="Trebuchet MS"/>
              </a:rPr>
              <a:t>послідовність</a:t>
            </a:r>
            <a:r>
              <a:rPr sz="4400" b="0" spc="-24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170" dirty="0">
                <a:solidFill>
                  <a:srgbClr val="295FFF"/>
                </a:solidFill>
                <a:latin typeface="Trebuchet MS"/>
                <a:cs typeface="Trebuchet MS"/>
              </a:rPr>
              <a:t>виконання</a:t>
            </a:r>
            <a:r>
              <a:rPr sz="4400" b="0" spc="-27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spc="-110" dirty="0">
                <a:solidFill>
                  <a:srgbClr val="295FFF"/>
                </a:solidFill>
                <a:latin typeface="Trebuchet MS"/>
                <a:cs typeface="Trebuchet MS"/>
              </a:rPr>
              <a:t>роботи: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654" y="2701311"/>
            <a:ext cx="9502140" cy="309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https://www.youtube.com/watch?v=VSoaV7mx9iQ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400">
              <a:latin typeface="Carlito"/>
              <a:cs typeface="Carlito"/>
            </a:endParaRPr>
          </a:p>
          <a:p>
            <a:pPr marL="111760">
              <a:lnSpc>
                <a:spcPct val="100000"/>
              </a:lnSpc>
            </a:pPr>
            <a:r>
              <a:rPr sz="4400" b="1" spc="-330" dirty="0">
                <a:solidFill>
                  <a:srgbClr val="295FFF"/>
                </a:solidFill>
                <a:latin typeface="Lato"/>
                <a:cs typeface="Lato"/>
              </a:rPr>
              <a:t>Використані</a:t>
            </a:r>
            <a:r>
              <a:rPr sz="4400" b="1" spc="-120" dirty="0">
                <a:solidFill>
                  <a:srgbClr val="295FFF"/>
                </a:solidFill>
                <a:latin typeface="Lato"/>
                <a:cs typeface="Lato"/>
              </a:rPr>
              <a:t> </a:t>
            </a:r>
            <a:r>
              <a:rPr sz="4400" b="1" spc="-335" dirty="0">
                <a:solidFill>
                  <a:srgbClr val="295FFF"/>
                </a:solidFill>
                <a:latin typeface="Lato"/>
                <a:cs typeface="Lato"/>
              </a:rPr>
              <a:t>джерела:</a:t>
            </a:r>
            <a:endParaRPr sz="4400">
              <a:latin typeface="Lato"/>
              <a:cs typeface="Lato"/>
            </a:endParaRPr>
          </a:p>
          <a:p>
            <a:pPr marL="111760" marR="5080">
              <a:lnSpc>
                <a:spcPct val="100000"/>
              </a:lnSpc>
              <a:spcBef>
                <a:spcPts val="1680"/>
              </a:spcBef>
            </a:pP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https://vsimpptx.com/author/rozrobki-</a:t>
            </a:r>
            <a:r>
              <a:rPr sz="3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urokiv-</a:t>
            </a: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dizajnu-</a:t>
            </a:r>
            <a:r>
              <a:rPr sz="3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ta-</a:t>
            </a:r>
            <a:r>
              <a:rPr sz="3200" u="none" spc="-25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3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tehnologij-</a:t>
            </a: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dlya-</a:t>
            </a:r>
            <a:r>
              <a:rPr sz="3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1-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klasu-</a:t>
            </a:r>
            <a:r>
              <a:rPr sz="3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za-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o-voloshenko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Організація</a:t>
            </a:r>
            <a:r>
              <a:rPr sz="2000" b="1" spc="-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класу</a:t>
            </a:r>
            <a:endParaRPr sz="200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19072" y="1183649"/>
            <a:ext cx="7193280" cy="5250180"/>
            <a:chOff x="3419072" y="1183649"/>
            <a:chExt cx="7193280" cy="5250180"/>
          </a:xfrm>
        </p:grpSpPr>
        <p:sp>
          <p:nvSpPr>
            <p:cNvPr id="4" name="object 4"/>
            <p:cNvSpPr/>
            <p:nvPr/>
          </p:nvSpPr>
          <p:spPr>
            <a:xfrm>
              <a:off x="3425422" y="2391462"/>
              <a:ext cx="7180580" cy="1417320"/>
            </a:xfrm>
            <a:custGeom>
              <a:avLst/>
              <a:gdLst/>
              <a:ahLst/>
              <a:cxnLst/>
              <a:rect l="l" t="t" r="r" b="b"/>
              <a:pathLst>
                <a:path w="7180580" h="1417320">
                  <a:moveTo>
                    <a:pt x="3497308" y="0"/>
                  </a:moveTo>
                  <a:lnTo>
                    <a:pt x="3394191" y="247"/>
                  </a:lnTo>
                  <a:lnTo>
                    <a:pt x="3288114" y="1683"/>
                  </a:lnTo>
                  <a:lnTo>
                    <a:pt x="3179379" y="4271"/>
                  </a:lnTo>
                  <a:lnTo>
                    <a:pt x="3068284" y="7976"/>
                  </a:lnTo>
                  <a:lnTo>
                    <a:pt x="2955130" y="12761"/>
                  </a:lnTo>
                  <a:lnTo>
                    <a:pt x="2840218" y="18589"/>
                  </a:lnTo>
                  <a:lnTo>
                    <a:pt x="2723848" y="25424"/>
                  </a:lnTo>
                  <a:lnTo>
                    <a:pt x="2606319" y="33231"/>
                  </a:lnTo>
                  <a:lnTo>
                    <a:pt x="2487932" y="41973"/>
                  </a:lnTo>
                  <a:lnTo>
                    <a:pt x="2368987" y="51613"/>
                  </a:lnTo>
                  <a:lnTo>
                    <a:pt x="2249785" y="62115"/>
                  </a:lnTo>
                  <a:lnTo>
                    <a:pt x="2130625" y="73443"/>
                  </a:lnTo>
                  <a:lnTo>
                    <a:pt x="2011808" y="85561"/>
                  </a:lnTo>
                  <a:lnTo>
                    <a:pt x="1893634" y="98432"/>
                  </a:lnTo>
                  <a:lnTo>
                    <a:pt x="1776403" y="112021"/>
                  </a:lnTo>
                  <a:lnTo>
                    <a:pt x="1660415" y="126290"/>
                  </a:lnTo>
                  <a:lnTo>
                    <a:pt x="1545971" y="141204"/>
                  </a:lnTo>
                  <a:lnTo>
                    <a:pt x="1433370" y="156726"/>
                  </a:lnTo>
                  <a:lnTo>
                    <a:pt x="1322914" y="172820"/>
                  </a:lnTo>
                  <a:lnTo>
                    <a:pt x="1214901" y="189450"/>
                  </a:lnTo>
                  <a:lnTo>
                    <a:pt x="1109632" y="206579"/>
                  </a:lnTo>
                  <a:lnTo>
                    <a:pt x="1007408" y="224172"/>
                  </a:lnTo>
                  <a:lnTo>
                    <a:pt x="908529" y="242191"/>
                  </a:lnTo>
                  <a:lnTo>
                    <a:pt x="813294" y="260601"/>
                  </a:lnTo>
                  <a:lnTo>
                    <a:pt x="722004" y="279365"/>
                  </a:lnTo>
                  <a:lnTo>
                    <a:pt x="634960" y="298448"/>
                  </a:lnTo>
                  <a:lnTo>
                    <a:pt x="552461" y="317812"/>
                  </a:lnTo>
                  <a:lnTo>
                    <a:pt x="474807" y="337421"/>
                  </a:lnTo>
                  <a:lnTo>
                    <a:pt x="437891" y="347307"/>
                  </a:lnTo>
                  <a:lnTo>
                    <a:pt x="368069" y="367217"/>
                  </a:lnTo>
                  <a:lnTo>
                    <a:pt x="303842" y="387282"/>
                  </a:lnTo>
                  <a:lnTo>
                    <a:pt x="245512" y="407465"/>
                  </a:lnTo>
                  <a:lnTo>
                    <a:pt x="193378" y="427730"/>
                  </a:lnTo>
                  <a:lnTo>
                    <a:pt x="147741" y="448042"/>
                  </a:lnTo>
                  <a:lnTo>
                    <a:pt x="109794" y="468590"/>
                  </a:lnTo>
                  <a:lnTo>
                    <a:pt x="77958" y="490715"/>
                  </a:lnTo>
                  <a:lnTo>
                    <a:pt x="31527" y="539253"/>
                  </a:lnTo>
                  <a:lnTo>
                    <a:pt x="6268" y="592771"/>
                  </a:lnTo>
                  <a:lnTo>
                    <a:pt x="0" y="650384"/>
                  </a:lnTo>
                  <a:lnTo>
                    <a:pt x="3306" y="680450"/>
                  </a:lnTo>
                  <a:lnTo>
                    <a:pt x="21436" y="742545"/>
                  </a:lnTo>
                  <a:lnTo>
                    <a:pt x="53106" y="806522"/>
                  </a:lnTo>
                  <a:lnTo>
                    <a:pt x="73336" y="838940"/>
                  </a:lnTo>
                  <a:lnTo>
                    <a:pt x="96135" y="871495"/>
                  </a:lnTo>
                  <a:lnTo>
                    <a:pt x="121227" y="904079"/>
                  </a:lnTo>
                  <a:lnTo>
                    <a:pt x="148342" y="936580"/>
                  </a:lnTo>
                  <a:lnTo>
                    <a:pt x="177207" y="968888"/>
                  </a:lnTo>
                  <a:lnTo>
                    <a:pt x="207548" y="1000891"/>
                  </a:lnTo>
                  <a:lnTo>
                    <a:pt x="239093" y="1032480"/>
                  </a:lnTo>
                  <a:lnTo>
                    <a:pt x="271571" y="1063543"/>
                  </a:lnTo>
                  <a:lnTo>
                    <a:pt x="304708" y="1093970"/>
                  </a:lnTo>
                  <a:lnTo>
                    <a:pt x="338231" y="1123651"/>
                  </a:lnTo>
                  <a:lnTo>
                    <a:pt x="371868" y="1152474"/>
                  </a:lnTo>
                  <a:lnTo>
                    <a:pt x="405347" y="1180329"/>
                  </a:lnTo>
                  <a:lnTo>
                    <a:pt x="438395" y="1207106"/>
                  </a:lnTo>
                  <a:lnTo>
                    <a:pt x="470740" y="1232693"/>
                  </a:lnTo>
                  <a:lnTo>
                    <a:pt x="532227" y="1279856"/>
                  </a:lnTo>
                  <a:lnTo>
                    <a:pt x="587629" y="1320935"/>
                  </a:lnTo>
                  <a:lnTo>
                    <a:pt x="671455" y="1381296"/>
                  </a:lnTo>
                  <a:lnTo>
                    <a:pt x="706483" y="1402083"/>
                  </a:lnTo>
                  <a:lnTo>
                    <a:pt x="772634" y="1417218"/>
                  </a:lnTo>
                  <a:lnTo>
                    <a:pt x="804537" y="1413716"/>
                  </a:lnTo>
                  <a:lnTo>
                    <a:pt x="867942" y="1389952"/>
                  </a:lnTo>
                  <a:lnTo>
                    <a:pt x="933412" y="1351011"/>
                  </a:lnTo>
                  <a:lnTo>
                    <a:pt x="967895" y="1328538"/>
                  </a:lnTo>
                  <a:lnTo>
                    <a:pt x="1004063" y="1305496"/>
                  </a:lnTo>
                  <a:lnTo>
                    <a:pt x="1042305" y="1282962"/>
                  </a:lnTo>
                  <a:lnTo>
                    <a:pt x="1083011" y="1262011"/>
                  </a:lnTo>
                  <a:lnTo>
                    <a:pt x="1126571" y="1243719"/>
                  </a:lnTo>
                  <a:lnTo>
                    <a:pt x="1173373" y="1229160"/>
                  </a:lnTo>
                  <a:lnTo>
                    <a:pt x="1223807" y="1219411"/>
                  </a:lnTo>
                  <a:lnTo>
                    <a:pt x="1264702" y="1214394"/>
                  </a:lnTo>
                  <a:lnTo>
                    <a:pt x="1308607" y="1209805"/>
                  </a:lnTo>
                  <a:lnTo>
                    <a:pt x="1355194" y="1205619"/>
                  </a:lnTo>
                  <a:lnTo>
                    <a:pt x="1404141" y="1201812"/>
                  </a:lnTo>
                  <a:lnTo>
                    <a:pt x="1455121" y="1198357"/>
                  </a:lnTo>
                  <a:lnTo>
                    <a:pt x="1507810" y="1195231"/>
                  </a:lnTo>
                  <a:lnTo>
                    <a:pt x="1617014" y="1189863"/>
                  </a:lnTo>
                  <a:lnTo>
                    <a:pt x="1729153" y="1185507"/>
                  </a:lnTo>
                  <a:lnTo>
                    <a:pt x="1897174" y="1180435"/>
                  </a:lnTo>
                  <a:lnTo>
                    <a:pt x="2242851" y="1171917"/>
                  </a:lnTo>
                  <a:lnTo>
                    <a:pt x="2308962" y="1170656"/>
                  </a:lnTo>
                  <a:lnTo>
                    <a:pt x="2371052" y="1170669"/>
                  </a:lnTo>
                  <a:lnTo>
                    <a:pt x="2429534" y="1171642"/>
                  </a:lnTo>
                  <a:lnTo>
                    <a:pt x="2484823" y="1173262"/>
                  </a:lnTo>
                  <a:lnTo>
                    <a:pt x="2635670" y="1178872"/>
                  </a:lnTo>
                  <a:lnTo>
                    <a:pt x="2682327" y="1179948"/>
                  </a:lnTo>
                  <a:lnTo>
                    <a:pt x="2727860" y="1180103"/>
                  </a:lnTo>
                  <a:lnTo>
                    <a:pt x="2772685" y="1179025"/>
                  </a:lnTo>
                  <a:lnTo>
                    <a:pt x="2817214" y="1176401"/>
                  </a:lnTo>
                  <a:lnTo>
                    <a:pt x="2861863" y="1171917"/>
                  </a:lnTo>
                  <a:lnTo>
                    <a:pt x="2911713" y="1163082"/>
                  </a:lnTo>
                  <a:lnTo>
                    <a:pt x="2955008" y="1150576"/>
                  </a:lnTo>
                  <a:lnTo>
                    <a:pt x="2993861" y="1135400"/>
                  </a:lnTo>
                  <a:lnTo>
                    <a:pt x="3030387" y="1118557"/>
                  </a:lnTo>
                  <a:lnTo>
                    <a:pt x="3066700" y="1101047"/>
                  </a:lnTo>
                  <a:lnTo>
                    <a:pt x="3104914" y="1083871"/>
                  </a:lnTo>
                  <a:lnTo>
                    <a:pt x="3147144" y="1068031"/>
                  </a:lnTo>
                  <a:lnTo>
                    <a:pt x="3195502" y="1054529"/>
                  </a:lnTo>
                  <a:lnTo>
                    <a:pt x="3252104" y="1044366"/>
                  </a:lnTo>
                  <a:lnTo>
                    <a:pt x="3319063" y="1038543"/>
                  </a:lnTo>
                  <a:lnTo>
                    <a:pt x="3357272" y="1037097"/>
                  </a:lnTo>
                  <a:lnTo>
                    <a:pt x="3398823" y="1036111"/>
                  </a:lnTo>
                  <a:lnTo>
                    <a:pt x="3443365" y="1035591"/>
                  </a:lnTo>
                  <a:lnTo>
                    <a:pt x="3490549" y="1035546"/>
                  </a:lnTo>
                  <a:lnTo>
                    <a:pt x="3540024" y="1035982"/>
                  </a:lnTo>
                  <a:lnTo>
                    <a:pt x="3591441" y="1036907"/>
                  </a:lnTo>
                  <a:lnTo>
                    <a:pt x="3644449" y="1038328"/>
                  </a:lnTo>
                  <a:lnTo>
                    <a:pt x="3698697" y="1040253"/>
                  </a:lnTo>
                  <a:lnTo>
                    <a:pt x="3753837" y="1042688"/>
                  </a:lnTo>
                  <a:lnTo>
                    <a:pt x="3809518" y="1045641"/>
                  </a:lnTo>
                  <a:lnTo>
                    <a:pt x="3865389" y="1049119"/>
                  </a:lnTo>
                  <a:lnTo>
                    <a:pt x="3921101" y="1053130"/>
                  </a:lnTo>
                  <a:lnTo>
                    <a:pt x="3976304" y="1057680"/>
                  </a:lnTo>
                  <a:lnTo>
                    <a:pt x="4030647" y="1062777"/>
                  </a:lnTo>
                  <a:lnTo>
                    <a:pt x="4083781" y="1068429"/>
                  </a:lnTo>
                  <a:lnTo>
                    <a:pt x="4135355" y="1074642"/>
                  </a:lnTo>
                  <a:lnTo>
                    <a:pt x="4185019" y="1081425"/>
                  </a:lnTo>
                  <a:lnTo>
                    <a:pt x="4232423" y="1088783"/>
                  </a:lnTo>
                  <a:lnTo>
                    <a:pt x="4277217" y="1096725"/>
                  </a:lnTo>
                  <a:lnTo>
                    <a:pt x="4319051" y="1105257"/>
                  </a:lnTo>
                  <a:lnTo>
                    <a:pt x="4374769" y="1119670"/>
                  </a:lnTo>
                  <a:lnTo>
                    <a:pt x="4427196" y="1137378"/>
                  </a:lnTo>
                  <a:lnTo>
                    <a:pt x="4476685" y="1157787"/>
                  </a:lnTo>
                  <a:lnTo>
                    <a:pt x="4523591" y="1180304"/>
                  </a:lnTo>
                  <a:lnTo>
                    <a:pt x="4568267" y="1204335"/>
                  </a:lnTo>
                  <a:lnTo>
                    <a:pt x="4611069" y="1229287"/>
                  </a:lnTo>
                  <a:lnTo>
                    <a:pt x="4652350" y="1254568"/>
                  </a:lnTo>
                  <a:lnTo>
                    <a:pt x="4731766" y="1303738"/>
                  </a:lnTo>
                  <a:lnTo>
                    <a:pt x="4770609" y="1326441"/>
                  </a:lnTo>
                  <a:lnTo>
                    <a:pt x="4809348" y="1347098"/>
                  </a:lnTo>
                  <a:lnTo>
                    <a:pt x="4848337" y="1365116"/>
                  </a:lnTo>
                  <a:lnTo>
                    <a:pt x="4887930" y="1379902"/>
                  </a:lnTo>
                  <a:lnTo>
                    <a:pt x="4928481" y="1390861"/>
                  </a:lnTo>
                  <a:lnTo>
                    <a:pt x="4981723" y="1399963"/>
                  </a:lnTo>
                  <a:lnTo>
                    <a:pt x="5036250" y="1405073"/>
                  </a:lnTo>
                  <a:lnTo>
                    <a:pt x="5091375" y="1406684"/>
                  </a:lnTo>
                  <a:lnTo>
                    <a:pt x="5146409" y="1405289"/>
                  </a:lnTo>
                  <a:lnTo>
                    <a:pt x="5200665" y="1401379"/>
                  </a:lnTo>
                  <a:lnTo>
                    <a:pt x="5253454" y="1395448"/>
                  </a:lnTo>
                  <a:lnTo>
                    <a:pt x="5304089" y="1387989"/>
                  </a:lnTo>
                  <a:lnTo>
                    <a:pt x="5351881" y="1379492"/>
                  </a:lnTo>
                  <a:lnTo>
                    <a:pt x="5396143" y="1370453"/>
                  </a:lnTo>
                  <a:lnTo>
                    <a:pt x="5436186" y="1361362"/>
                  </a:lnTo>
                  <a:lnTo>
                    <a:pt x="5528035" y="1330581"/>
                  </a:lnTo>
                  <a:lnTo>
                    <a:pt x="5562570" y="1302250"/>
                  </a:lnTo>
                  <a:lnTo>
                    <a:pt x="5608973" y="1238904"/>
                  </a:lnTo>
                  <a:lnTo>
                    <a:pt x="5642773" y="1209846"/>
                  </a:lnTo>
                  <a:lnTo>
                    <a:pt x="5669876" y="1189297"/>
                  </a:lnTo>
                  <a:lnTo>
                    <a:pt x="5716039" y="1144064"/>
                  </a:lnTo>
                  <a:lnTo>
                    <a:pt x="5743939" y="1122889"/>
                  </a:lnTo>
                  <a:lnTo>
                    <a:pt x="5780946" y="1105015"/>
                  </a:lnTo>
                  <a:lnTo>
                    <a:pt x="5831478" y="1092194"/>
                  </a:lnTo>
                  <a:lnTo>
                    <a:pt x="5899957" y="1086183"/>
                  </a:lnTo>
                  <a:lnTo>
                    <a:pt x="5933341" y="1087171"/>
                  </a:lnTo>
                  <a:lnTo>
                    <a:pt x="5971709" y="1091408"/>
                  </a:lnTo>
                  <a:lnTo>
                    <a:pt x="6014429" y="1098380"/>
                  </a:lnTo>
                  <a:lnTo>
                    <a:pt x="6060868" y="1107571"/>
                  </a:lnTo>
                  <a:lnTo>
                    <a:pt x="6110395" y="1118468"/>
                  </a:lnTo>
                  <a:lnTo>
                    <a:pt x="6271178" y="1156247"/>
                  </a:lnTo>
                  <a:lnTo>
                    <a:pt x="6326733" y="1168822"/>
                  </a:lnTo>
                  <a:lnTo>
                    <a:pt x="6382215" y="1180530"/>
                  </a:lnTo>
                  <a:lnTo>
                    <a:pt x="6436991" y="1190857"/>
                  </a:lnTo>
                  <a:lnTo>
                    <a:pt x="6490430" y="1199288"/>
                  </a:lnTo>
                  <a:lnTo>
                    <a:pt x="6541898" y="1205310"/>
                  </a:lnTo>
                  <a:lnTo>
                    <a:pt x="6590765" y="1208407"/>
                  </a:lnTo>
                  <a:lnTo>
                    <a:pt x="6636398" y="1208065"/>
                  </a:lnTo>
                  <a:lnTo>
                    <a:pt x="6678164" y="1203770"/>
                  </a:lnTo>
                  <a:lnTo>
                    <a:pt x="6715432" y="1195007"/>
                  </a:lnTo>
                  <a:lnTo>
                    <a:pt x="6767119" y="1170071"/>
                  </a:lnTo>
                  <a:lnTo>
                    <a:pt x="6813110" y="1141914"/>
                  </a:lnTo>
                  <a:lnTo>
                    <a:pt x="6865848" y="1106853"/>
                  </a:lnTo>
                  <a:lnTo>
                    <a:pt x="6922400" y="1065844"/>
                  </a:lnTo>
                  <a:lnTo>
                    <a:pt x="6979830" y="1019843"/>
                  </a:lnTo>
                  <a:lnTo>
                    <a:pt x="7035206" y="969806"/>
                  </a:lnTo>
                  <a:lnTo>
                    <a:pt x="7085594" y="916690"/>
                  </a:lnTo>
                  <a:lnTo>
                    <a:pt x="7128061" y="861450"/>
                  </a:lnTo>
                  <a:lnTo>
                    <a:pt x="7159672" y="805042"/>
                  </a:lnTo>
                  <a:lnTo>
                    <a:pt x="7177495" y="748423"/>
                  </a:lnTo>
                  <a:lnTo>
                    <a:pt x="7180318" y="720332"/>
                  </a:lnTo>
                  <a:lnTo>
                    <a:pt x="7178595" y="692547"/>
                  </a:lnTo>
                  <a:lnTo>
                    <a:pt x="7160038" y="638372"/>
                  </a:lnTo>
                  <a:lnTo>
                    <a:pt x="7118892" y="586854"/>
                  </a:lnTo>
                  <a:lnTo>
                    <a:pt x="7088931" y="562389"/>
                  </a:lnTo>
                  <a:lnTo>
                    <a:pt x="7052222" y="538947"/>
                  </a:lnTo>
                  <a:lnTo>
                    <a:pt x="7008399" y="516647"/>
                  </a:lnTo>
                  <a:lnTo>
                    <a:pt x="6957095" y="495609"/>
                  </a:lnTo>
                  <a:lnTo>
                    <a:pt x="6906932" y="478017"/>
                  </a:lnTo>
                  <a:lnTo>
                    <a:pt x="6850762" y="460012"/>
                  </a:lnTo>
                  <a:lnTo>
                    <a:pt x="6788864" y="441649"/>
                  </a:lnTo>
                  <a:lnTo>
                    <a:pt x="6721516" y="422984"/>
                  </a:lnTo>
                  <a:lnTo>
                    <a:pt x="6648996" y="404073"/>
                  </a:lnTo>
                  <a:lnTo>
                    <a:pt x="6571584" y="384973"/>
                  </a:lnTo>
                  <a:lnTo>
                    <a:pt x="6489556" y="365739"/>
                  </a:lnTo>
                  <a:lnTo>
                    <a:pt x="6403192" y="346427"/>
                  </a:lnTo>
                  <a:lnTo>
                    <a:pt x="6312770" y="327093"/>
                  </a:lnTo>
                  <a:lnTo>
                    <a:pt x="6218568" y="307793"/>
                  </a:lnTo>
                  <a:lnTo>
                    <a:pt x="6120865" y="288583"/>
                  </a:lnTo>
                  <a:lnTo>
                    <a:pt x="6019939" y="269519"/>
                  </a:lnTo>
                  <a:lnTo>
                    <a:pt x="5863117" y="241319"/>
                  </a:lnTo>
                  <a:lnTo>
                    <a:pt x="5700609" y="213763"/>
                  </a:lnTo>
                  <a:lnTo>
                    <a:pt x="5533355" y="187039"/>
                  </a:lnTo>
                  <a:lnTo>
                    <a:pt x="5362295" y="161336"/>
                  </a:lnTo>
                  <a:lnTo>
                    <a:pt x="5188368" y="136843"/>
                  </a:lnTo>
                  <a:lnTo>
                    <a:pt x="5071288" y="121280"/>
                  </a:lnTo>
                  <a:lnTo>
                    <a:pt x="4953631" y="106394"/>
                  </a:lnTo>
                  <a:lnTo>
                    <a:pt x="4835673" y="92242"/>
                  </a:lnTo>
                  <a:lnTo>
                    <a:pt x="4717694" y="78880"/>
                  </a:lnTo>
                  <a:lnTo>
                    <a:pt x="4599973" y="66364"/>
                  </a:lnTo>
                  <a:lnTo>
                    <a:pt x="4482786" y="54749"/>
                  </a:lnTo>
                  <a:lnTo>
                    <a:pt x="4366414" y="44092"/>
                  </a:lnTo>
                  <a:lnTo>
                    <a:pt x="4251134" y="34448"/>
                  </a:lnTo>
                  <a:lnTo>
                    <a:pt x="4137224" y="25873"/>
                  </a:lnTo>
                  <a:lnTo>
                    <a:pt x="4024964" y="18425"/>
                  </a:lnTo>
                  <a:lnTo>
                    <a:pt x="3914631" y="12157"/>
                  </a:lnTo>
                  <a:lnTo>
                    <a:pt x="3806504" y="7127"/>
                  </a:lnTo>
                  <a:lnTo>
                    <a:pt x="3700861" y="3390"/>
                  </a:lnTo>
                  <a:lnTo>
                    <a:pt x="3597981" y="1003"/>
                  </a:lnTo>
                  <a:lnTo>
                    <a:pt x="3497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5422" y="2391435"/>
              <a:ext cx="7180580" cy="1417320"/>
            </a:xfrm>
            <a:custGeom>
              <a:avLst/>
              <a:gdLst/>
              <a:ahLst/>
              <a:cxnLst/>
              <a:rect l="l" t="t" r="r" b="b"/>
              <a:pathLst>
                <a:path w="7180580" h="1417320">
                  <a:moveTo>
                    <a:pt x="147741" y="448069"/>
                  </a:moveTo>
                  <a:lnTo>
                    <a:pt x="109794" y="468617"/>
                  </a:lnTo>
                  <a:lnTo>
                    <a:pt x="77958" y="490742"/>
                  </a:lnTo>
                  <a:lnTo>
                    <a:pt x="31527" y="539280"/>
                  </a:lnTo>
                  <a:lnTo>
                    <a:pt x="6268" y="592799"/>
                  </a:lnTo>
                  <a:lnTo>
                    <a:pt x="0" y="650412"/>
                  </a:lnTo>
                  <a:lnTo>
                    <a:pt x="3306" y="680477"/>
                  </a:lnTo>
                  <a:lnTo>
                    <a:pt x="21436" y="742572"/>
                  </a:lnTo>
                  <a:lnTo>
                    <a:pt x="53106" y="806549"/>
                  </a:lnTo>
                  <a:lnTo>
                    <a:pt x="73336" y="838967"/>
                  </a:lnTo>
                  <a:lnTo>
                    <a:pt x="96135" y="871523"/>
                  </a:lnTo>
                  <a:lnTo>
                    <a:pt x="121227" y="904107"/>
                  </a:lnTo>
                  <a:lnTo>
                    <a:pt x="148342" y="936608"/>
                  </a:lnTo>
                  <a:lnTo>
                    <a:pt x="177207" y="968915"/>
                  </a:lnTo>
                  <a:lnTo>
                    <a:pt x="207548" y="1000919"/>
                  </a:lnTo>
                  <a:lnTo>
                    <a:pt x="239093" y="1032507"/>
                  </a:lnTo>
                  <a:lnTo>
                    <a:pt x="271571" y="1063570"/>
                  </a:lnTo>
                  <a:lnTo>
                    <a:pt x="304708" y="1093998"/>
                  </a:lnTo>
                  <a:lnTo>
                    <a:pt x="338231" y="1123678"/>
                  </a:lnTo>
                  <a:lnTo>
                    <a:pt x="371868" y="1152501"/>
                  </a:lnTo>
                  <a:lnTo>
                    <a:pt x="405347" y="1180356"/>
                  </a:lnTo>
                  <a:lnTo>
                    <a:pt x="438395" y="1207133"/>
                  </a:lnTo>
                  <a:lnTo>
                    <a:pt x="470740" y="1232720"/>
                  </a:lnTo>
                  <a:lnTo>
                    <a:pt x="502108" y="1257007"/>
                  </a:lnTo>
                  <a:lnTo>
                    <a:pt x="560825" y="1301239"/>
                  </a:lnTo>
                  <a:lnTo>
                    <a:pt x="612366" y="1338943"/>
                  </a:lnTo>
                  <a:lnTo>
                    <a:pt x="654552" y="1369234"/>
                  </a:lnTo>
                  <a:lnTo>
                    <a:pt x="706483" y="1402111"/>
                  </a:lnTo>
                  <a:lnTo>
                    <a:pt x="772634" y="1417245"/>
                  </a:lnTo>
                  <a:lnTo>
                    <a:pt x="804537" y="1413743"/>
                  </a:lnTo>
                  <a:lnTo>
                    <a:pt x="867942" y="1389979"/>
                  </a:lnTo>
                  <a:lnTo>
                    <a:pt x="933412" y="1351038"/>
                  </a:lnTo>
                  <a:lnTo>
                    <a:pt x="967895" y="1328565"/>
                  </a:lnTo>
                  <a:lnTo>
                    <a:pt x="1004063" y="1305523"/>
                  </a:lnTo>
                  <a:lnTo>
                    <a:pt x="1042305" y="1282989"/>
                  </a:lnTo>
                  <a:lnTo>
                    <a:pt x="1083011" y="1262039"/>
                  </a:lnTo>
                  <a:lnTo>
                    <a:pt x="1126571" y="1243746"/>
                  </a:lnTo>
                  <a:lnTo>
                    <a:pt x="1173373" y="1229188"/>
                  </a:lnTo>
                  <a:lnTo>
                    <a:pt x="1223807" y="1219438"/>
                  </a:lnTo>
                  <a:lnTo>
                    <a:pt x="1264702" y="1214421"/>
                  </a:lnTo>
                  <a:lnTo>
                    <a:pt x="1308607" y="1209832"/>
                  </a:lnTo>
                  <a:lnTo>
                    <a:pt x="1355194" y="1205647"/>
                  </a:lnTo>
                  <a:lnTo>
                    <a:pt x="1404141" y="1201839"/>
                  </a:lnTo>
                  <a:lnTo>
                    <a:pt x="1455121" y="1198385"/>
                  </a:lnTo>
                  <a:lnTo>
                    <a:pt x="1507810" y="1195258"/>
                  </a:lnTo>
                  <a:lnTo>
                    <a:pt x="1561883" y="1192435"/>
                  </a:lnTo>
                  <a:lnTo>
                    <a:pt x="1617014" y="1189890"/>
                  </a:lnTo>
                  <a:lnTo>
                    <a:pt x="1672879" y="1187598"/>
                  </a:lnTo>
                  <a:lnTo>
                    <a:pt x="1729153" y="1185535"/>
                  </a:lnTo>
                  <a:lnTo>
                    <a:pt x="1785509" y="1183674"/>
                  </a:lnTo>
                  <a:lnTo>
                    <a:pt x="1841625" y="1181992"/>
                  </a:lnTo>
                  <a:lnTo>
                    <a:pt x="1897174" y="1180462"/>
                  </a:lnTo>
                  <a:lnTo>
                    <a:pt x="1951831" y="1179061"/>
                  </a:lnTo>
                  <a:lnTo>
                    <a:pt x="2005272" y="1177763"/>
                  </a:lnTo>
                  <a:lnTo>
                    <a:pt x="2057171" y="1176543"/>
                  </a:lnTo>
                  <a:lnTo>
                    <a:pt x="2107204" y="1175376"/>
                  </a:lnTo>
                  <a:lnTo>
                    <a:pt x="2155044" y="1174238"/>
                  </a:lnTo>
                  <a:lnTo>
                    <a:pt x="2200369" y="1173102"/>
                  </a:lnTo>
                  <a:lnTo>
                    <a:pt x="2242851" y="1171944"/>
                  </a:lnTo>
                  <a:lnTo>
                    <a:pt x="2308962" y="1170683"/>
                  </a:lnTo>
                  <a:lnTo>
                    <a:pt x="2371052" y="1170696"/>
                  </a:lnTo>
                  <a:lnTo>
                    <a:pt x="2429534" y="1171669"/>
                  </a:lnTo>
                  <a:lnTo>
                    <a:pt x="2484823" y="1173290"/>
                  </a:lnTo>
                  <a:lnTo>
                    <a:pt x="2537333" y="1175244"/>
                  </a:lnTo>
                  <a:lnTo>
                    <a:pt x="2587477" y="1177218"/>
                  </a:lnTo>
                  <a:lnTo>
                    <a:pt x="2635670" y="1178900"/>
                  </a:lnTo>
                  <a:lnTo>
                    <a:pt x="2682327" y="1179975"/>
                  </a:lnTo>
                  <a:lnTo>
                    <a:pt x="2727860" y="1180130"/>
                  </a:lnTo>
                  <a:lnTo>
                    <a:pt x="2772685" y="1179053"/>
                  </a:lnTo>
                  <a:lnTo>
                    <a:pt x="2817214" y="1176428"/>
                  </a:lnTo>
                  <a:lnTo>
                    <a:pt x="2861863" y="1171944"/>
                  </a:lnTo>
                  <a:lnTo>
                    <a:pt x="2911713" y="1163109"/>
                  </a:lnTo>
                  <a:lnTo>
                    <a:pt x="2955008" y="1150603"/>
                  </a:lnTo>
                  <a:lnTo>
                    <a:pt x="2993861" y="1135428"/>
                  </a:lnTo>
                  <a:lnTo>
                    <a:pt x="3030387" y="1118584"/>
                  </a:lnTo>
                  <a:lnTo>
                    <a:pt x="3066700" y="1101074"/>
                  </a:lnTo>
                  <a:lnTo>
                    <a:pt x="3104914" y="1083898"/>
                  </a:lnTo>
                  <a:lnTo>
                    <a:pt x="3147144" y="1068059"/>
                  </a:lnTo>
                  <a:lnTo>
                    <a:pt x="3195502" y="1054557"/>
                  </a:lnTo>
                  <a:lnTo>
                    <a:pt x="3252104" y="1044393"/>
                  </a:lnTo>
                  <a:lnTo>
                    <a:pt x="3319063" y="1038570"/>
                  </a:lnTo>
                  <a:lnTo>
                    <a:pt x="3357272" y="1037124"/>
                  </a:lnTo>
                  <a:lnTo>
                    <a:pt x="3398823" y="1036138"/>
                  </a:lnTo>
                  <a:lnTo>
                    <a:pt x="3443365" y="1035618"/>
                  </a:lnTo>
                  <a:lnTo>
                    <a:pt x="3490549" y="1035573"/>
                  </a:lnTo>
                  <a:lnTo>
                    <a:pt x="3540024" y="1036009"/>
                  </a:lnTo>
                  <a:lnTo>
                    <a:pt x="3591441" y="1036934"/>
                  </a:lnTo>
                  <a:lnTo>
                    <a:pt x="3644449" y="1038356"/>
                  </a:lnTo>
                  <a:lnTo>
                    <a:pt x="3698697" y="1040280"/>
                  </a:lnTo>
                  <a:lnTo>
                    <a:pt x="3753837" y="1042715"/>
                  </a:lnTo>
                  <a:lnTo>
                    <a:pt x="3809518" y="1045668"/>
                  </a:lnTo>
                  <a:lnTo>
                    <a:pt x="3865389" y="1049146"/>
                  </a:lnTo>
                  <a:lnTo>
                    <a:pt x="3921101" y="1053157"/>
                  </a:lnTo>
                  <a:lnTo>
                    <a:pt x="3976304" y="1057707"/>
                  </a:lnTo>
                  <a:lnTo>
                    <a:pt x="4030647" y="1062805"/>
                  </a:lnTo>
                  <a:lnTo>
                    <a:pt x="4083781" y="1068456"/>
                  </a:lnTo>
                  <a:lnTo>
                    <a:pt x="4135355" y="1074670"/>
                  </a:lnTo>
                  <a:lnTo>
                    <a:pt x="4185019" y="1081452"/>
                  </a:lnTo>
                  <a:lnTo>
                    <a:pt x="4232423" y="1088810"/>
                  </a:lnTo>
                  <a:lnTo>
                    <a:pt x="4277217" y="1096752"/>
                  </a:lnTo>
                  <a:lnTo>
                    <a:pt x="4319051" y="1105285"/>
                  </a:lnTo>
                  <a:lnTo>
                    <a:pt x="4374769" y="1119698"/>
                  </a:lnTo>
                  <a:lnTo>
                    <a:pt x="4427196" y="1137405"/>
                  </a:lnTo>
                  <a:lnTo>
                    <a:pt x="4476685" y="1157814"/>
                  </a:lnTo>
                  <a:lnTo>
                    <a:pt x="4523591" y="1180331"/>
                  </a:lnTo>
                  <a:lnTo>
                    <a:pt x="4568267" y="1204362"/>
                  </a:lnTo>
                  <a:lnTo>
                    <a:pt x="4611069" y="1229315"/>
                  </a:lnTo>
                  <a:lnTo>
                    <a:pt x="4652350" y="1254595"/>
                  </a:lnTo>
                  <a:lnTo>
                    <a:pt x="4692464" y="1279609"/>
                  </a:lnTo>
                  <a:lnTo>
                    <a:pt x="4731766" y="1303765"/>
                  </a:lnTo>
                  <a:lnTo>
                    <a:pt x="4770609" y="1326468"/>
                  </a:lnTo>
                  <a:lnTo>
                    <a:pt x="4809348" y="1347125"/>
                  </a:lnTo>
                  <a:lnTo>
                    <a:pt x="4848337" y="1365143"/>
                  </a:lnTo>
                  <a:lnTo>
                    <a:pt x="4887930" y="1379929"/>
                  </a:lnTo>
                  <a:lnTo>
                    <a:pt x="4928481" y="1390888"/>
                  </a:lnTo>
                  <a:lnTo>
                    <a:pt x="4981723" y="1399990"/>
                  </a:lnTo>
                  <a:lnTo>
                    <a:pt x="5036250" y="1405101"/>
                  </a:lnTo>
                  <a:lnTo>
                    <a:pt x="5091375" y="1406712"/>
                  </a:lnTo>
                  <a:lnTo>
                    <a:pt x="5146409" y="1405316"/>
                  </a:lnTo>
                  <a:lnTo>
                    <a:pt x="5200665" y="1401407"/>
                  </a:lnTo>
                  <a:lnTo>
                    <a:pt x="5253454" y="1395476"/>
                  </a:lnTo>
                  <a:lnTo>
                    <a:pt x="5304089" y="1388016"/>
                  </a:lnTo>
                  <a:lnTo>
                    <a:pt x="5351881" y="1379520"/>
                  </a:lnTo>
                  <a:lnTo>
                    <a:pt x="5396143" y="1370480"/>
                  </a:lnTo>
                  <a:lnTo>
                    <a:pt x="5436186" y="1361389"/>
                  </a:lnTo>
                  <a:lnTo>
                    <a:pt x="5528035" y="1330608"/>
                  </a:lnTo>
                  <a:lnTo>
                    <a:pt x="5562570" y="1302277"/>
                  </a:lnTo>
                  <a:lnTo>
                    <a:pt x="5585894" y="1270725"/>
                  </a:lnTo>
                  <a:lnTo>
                    <a:pt x="5608973" y="1238931"/>
                  </a:lnTo>
                  <a:lnTo>
                    <a:pt x="5642773" y="1209874"/>
                  </a:lnTo>
                  <a:lnTo>
                    <a:pt x="5669876" y="1189325"/>
                  </a:lnTo>
                  <a:lnTo>
                    <a:pt x="5692825" y="1166812"/>
                  </a:lnTo>
                  <a:lnTo>
                    <a:pt x="5716039" y="1144092"/>
                  </a:lnTo>
                  <a:lnTo>
                    <a:pt x="5743939" y="1122917"/>
                  </a:lnTo>
                  <a:lnTo>
                    <a:pt x="5780946" y="1105042"/>
                  </a:lnTo>
                  <a:lnTo>
                    <a:pt x="5831478" y="1092222"/>
                  </a:lnTo>
                  <a:lnTo>
                    <a:pt x="5899957" y="1086210"/>
                  </a:lnTo>
                  <a:lnTo>
                    <a:pt x="5933341" y="1087198"/>
                  </a:lnTo>
                  <a:lnTo>
                    <a:pt x="5971709" y="1091435"/>
                  </a:lnTo>
                  <a:lnTo>
                    <a:pt x="6014429" y="1098407"/>
                  </a:lnTo>
                  <a:lnTo>
                    <a:pt x="6060868" y="1107598"/>
                  </a:lnTo>
                  <a:lnTo>
                    <a:pt x="6110395" y="1118495"/>
                  </a:lnTo>
                  <a:lnTo>
                    <a:pt x="6162377" y="1130583"/>
                  </a:lnTo>
                  <a:lnTo>
                    <a:pt x="6216182" y="1143348"/>
                  </a:lnTo>
                  <a:lnTo>
                    <a:pt x="6271178" y="1156275"/>
                  </a:lnTo>
                  <a:lnTo>
                    <a:pt x="6326733" y="1168849"/>
                  </a:lnTo>
                  <a:lnTo>
                    <a:pt x="6382215" y="1180557"/>
                  </a:lnTo>
                  <a:lnTo>
                    <a:pt x="6436991" y="1190884"/>
                  </a:lnTo>
                  <a:lnTo>
                    <a:pt x="6490430" y="1199315"/>
                  </a:lnTo>
                  <a:lnTo>
                    <a:pt x="6541898" y="1205337"/>
                  </a:lnTo>
                  <a:lnTo>
                    <a:pt x="6590765" y="1208434"/>
                  </a:lnTo>
                  <a:lnTo>
                    <a:pt x="6636398" y="1208092"/>
                  </a:lnTo>
                  <a:lnTo>
                    <a:pt x="6678164" y="1203797"/>
                  </a:lnTo>
                  <a:lnTo>
                    <a:pt x="6715432" y="1195034"/>
                  </a:lnTo>
                  <a:lnTo>
                    <a:pt x="6767119" y="1170099"/>
                  </a:lnTo>
                  <a:lnTo>
                    <a:pt x="6813110" y="1141941"/>
                  </a:lnTo>
                  <a:lnTo>
                    <a:pt x="6865848" y="1106880"/>
                  </a:lnTo>
                  <a:lnTo>
                    <a:pt x="6922400" y="1065871"/>
                  </a:lnTo>
                  <a:lnTo>
                    <a:pt x="6979830" y="1019870"/>
                  </a:lnTo>
                  <a:lnTo>
                    <a:pt x="7035206" y="969834"/>
                  </a:lnTo>
                  <a:lnTo>
                    <a:pt x="7085594" y="916717"/>
                  </a:lnTo>
                  <a:lnTo>
                    <a:pt x="7128061" y="861477"/>
                  </a:lnTo>
                  <a:lnTo>
                    <a:pt x="7159672" y="805070"/>
                  </a:lnTo>
                  <a:lnTo>
                    <a:pt x="7177495" y="748450"/>
                  </a:lnTo>
                  <a:lnTo>
                    <a:pt x="7180318" y="720360"/>
                  </a:lnTo>
                  <a:lnTo>
                    <a:pt x="7178595" y="692575"/>
                  </a:lnTo>
                  <a:lnTo>
                    <a:pt x="7160038" y="638400"/>
                  </a:lnTo>
                  <a:lnTo>
                    <a:pt x="7118892" y="586881"/>
                  </a:lnTo>
                  <a:lnTo>
                    <a:pt x="7088931" y="562416"/>
                  </a:lnTo>
                  <a:lnTo>
                    <a:pt x="7052222" y="538974"/>
                  </a:lnTo>
                  <a:lnTo>
                    <a:pt x="7008399" y="516674"/>
                  </a:lnTo>
                  <a:lnTo>
                    <a:pt x="6957095" y="495636"/>
                  </a:lnTo>
                  <a:lnTo>
                    <a:pt x="6906932" y="478044"/>
                  </a:lnTo>
                  <a:lnTo>
                    <a:pt x="6850762" y="460039"/>
                  </a:lnTo>
                  <a:lnTo>
                    <a:pt x="6788864" y="441676"/>
                  </a:lnTo>
                  <a:lnTo>
                    <a:pt x="6721516" y="423011"/>
                  </a:lnTo>
                  <a:lnTo>
                    <a:pt x="6648996" y="404101"/>
                  </a:lnTo>
                  <a:lnTo>
                    <a:pt x="6610884" y="394571"/>
                  </a:lnTo>
                  <a:lnTo>
                    <a:pt x="6571584" y="385000"/>
                  </a:lnTo>
                  <a:lnTo>
                    <a:pt x="6531129" y="375396"/>
                  </a:lnTo>
                  <a:lnTo>
                    <a:pt x="6489556" y="365766"/>
                  </a:lnTo>
                  <a:lnTo>
                    <a:pt x="6446898" y="356116"/>
                  </a:lnTo>
                  <a:lnTo>
                    <a:pt x="6403192" y="346454"/>
                  </a:lnTo>
                  <a:lnTo>
                    <a:pt x="6358470" y="336786"/>
                  </a:lnTo>
                  <a:lnTo>
                    <a:pt x="6312770" y="327120"/>
                  </a:lnTo>
                  <a:lnTo>
                    <a:pt x="6266124" y="317462"/>
                  </a:lnTo>
                  <a:lnTo>
                    <a:pt x="6218568" y="307820"/>
                  </a:lnTo>
                  <a:lnTo>
                    <a:pt x="6170137" y="298200"/>
                  </a:lnTo>
                  <a:lnTo>
                    <a:pt x="6120865" y="288610"/>
                  </a:lnTo>
                  <a:lnTo>
                    <a:pt x="6070787" y="279056"/>
                  </a:lnTo>
                  <a:lnTo>
                    <a:pt x="6019939" y="269546"/>
                  </a:lnTo>
                  <a:lnTo>
                    <a:pt x="5968355" y="260087"/>
                  </a:lnTo>
                  <a:lnTo>
                    <a:pt x="5916069" y="250684"/>
                  </a:lnTo>
                  <a:lnTo>
                    <a:pt x="5863117" y="241347"/>
                  </a:lnTo>
                  <a:lnTo>
                    <a:pt x="5809533" y="232080"/>
                  </a:lnTo>
                  <a:lnTo>
                    <a:pt x="5755352" y="222893"/>
                  </a:lnTo>
                  <a:lnTo>
                    <a:pt x="5700609" y="213790"/>
                  </a:lnTo>
                  <a:lnTo>
                    <a:pt x="5645338" y="204780"/>
                  </a:lnTo>
                  <a:lnTo>
                    <a:pt x="5589575" y="195870"/>
                  </a:lnTo>
                  <a:lnTo>
                    <a:pt x="5533355" y="187066"/>
                  </a:lnTo>
                  <a:lnTo>
                    <a:pt x="5476711" y="178376"/>
                  </a:lnTo>
                  <a:lnTo>
                    <a:pt x="5419680" y="169806"/>
                  </a:lnTo>
                  <a:lnTo>
                    <a:pt x="5362295" y="161363"/>
                  </a:lnTo>
                  <a:lnTo>
                    <a:pt x="5304591" y="153055"/>
                  </a:lnTo>
                  <a:lnTo>
                    <a:pt x="5246604" y="144888"/>
                  </a:lnTo>
                  <a:lnTo>
                    <a:pt x="5188368" y="136870"/>
                  </a:lnTo>
                  <a:lnTo>
                    <a:pt x="5129918" y="129007"/>
                  </a:lnTo>
                  <a:lnTo>
                    <a:pt x="5071288" y="121307"/>
                  </a:lnTo>
                  <a:lnTo>
                    <a:pt x="5012514" y="113776"/>
                  </a:lnTo>
                  <a:lnTo>
                    <a:pt x="4953631" y="106421"/>
                  </a:lnTo>
                  <a:lnTo>
                    <a:pt x="4894672" y="99250"/>
                  </a:lnTo>
                  <a:lnTo>
                    <a:pt x="4835673" y="92270"/>
                  </a:lnTo>
                  <a:lnTo>
                    <a:pt x="4776669" y="85486"/>
                  </a:lnTo>
                  <a:lnTo>
                    <a:pt x="4717694" y="78908"/>
                  </a:lnTo>
                  <a:lnTo>
                    <a:pt x="4658784" y="72540"/>
                  </a:lnTo>
                  <a:lnTo>
                    <a:pt x="4599973" y="66391"/>
                  </a:lnTo>
                  <a:lnTo>
                    <a:pt x="4541295" y="60467"/>
                  </a:lnTo>
                  <a:lnTo>
                    <a:pt x="4482786" y="54776"/>
                  </a:lnTo>
                  <a:lnTo>
                    <a:pt x="4424481" y="49324"/>
                  </a:lnTo>
                  <a:lnTo>
                    <a:pt x="4366414" y="44119"/>
                  </a:lnTo>
                  <a:lnTo>
                    <a:pt x="4308620" y="39167"/>
                  </a:lnTo>
                  <a:lnTo>
                    <a:pt x="4251134" y="34475"/>
                  </a:lnTo>
                  <a:lnTo>
                    <a:pt x="4193990" y="30051"/>
                  </a:lnTo>
                  <a:lnTo>
                    <a:pt x="4137224" y="25901"/>
                  </a:lnTo>
                  <a:lnTo>
                    <a:pt x="4080871" y="22032"/>
                  </a:lnTo>
                  <a:lnTo>
                    <a:pt x="4024964" y="18452"/>
                  </a:lnTo>
                  <a:lnTo>
                    <a:pt x="3969539" y="15167"/>
                  </a:lnTo>
                  <a:lnTo>
                    <a:pt x="3914631" y="12184"/>
                  </a:lnTo>
                  <a:lnTo>
                    <a:pt x="3860274" y="9511"/>
                  </a:lnTo>
                  <a:lnTo>
                    <a:pt x="3806504" y="7154"/>
                  </a:lnTo>
                  <a:lnTo>
                    <a:pt x="3753354" y="5121"/>
                  </a:lnTo>
                  <a:lnTo>
                    <a:pt x="3700861" y="3418"/>
                  </a:lnTo>
                  <a:lnTo>
                    <a:pt x="3649058" y="2052"/>
                  </a:lnTo>
                  <a:lnTo>
                    <a:pt x="3597981" y="1030"/>
                  </a:lnTo>
                  <a:lnTo>
                    <a:pt x="3547663" y="360"/>
                  </a:lnTo>
                  <a:lnTo>
                    <a:pt x="3497308" y="27"/>
                  </a:lnTo>
                  <a:lnTo>
                    <a:pt x="3446138" y="0"/>
                  </a:lnTo>
                  <a:lnTo>
                    <a:pt x="3394191" y="274"/>
                  </a:lnTo>
                  <a:lnTo>
                    <a:pt x="3341504" y="846"/>
                  </a:lnTo>
                  <a:lnTo>
                    <a:pt x="3288114" y="1710"/>
                  </a:lnTo>
                  <a:lnTo>
                    <a:pt x="3234060" y="2862"/>
                  </a:lnTo>
                  <a:lnTo>
                    <a:pt x="3179379" y="4299"/>
                  </a:lnTo>
                  <a:lnTo>
                    <a:pt x="3124107" y="6014"/>
                  </a:lnTo>
                  <a:lnTo>
                    <a:pt x="3068284" y="8003"/>
                  </a:lnTo>
                  <a:lnTo>
                    <a:pt x="3011946" y="10263"/>
                  </a:lnTo>
                  <a:lnTo>
                    <a:pt x="2955130" y="12788"/>
                  </a:lnTo>
                  <a:lnTo>
                    <a:pt x="2897875" y="15574"/>
                  </a:lnTo>
                  <a:lnTo>
                    <a:pt x="2840218" y="18616"/>
                  </a:lnTo>
                  <a:lnTo>
                    <a:pt x="2782196" y="21910"/>
                  </a:lnTo>
                  <a:lnTo>
                    <a:pt x="2723848" y="25452"/>
                  </a:lnTo>
                  <a:lnTo>
                    <a:pt x="2665209" y="29236"/>
                  </a:lnTo>
                  <a:lnTo>
                    <a:pt x="2606319" y="33258"/>
                  </a:lnTo>
                  <a:lnTo>
                    <a:pt x="2547214" y="37514"/>
                  </a:lnTo>
                  <a:lnTo>
                    <a:pt x="2487932" y="42000"/>
                  </a:lnTo>
                  <a:lnTo>
                    <a:pt x="2428511" y="46710"/>
                  </a:lnTo>
                  <a:lnTo>
                    <a:pt x="2368987" y="51640"/>
                  </a:lnTo>
                  <a:lnTo>
                    <a:pt x="2309400" y="56785"/>
                  </a:lnTo>
                  <a:lnTo>
                    <a:pt x="2249785" y="62142"/>
                  </a:lnTo>
                  <a:lnTo>
                    <a:pt x="2190181" y="67705"/>
                  </a:lnTo>
                  <a:lnTo>
                    <a:pt x="2130625" y="73470"/>
                  </a:lnTo>
                  <a:lnTo>
                    <a:pt x="2071155" y="79433"/>
                  </a:lnTo>
                  <a:lnTo>
                    <a:pt x="2011808" y="85588"/>
                  </a:lnTo>
                  <a:lnTo>
                    <a:pt x="1952622" y="91932"/>
                  </a:lnTo>
                  <a:lnTo>
                    <a:pt x="1893634" y="98459"/>
                  </a:lnTo>
                  <a:lnTo>
                    <a:pt x="1834882" y="105166"/>
                  </a:lnTo>
                  <a:lnTo>
                    <a:pt x="1776403" y="112048"/>
                  </a:lnTo>
                  <a:lnTo>
                    <a:pt x="1718235" y="119100"/>
                  </a:lnTo>
                  <a:lnTo>
                    <a:pt x="1660415" y="126317"/>
                  </a:lnTo>
                  <a:lnTo>
                    <a:pt x="1602981" y="133696"/>
                  </a:lnTo>
                  <a:lnTo>
                    <a:pt x="1545971" y="141231"/>
                  </a:lnTo>
                  <a:lnTo>
                    <a:pt x="1489421" y="148918"/>
                  </a:lnTo>
                  <a:lnTo>
                    <a:pt x="1433370" y="156753"/>
                  </a:lnTo>
                  <a:lnTo>
                    <a:pt x="1377855" y="164731"/>
                  </a:lnTo>
                  <a:lnTo>
                    <a:pt x="1322914" y="172847"/>
                  </a:lnTo>
                  <a:lnTo>
                    <a:pt x="1268583" y="181097"/>
                  </a:lnTo>
                  <a:lnTo>
                    <a:pt x="1214901" y="189477"/>
                  </a:lnTo>
                  <a:lnTo>
                    <a:pt x="1161905" y="197982"/>
                  </a:lnTo>
                  <a:lnTo>
                    <a:pt x="1109632" y="206606"/>
                  </a:lnTo>
                  <a:lnTo>
                    <a:pt x="1058121" y="215347"/>
                  </a:lnTo>
                  <a:lnTo>
                    <a:pt x="1007408" y="224199"/>
                  </a:lnTo>
                  <a:lnTo>
                    <a:pt x="957532" y="233157"/>
                  </a:lnTo>
                  <a:lnTo>
                    <a:pt x="908529" y="242218"/>
                  </a:lnTo>
                  <a:lnTo>
                    <a:pt x="860437" y="251377"/>
                  </a:lnTo>
                  <a:lnTo>
                    <a:pt x="813294" y="260628"/>
                  </a:lnTo>
                  <a:lnTo>
                    <a:pt x="767137" y="269968"/>
                  </a:lnTo>
                  <a:lnTo>
                    <a:pt x="722004" y="279393"/>
                  </a:lnTo>
                  <a:lnTo>
                    <a:pt x="677933" y="288896"/>
                  </a:lnTo>
                  <a:lnTo>
                    <a:pt x="634960" y="298475"/>
                  </a:lnTo>
                  <a:lnTo>
                    <a:pt x="593123" y="308124"/>
                  </a:lnTo>
                  <a:lnTo>
                    <a:pt x="552461" y="317839"/>
                  </a:lnTo>
                  <a:lnTo>
                    <a:pt x="513009" y="327615"/>
                  </a:lnTo>
                  <a:lnTo>
                    <a:pt x="474807" y="337449"/>
                  </a:lnTo>
                  <a:lnTo>
                    <a:pt x="437891" y="347334"/>
                  </a:lnTo>
                  <a:lnTo>
                    <a:pt x="368069" y="367244"/>
                  </a:lnTo>
                  <a:lnTo>
                    <a:pt x="303842" y="387309"/>
                  </a:lnTo>
                  <a:lnTo>
                    <a:pt x="245512" y="407492"/>
                  </a:lnTo>
                  <a:lnTo>
                    <a:pt x="193378" y="427757"/>
                  </a:lnTo>
                  <a:lnTo>
                    <a:pt x="169729" y="437910"/>
                  </a:lnTo>
                  <a:lnTo>
                    <a:pt x="147741" y="44806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9835" y="1212859"/>
              <a:ext cx="4434840" cy="5191760"/>
            </a:xfrm>
            <a:custGeom>
              <a:avLst/>
              <a:gdLst/>
              <a:ahLst/>
              <a:cxnLst/>
              <a:rect l="l" t="t" r="r" b="b"/>
              <a:pathLst>
                <a:path w="4434840" h="5191760">
                  <a:moveTo>
                    <a:pt x="3695675" y="0"/>
                  </a:moveTo>
                  <a:lnTo>
                    <a:pt x="739164" y="0"/>
                  </a:lnTo>
                  <a:lnTo>
                    <a:pt x="690568" y="1572"/>
                  </a:lnTo>
                  <a:lnTo>
                    <a:pt x="642811" y="6224"/>
                  </a:lnTo>
                  <a:lnTo>
                    <a:pt x="595990" y="13859"/>
                  </a:lnTo>
                  <a:lnTo>
                    <a:pt x="550203" y="24379"/>
                  </a:lnTo>
                  <a:lnTo>
                    <a:pt x="505547" y="37686"/>
                  </a:lnTo>
                  <a:lnTo>
                    <a:pt x="462119" y="53683"/>
                  </a:lnTo>
                  <a:lnTo>
                    <a:pt x="420017" y="72273"/>
                  </a:lnTo>
                  <a:lnTo>
                    <a:pt x="379338" y="93358"/>
                  </a:lnTo>
                  <a:lnTo>
                    <a:pt x="340180" y="116840"/>
                  </a:lnTo>
                  <a:lnTo>
                    <a:pt x="302641" y="142622"/>
                  </a:lnTo>
                  <a:lnTo>
                    <a:pt x="266817" y="170608"/>
                  </a:lnTo>
                  <a:lnTo>
                    <a:pt x="232806" y="200698"/>
                  </a:lnTo>
                  <a:lnTo>
                    <a:pt x="200706" y="232796"/>
                  </a:lnTo>
                  <a:lnTo>
                    <a:pt x="170614" y="266804"/>
                  </a:lnTo>
                  <a:lnTo>
                    <a:pt x="142627" y="302625"/>
                  </a:lnTo>
                  <a:lnTo>
                    <a:pt x="116843" y="340161"/>
                  </a:lnTo>
                  <a:lnTo>
                    <a:pt x="93360" y="379315"/>
                  </a:lnTo>
                  <a:lnTo>
                    <a:pt x="72274" y="419989"/>
                  </a:lnTo>
                  <a:lnTo>
                    <a:pt x="53684" y="462087"/>
                  </a:lnTo>
                  <a:lnTo>
                    <a:pt x="37687" y="505509"/>
                  </a:lnTo>
                  <a:lnTo>
                    <a:pt x="24379" y="550160"/>
                  </a:lnTo>
                  <a:lnTo>
                    <a:pt x="13859" y="595940"/>
                  </a:lnTo>
                  <a:lnTo>
                    <a:pt x="6224" y="642754"/>
                  </a:lnTo>
                  <a:lnTo>
                    <a:pt x="1572" y="690503"/>
                  </a:lnTo>
                  <a:lnTo>
                    <a:pt x="0" y="739091"/>
                  </a:lnTo>
                  <a:lnTo>
                    <a:pt x="0" y="4452563"/>
                  </a:lnTo>
                  <a:lnTo>
                    <a:pt x="1572" y="4501167"/>
                  </a:lnTo>
                  <a:lnTo>
                    <a:pt x="6224" y="4548931"/>
                  </a:lnTo>
                  <a:lnTo>
                    <a:pt x="13859" y="4595758"/>
                  </a:lnTo>
                  <a:lnTo>
                    <a:pt x="24379" y="4641549"/>
                  </a:lnTo>
                  <a:lnTo>
                    <a:pt x="37687" y="4686209"/>
                  </a:lnTo>
                  <a:lnTo>
                    <a:pt x="53684" y="4729639"/>
                  </a:lnTo>
                  <a:lnTo>
                    <a:pt x="72274" y="4771743"/>
                  </a:lnTo>
                  <a:lnTo>
                    <a:pt x="93360" y="4812422"/>
                  </a:lnTo>
                  <a:lnTo>
                    <a:pt x="116843" y="4851580"/>
                  </a:lnTo>
                  <a:lnTo>
                    <a:pt x="142627" y="4889118"/>
                  </a:lnTo>
                  <a:lnTo>
                    <a:pt x="170614" y="4924941"/>
                  </a:lnTo>
                  <a:lnTo>
                    <a:pt x="200706" y="4958949"/>
                  </a:lnTo>
                  <a:lnTo>
                    <a:pt x="232806" y="4991047"/>
                  </a:lnTo>
                  <a:lnTo>
                    <a:pt x="266817" y="5021137"/>
                  </a:lnTo>
                  <a:lnTo>
                    <a:pt x="302641" y="5049120"/>
                  </a:lnTo>
                  <a:lnTo>
                    <a:pt x="340180" y="5074901"/>
                  </a:lnTo>
                  <a:lnTo>
                    <a:pt x="379338" y="5098381"/>
                  </a:lnTo>
                  <a:lnTo>
                    <a:pt x="420017" y="5119464"/>
                  </a:lnTo>
                  <a:lnTo>
                    <a:pt x="462119" y="5138051"/>
                  </a:lnTo>
                  <a:lnTo>
                    <a:pt x="505547" y="5154046"/>
                  </a:lnTo>
                  <a:lnTo>
                    <a:pt x="550203" y="5167351"/>
                  </a:lnTo>
                  <a:lnTo>
                    <a:pt x="595990" y="5177868"/>
                  </a:lnTo>
                  <a:lnTo>
                    <a:pt x="642811" y="5185502"/>
                  </a:lnTo>
                  <a:lnTo>
                    <a:pt x="690568" y="5190153"/>
                  </a:lnTo>
                  <a:lnTo>
                    <a:pt x="739164" y="5191725"/>
                  </a:lnTo>
                  <a:lnTo>
                    <a:pt x="3695675" y="5191725"/>
                  </a:lnTo>
                  <a:lnTo>
                    <a:pt x="3744273" y="5190153"/>
                  </a:lnTo>
                  <a:lnTo>
                    <a:pt x="3792032" y="5185502"/>
                  </a:lnTo>
                  <a:lnTo>
                    <a:pt x="3838854" y="5177868"/>
                  </a:lnTo>
                  <a:lnTo>
                    <a:pt x="3884642" y="5167351"/>
                  </a:lnTo>
                  <a:lnTo>
                    <a:pt x="3929300" y="5154046"/>
                  </a:lnTo>
                  <a:lnTo>
                    <a:pt x="3972728" y="5138051"/>
                  </a:lnTo>
                  <a:lnTo>
                    <a:pt x="4014830" y="5119464"/>
                  </a:lnTo>
                  <a:lnTo>
                    <a:pt x="4055509" y="5098381"/>
                  </a:lnTo>
                  <a:lnTo>
                    <a:pt x="4094667" y="5074901"/>
                  </a:lnTo>
                  <a:lnTo>
                    <a:pt x="4132206" y="5049120"/>
                  </a:lnTo>
                  <a:lnTo>
                    <a:pt x="4168030" y="5021137"/>
                  </a:lnTo>
                  <a:lnTo>
                    <a:pt x="4202040" y="4991047"/>
                  </a:lnTo>
                  <a:lnTo>
                    <a:pt x="4234140" y="4958949"/>
                  </a:lnTo>
                  <a:lnTo>
                    <a:pt x="4264231" y="4924941"/>
                  </a:lnTo>
                  <a:lnTo>
                    <a:pt x="4292217" y="4889118"/>
                  </a:lnTo>
                  <a:lnTo>
                    <a:pt x="4318000" y="4851580"/>
                  </a:lnTo>
                  <a:lnTo>
                    <a:pt x="4341483" y="4812422"/>
                  </a:lnTo>
                  <a:lnTo>
                    <a:pt x="4362568" y="4771743"/>
                  </a:lnTo>
                  <a:lnTo>
                    <a:pt x="4381157" y="4729639"/>
                  </a:lnTo>
                  <a:lnTo>
                    <a:pt x="4397154" y="4686209"/>
                  </a:lnTo>
                  <a:lnTo>
                    <a:pt x="4410461" y="4641549"/>
                  </a:lnTo>
                  <a:lnTo>
                    <a:pt x="4420981" y="4595758"/>
                  </a:lnTo>
                  <a:lnTo>
                    <a:pt x="4428615" y="4548931"/>
                  </a:lnTo>
                  <a:lnTo>
                    <a:pt x="4433267" y="4501167"/>
                  </a:lnTo>
                  <a:lnTo>
                    <a:pt x="4434840" y="4452563"/>
                  </a:lnTo>
                  <a:lnTo>
                    <a:pt x="4434840" y="739091"/>
                  </a:lnTo>
                  <a:lnTo>
                    <a:pt x="4433267" y="690503"/>
                  </a:lnTo>
                  <a:lnTo>
                    <a:pt x="4428615" y="642754"/>
                  </a:lnTo>
                  <a:lnTo>
                    <a:pt x="4420981" y="595940"/>
                  </a:lnTo>
                  <a:lnTo>
                    <a:pt x="4410461" y="550160"/>
                  </a:lnTo>
                  <a:lnTo>
                    <a:pt x="4397154" y="505509"/>
                  </a:lnTo>
                  <a:lnTo>
                    <a:pt x="4381157" y="462087"/>
                  </a:lnTo>
                  <a:lnTo>
                    <a:pt x="4362568" y="419989"/>
                  </a:lnTo>
                  <a:lnTo>
                    <a:pt x="4341483" y="379315"/>
                  </a:lnTo>
                  <a:lnTo>
                    <a:pt x="4318000" y="340161"/>
                  </a:lnTo>
                  <a:lnTo>
                    <a:pt x="4292217" y="302625"/>
                  </a:lnTo>
                  <a:lnTo>
                    <a:pt x="4264231" y="266804"/>
                  </a:lnTo>
                  <a:lnTo>
                    <a:pt x="4234140" y="232796"/>
                  </a:lnTo>
                  <a:lnTo>
                    <a:pt x="4202040" y="200698"/>
                  </a:lnTo>
                  <a:lnTo>
                    <a:pt x="4168030" y="170608"/>
                  </a:lnTo>
                  <a:lnTo>
                    <a:pt x="4132206" y="142622"/>
                  </a:lnTo>
                  <a:lnTo>
                    <a:pt x="4094667" y="116840"/>
                  </a:lnTo>
                  <a:lnTo>
                    <a:pt x="4055509" y="93358"/>
                  </a:lnTo>
                  <a:lnTo>
                    <a:pt x="4014830" y="72273"/>
                  </a:lnTo>
                  <a:lnTo>
                    <a:pt x="3972728" y="53683"/>
                  </a:lnTo>
                  <a:lnTo>
                    <a:pt x="3929300" y="37686"/>
                  </a:lnTo>
                  <a:lnTo>
                    <a:pt x="3884642" y="24379"/>
                  </a:lnTo>
                  <a:lnTo>
                    <a:pt x="3838854" y="13859"/>
                  </a:lnTo>
                  <a:lnTo>
                    <a:pt x="3792032" y="6224"/>
                  </a:lnTo>
                  <a:lnTo>
                    <a:pt x="3744273" y="1572"/>
                  </a:lnTo>
                  <a:lnTo>
                    <a:pt x="3695675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9835" y="1212859"/>
              <a:ext cx="4434840" cy="5191760"/>
            </a:xfrm>
            <a:custGeom>
              <a:avLst/>
              <a:gdLst/>
              <a:ahLst/>
              <a:cxnLst/>
              <a:rect l="l" t="t" r="r" b="b"/>
              <a:pathLst>
                <a:path w="4434840" h="5191760">
                  <a:moveTo>
                    <a:pt x="0" y="739091"/>
                  </a:moveTo>
                  <a:lnTo>
                    <a:pt x="1572" y="690503"/>
                  </a:lnTo>
                  <a:lnTo>
                    <a:pt x="6224" y="642754"/>
                  </a:lnTo>
                  <a:lnTo>
                    <a:pt x="13859" y="595940"/>
                  </a:lnTo>
                  <a:lnTo>
                    <a:pt x="24379" y="550160"/>
                  </a:lnTo>
                  <a:lnTo>
                    <a:pt x="37687" y="505509"/>
                  </a:lnTo>
                  <a:lnTo>
                    <a:pt x="53684" y="462087"/>
                  </a:lnTo>
                  <a:lnTo>
                    <a:pt x="72274" y="419989"/>
                  </a:lnTo>
                  <a:lnTo>
                    <a:pt x="93360" y="379315"/>
                  </a:lnTo>
                  <a:lnTo>
                    <a:pt x="116843" y="340161"/>
                  </a:lnTo>
                  <a:lnTo>
                    <a:pt x="142627" y="302625"/>
                  </a:lnTo>
                  <a:lnTo>
                    <a:pt x="170614" y="266804"/>
                  </a:lnTo>
                  <a:lnTo>
                    <a:pt x="200706" y="232796"/>
                  </a:lnTo>
                  <a:lnTo>
                    <a:pt x="232806" y="200698"/>
                  </a:lnTo>
                  <a:lnTo>
                    <a:pt x="266817" y="170608"/>
                  </a:lnTo>
                  <a:lnTo>
                    <a:pt x="302641" y="142622"/>
                  </a:lnTo>
                  <a:lnTo>
                    <a:pt x="340180" y="116840"/>
                  </a:lnTo>
                  <a:lnTo>
                    <a:pt x="379338" y="93358"/>
                  </a:lnTo>
                  <a:lnTo>
                    <a:pt x="420017" y="72273"/>
                  </a:lnTo>
                  <a:lnTo>
                    <a:pt x="462119" y="53683"/>
                  </a:lnTo>
                  <a:lnTo>
                    <a:pt x="505547" y="37686"/>
                  </a:lnTo>
                  <a:lnTo>
                    <a:pt x="550203" y="24379"/>
                  </a:lnTo>
                  <a:lnTo>
                    <a:pt x="595990" y="13859"/>
                  </a:lnTo>
                  <a:lnTo>
                    <a:pt x="642811" y="6224"/>
                  </a:lnTo>
                  <a:lnTo>
                    <a:pt x="690568" y="1572"/>
                  </a:lnTo>
                  <a:lnTo>
                    <a:pt x="739164" y="0"/>
                  </a:lnTo>
                  <a:lnTo>
                    <a:pt x="3695675" y="0"/>
                  </a:lnTo>
                  <a:lnTo>
                    <a:pt x="3744273" y="1572"/>
                  </a:lnTo>
                  <a:lnTo>
                    <a:pt x="3792032" y="6224"/>
                  </a:lnTo>
                  <a:lnTo>
                    <a:pt x="3838854" y="13859"/>
                  </a:lnTo>
                  <a:lnTo>
                    <a:pt x="3884642" y="24379"/>
                  </a:lnTo>
                  <a:lnTo>
                    <a:pt x="3929300" y="37686"/>
                  </a:lnTo>
                  <a:lnTo>
                    <a:pt x="3972728" y="53683"/>
                  </a:lnTo>
                  <a:lnTo>
                    <a:pt x="4014830" y="72273"/>
                  </a:lnTo>
                  <a:lnTo>
                    <a:pt x="4055509" y="93358"/>
                  </a:lnTo>
                  <a:lnTo>
                    <a:pt x="4094667" y="116840"/>
                  </a:lnTo>
                  <a:lnTo>
                    <a:pt x="4132206" y="142622"/>
                  </a:lnTo>
                  <a:lnTo>
                    <a:pt x="4168030" y="170608"/>
                  </a:lnTo>
                  <a:lnTo>
                    <a:pt x="4202040" y="200698"/>
                  </a:lnTo>
                  <a:lnTo>
                    <a:pt x="4234140" y="232796"/>
                  </a:lnTo>
                  <a:lnTo>
                    <a:pt x="4264231" y="266804"/>
                  </a:lnTo>
                  <a:lnTo>
                    <a:pt x="4292217" y="302625"/>
                  </a:lnTo>
                  <a:lnTo>
                    <a:pt x="4318000" y="340161"/>
                  </a:lnTo>
                  <a:lnTo>
                    <a:pt x="4341483" y="379315"/>
                  </a:lnTo>
                  <a:lnTo>
                    <a:pt x="4362568" y="419989"/>
                  </a:lnTo>
                  <a:lnTo>
                    <a:pt x="4381157" y="462087"/>
                  </a:lnTo>
                  <a:lnTo>
                    <a:pt x="4397154" y="505509"/>
                  </a:lnTo>
                  <a:lnTo>
                    <a:pt x="4410461" y="550160"/>
                  </a:lnTo>
                  <a:lnTo>
                    <a:pt x="4420981" y="595940"/>
                  </a:lnTo>
                  <a:lnTo>
                    <a:pt x="4428615" y="642754"/>
                  </a:lnTo>
                  <a:lnTo>
                    <a:pt x="4433267" y="690503"/>
                  </a:lnTo>
                  <a:lnTo>
                    <a:pt x="4434840" y="739091"/>
                  </a:lnTo>
                  <a:lnTo>
                    <a:pt x="4434840" y="4452563"/>
                  </a:lnTo>
                  <a:lnTo>
                    <a:pt x="4433267" y="4501167"/>
                  </a:lnTo>
                  <a:lnTo>
                    <a:pt x="4428615" y="4548931"/>
                  </a:lnTo>
                  <a:lnTo>
                    <a:pt x="4420981" y="4595758"/>
                  </a:lnTo>
                  <a:lnTo>
                    <a:pt x="4410461" y="4641549"/>
                  </a:lnTo>
                  <a:lnTo>
                    <a:pt x="4397154" y="4686209"/>
                  </a:lnTo>
                  <a:lnTo>
                    <a:pt x="4381157" y="4729639"/>
                  </a:lnTo>
                  <a:lnTo>
                    <a:pt x="4362568" y="4771743"/>
                  </a:lnTo>
                  <a:lnTo>
                    <a:pt x="4341483" y="4812422"/>
                  </a:lnTo>
                  <a:lnTo>
                    <a:pt x="4318000" y="4851580"/>
                  </a:lnTo>
                  <a:lnTo>
                    <a:pt x="4292217" y="4889118"/>
                  </a:lnTo>
                  <a:lnTo>
                    <a:pt x="4264231" y="4924941"/>
                  </a:lnTo>
                  <a:lnTo>
                    <a:pt x="4234140" y="4958949"/>
                  </a:lnTo>
                  <a:lnTo>
                    <a:pt x="4202040" y="4991047"/>
                  </a:lnTo>
                  <a:lnTo>
                    <a:pt x="4168030" y="5021137"/>
                  </a:lnTo>
                  <a:lnTo>
                    <a:pt x="4132206" y="5049120"/>
                  </a:lnTo>
                  <a:lnTo>
                    <a:pt x="4094667" y="5074901"/>
                  </a:lnTo>
                  <a:lnTo>
                    <a:pt x="4055509" y="5098381"/>
                  </a:lnTo>
                  <a:lnTo>
                    <a:pt x="4014830" y="5119464"/>
                  </a:lnTo>
                  <a:lnTo>
                    <a:pt x="3972728" y="5138051"/>
                  </a:lnTo>
                  <a:lnTo>
                    <a:pt x="3929300" y="5154046"/>
                  </a:lnTo>
                  <a:lnTo>
                    <a:pt x="3884642" y="5167351"/>
                  </a:lnTo>
                  <a:lnTo>
                    <a:pt x="3838854" y="5177868"/>
                  </a:lnTo>
                  <a:lnTo>
                    <a:pt x="3792032" y="5185502"/>
                  </a:lnTo>
                  <a:lnTo>
                    <a:pt x="3744273" y="5190153"/>
                  </a:lnTo>
                  <a:lnTo>
                    <a:pt x="3695675" y="5191725"/>
                  </a:lnTo>
                  <a:lnTo>
                    <a:pt x="739164" y="5191725"/>
                  </a:lnTo>
                  <a:lnTo>
                    <a:pt x="690568" y="5190153"/>
                  </a:lnTo>
                  <a:lnTo>
                    <a:pt x="642811" y="5185502"/>
                  </a:lnTo>
                  <a:lnTo>
                    <a:pt x="595990" y="5177868"/>
                  </a:lnTo>
                  <a:lnTo>
                    <a:pt x="550203" y="5167351"/>
                  </a:lnTo>
                  <a:lnTo>
                    <a:pt x="505547" y="5154046"/>
                  </a:lnTo>
                  <a:lnTo>
                    <a:pt x="462119" y="5138051"/>
                  </a:lnTo>
                  <a:lnTo>
                    <a:pt x="420017" y="5119464"/>
                  </a:lnTo>
                  <a:lnTo>
                    <a:pt x="379338" y="5098381"/>
                  </a:lnTo>
                  <a:lnTo>
                    <a:pt x="340180" y="5074901"/>
                  </a:lnTo>
                  <a:lnTo>
                    <a:pt x="302641" y="5049120"/>
                  </a:lnTo>
                  <a:lnTo>
                    <a:pt x="266817" y="5021137"/>
                  </a:lnTo>
                  <a:lnTo>
                    <a:pt x="232806" y="4991047"/>
                  </a:lnTo>
                  <a:lnTo>
                    <a:pt x="200706" y="4958949"/>
                  </a:lnTo>
                  <a:lnTo>
                    <a:pt x="170614" y="4924941"/>
                  </a:lnTo>
                  <a:lnTo>
                    <a:pt x="142627" y="4889118"/>
                  </a:lnTo>
                  <a:lnTo>
                    <a:pt x="116843" y="4851580"/>
                  </a:lnTo>
                  <a:lnTo>
                    <a:pt x="93360" y="4812422"/>
                  </a:lnTo>
                  <a:lnTo>
                    <a:pt x="72274" y="4771743"/>
                  </a:lnTo>
                  <a:lnTo>
                    <a:pt x="53684" y="4729639"/>
                  </a:lnTo>
                  <a:lnTo>
                    <a:pt x="37687" y="4686209"/>
                  </a:lnTo>
                  <a:lnTo>
                    <a:pt x="24379" y="4641549"/>
                  </a:lnTo>
                  <a:lnTo>
                    <a:pt x="13859" y="4595758"/>
                  </a:lnTo>
                  <a:lnTo>
                    <a:pt x="6224" y="4548931"/>
                  </a:lnTo>
                  <a:lnTo>
                    <a:pt x="1572" y="4501167"/>
                  </a:lnTo>
                  <a:lnTo>
                    <a:pt x="0" y="4452563"/>
                  </a:lnTo>
                  <a:lnTo>
                    <a:pt x="0" y="739091"/>
                  </a:lnTo>
                  <a:close/>
                </a:path>
              </a:pathLst>
            </a:custGeom>
            <a:ln w="58419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55754" y="1819900"/>
            <a:ext cx="36855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solidFill>
                  <a:srgbClr val="833B0C"/>
                </a:solidFill>
              </a:rPr>
              <a:t>Добрий</a:t>
            </a:r>
            <a:r>
              <a:rPr sz="3200" dirty="0">
                <a:solidFill>
                  <a:srgbClr val="833B0C"/>
                </a:solidFill>
              </a:rPr>
              <a:t> </a:t>
            </a:r>
            <a:r>
              <a:rPr sz="3200" spc="105" dirty="0">
                <a:solidFill>
                  <a:srgbClr val="833B0C"/>
                </a:solidFill>
              </a:rPr>
              <a:t>день,</a:t>
            </a:r>
            <a:r>
              <a:rPr sz="3200" spc="20" dirty="0">
                <a:solidFill>
                  <a:srgbClr val="833B0C"/>
                </a:solidFill>
              </a:rPr>
              <a:t> </a:t>
            </a:r>
            <a:r>
              <a:rPr sz="3200" spc="85" dirty="0">
                <a:solidFill>
                  <a:srgbClr val="833B0C"/>
                </a:solidFill>
              </a:rPr>
              <a:t>дорогі </a:t>
            </a:r>
            <a:r>
              <a:rPr sz="3200" spc="-10" dirty="0">
                <a:solidFill>
                  <a:srgbClr val="833B0C"/>
                </a:solidFill>
              </a:rPr>
              <a:t>друзі</a:t>
            </a:r>
            <a:r>
              <a:rPr sz="3200" spc="-10" dirty="0">
                <a:solidFill>
                  <a:srgbClr val="833B0C"/>
                </a:solidFill>
                <a:latin typeface="Trebuchet MS"/>
                <a:cs typeface="Trebuchet MS"/>
              </a:rPr>
              <a:t>!</a:t>
            </a:r>
            <a:endParaRPr sz="3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200" spc="135" dirty="0">
                <a:solidFill>
                  <a:srgbClr val="833B0C"/>
                </a:solidFill>
              </a:rPr>
              <a:t>Добрий</a:t>
            </a:r>
            <a:r>
              <a:rPr sz="3200" spc="5" dirty="0">
                <a:solidFill>
                  <a:srgbClr val="833B0C"/>
                </a:solidFill>
              </a:rPr>
              <a:t> </a:t>
            </a:r>
            <a:r>
              <a:rPr sz="3200" spc="95" dirty="0">
                <a:solidFill>
                  <a:srgbClr val="833B0C"/>
                </a:solidFill>
              </a:rPr>
              <a:t>день!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4324340" y="3283574"/>
            <a:ext cx="354457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200" b="1" spc="114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На</a:t>
            </a:r>
            <a:r>
              <a:rPr sz="3200" b="1" spc="-3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32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вас</a:t>
            </a:r>
            <a:r>
              <a:rPr sz="3200" b="1" spc="-1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9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чекає</a:t>
            </a:r>
            <a:r>
              <a:rPr sz="3200" b="1" spc="-4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10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гарний </a:t>
            </a:r>
            <a:r>
              <a:rPr sz="3200" b="1" spc="10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день.</a:t>
            </a:r>
            <a:endParaRPr sz="3200">
              <a:latin typeface="Liberation Sans Narrow"/>
              <a:cs typeface="Liberation Sans Narrow"/>
            </a:endParaRPr>
          </a:p>
          <a:p>
            <a:pPr marL="349885" marR="339725" algn="ctr">
              <a:lnSpc>
                <a:spcPct val="100000"/>
              </a:lnSpc>
            </a:pPr>
            <a:r>
              <a:rPr sz="3200" b="1" spc="-7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Бачу</a:t>
            </a:r>
            <a:r>
              <a:rPr sz="3200" b="1" spc="-70" dirty="0">
                <a:solidFill>
                  <a:srgbClr val="833B0C"/>
                </a:solidFill>
                <a:latin typeface="Trebuchet MS"/>
                <a:cs typeface="Trebuchet MS"/>
              </a:rPr>
              <a:t>,</a:t>
            </a:r>
            <a:r>
              <a:rPr sz="3200" spc="-105" dirty="0">
                <a:solidFill>
                  <a:srgbClr val="833B0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всі</a:t>
            </a:r>
            <a:r>
              <a:rPr sz="32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32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веселі</a:t>
            </a:r>
            <a:r>
              <a:rPr sz="3200" b="1" spc="-1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і </a:t>
            </a:r>
            <a:r>
              <a:rPr sz="3200" b="1" spc="6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здорові</a:t>
            </a:r>
            <a:endParaRPr sz="3200">
              <a:latin typeface="Liberation Sans Narrow"/>
              <a:cs typeface="Liberation Sans Narrow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3200" b="1" spc="17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До</a:t>
            </a:r>
            <a:r>
              <a:rPr sz="3200" b="1" spc="-3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1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уроку</a:t>
            </a:r>
            <a:r>
              <a:rPr sz="3200" b="1" spc="-3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32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всі</a:t>
            </a:r>
            <a:r>
              <a:rPr sz="3200" b="1" spc="-3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готові</a:t>
            </a:r>
            <a:r>
              <a:rPr sz="3200" b="1" spc="-10" dirty="0">
                <a:solidFill>
                  <a:srgbClr val="833B0C"/>
                </a:solidFill>
                <a:latin typeface="Trebuchet MS"/>
                <a:cs typeface="Trebuchet MS"/>
              </a:rPr>
              <a:t>!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2079" y="1546866"/>
            <a:ext cx="11667490" cy="4409440"/>
            <a:chOff x="132079" y="1546866"/>
            <a:chExt cx="11667490" cy="44094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79" y="1546866"/>
              <a:ext cx="3291840" cy="4335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8072" y="1620525"/>
              <a:ext cx="3031107" cy="43357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580"/>
              </a:spcBef>
            </a:pPr>
            <a:r>
              <a:rPr sz="2000" spc="70" dirty="0">
                <a:solidFill>
                  <a:srgbClr val="FFFFFF"/>
                </a:solidFill>
              </a:rPr>
              <a:t>Пригадаємо</a:t>
            </a:r>
            <a:r>
              <a:rPr sz="2000" spc="5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загальні</a:t>
            </a:r>
            <a:r>
              <a:rPr sz="2000" spc="25" dirty="0">
                <a:solidFill>
                  <a:srgbClr val="FFFFFF"/>
                </a:solidFill>
              </a:rPr>
              <a:t> </a:t>
            </a:r>
            <a:r>
              <a:rPr sz="2000" spc="45" dirty="0">
                <a:solidFill>
                  <a:srgbClr val="FFFFFF"/>
                </a:solidFill>
              </a:rPr>
              <a:t>правила </a:t>
            </a:r>
            <a:r>
              <a:rPr sz="2000" spc="75" dirty="0">
                <a:solidFill>
                  <a:srgbClr val="FFFFFF"/>
                </a:solidFill>
              </a:rPr>
              <a:t>безпеки</a:t>
            </a:r>
            <a:r>
              <a:rPr sz="2000" spc="60" dirty="0">
                <a:solidFill>
                  <a:srgbClr val="FFFFFF"/>
                </a:solidFill>
              </a:rPr>
              <a:t> </a:t>
            </a:r>
            <a:r>
              <a:rPr sz="2000" spc="85" dirty="0">
                <a:solidFill>
                  <a:srgbClr val="FFFFFF"/>
                </a:solidFill>
              </a:rPr>
              <a:t>на</a:t>
            </a:r>
            <a:r>
              <a:rPr sz="2000" spc="45" dirty="0">
                <a:solidFill>
                  <a:srgbClr val="FFFFFF"/>
                </a:solidFill>
              </a:rPr>
              <a:t> </a:t>
            </a:r>
            <a:r>
              <a:rPr sz="2000" spc="55" dirty="0">
                <a:solidFill>
                  <a:srgbClr val="FFFFFF"/>
                </a:solidFill>
              </a:rPr>
              <a:t>уроках</a:t>
            </a:r>
            <a:r>
              <a:rPr sz="2000" spc="60" dirty="0">
                <a:solidFill>
                  <a:srgbClr val="FFFFFF"/>
                </a:solidFill>
              </a:rPr>
              <a:t> </a:t>
            </a:r>
            <a:r>
              <a:rPr sz="2000" spc="75" dirty="0">
                <a:solidFill>
                  <a:srgbClr val="FFFFFF"/>
                </a:solidFill>
              </a:rPr>
              <a:t>дизайну</a:t>
            </a:r>
            <a:r>
              <a:rPr sz="2000" spc="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і</a:t>
            </a:r>
            <a:r>
              <a:rPr sz="2000" spc="4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технологій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03200" y="1600200"/>
            <a:ext cx="7287259" cy="5054600"/>
            <a:chOff x="203200" y="1600200"/>
            <a:chExt cx="7287259" cy="5054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420" y="1600200"/>
              <a:ext cx="1838968" cy="27457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2279" y="4338316"/>
              <a:ext cx="2148840" cy="2131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2198" y="1836426"/>
              <a:ext cx="2598413" cy="19862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7393" y="3695692"/>
              <a:ext cx="1623060" cy="29591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7170" y="3620731"/>
              <a:ext cx="2377440" cy="470534"/>
            </a:xfrm>
            <a:custGeom>
              <a:avLst/>
              <a:gdLst/>
              <a:ahLst/>
              <a:cxnLst/>
              <a:rect l="l" t="t" r="r" b="b"/>
              <a:pathLst>
                <a:path w="2377440" h="470535">
                  <a:moveTo>
                    <a:pt x="2299076" y="0"/>
                  </a:moveTo>
                  <a:lnTo>
                    <a:pt x="78296" y="0"/>
                  </a:lnTo>
                  <a:lnTo>
                    <a:pt x="47829" y="6157"/>
                  </a:lnTo>
                  <a:lnTo>
                    <a:pt x="22940" y="22951"/>
                  </a:lnTo>
                  <a:lnTo>
                    <a:pt x="6155" y="47865"/>
                  </a:lnTo>
                  <a:lnTo>
                    <a:pt x="0" y="78382"/>
                  </a:lnTo>
                  <a:lnTo>
                    <a:pt x="0" y="391564"/>
                  </a:lnTo>
                  <a:lnTo>
                    <a:pt x="6155" y="422101"/>
                  </a:lnTo>
                  <a:lnTo>
                    <a:pt x="22940" y="447006"/>
                  </a:lnTo>
                  <a:lnTo>
                    <a:pt x="47829" y="463781"/>
                  </a:lnTo>
                  <a:lnTo>
                    <a:pt x="78296" y="469928"/>
                  </a:lnTo>
                  <a:lnTo>
                    <a:pt x="2299076" y="469928"/>
                  </a:lnTo>
                  <a:lnTo>
                    <a:pt x="2329582" y="463781"/>
                  </a:lnTo>
                  <a:lnTo>
                    <a:pt x="2354490" y="447006"/>
                  </a:lnTo>
                  <a:lnTo>
                    <a:pt x="2371283" y="422101"/>
                  </a:lnTo>
                  <a:lnTo>
                    <a:pt x="2377440" y="391564"/>
                  </a:lnTo>
                  <a:lnTo>
                    <a:pt x="2377440" y="78382"/>
                  </a:lnTo>
                  <a:lnTo>
                    <a:pt x="2371283" y="47865"/>
                  </a:lnTo>
                  <a:lnTo>
                    <a:pt x="2354490" y="22951"/>
                  </a:lnTo>
                  <a:lnTo>
                    <a:pt x="2329582" y="6157"/>
                  </a:lnTo>
                  <a:lnTo>
                    <a:pt x="2299076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" y="3620731"/>
              <a:ext cx="2377440" cy="470534"/>
            </a:xfrm>
            <a:custGeom>
              <a:avLst/>
              <a:gdLst/>
              <a:ahLst/>
              <a:cxnLst/>
              <a:rect l="l" t="t" r="r" b="b"/>
              <a:pathLst>
                <a:path w="2377440" h="470535">
                  <a:moveTo>
                    <a:pt x="0" y="78382"/>
                  </a:moveTo>
                  <a:lnTo>
                    <a:pt x="6155" y="47865"/>
                  </a:lnTo>
                  <a:lnTo>
                    <a:pt x="22940" y="22951"/>
                  </a:lnTo>
                  <a:lnTo>
                    <a:pt x="47829" y="6157"/>
                  </a:lnTo>
                  <a:lnTo>
                    <a:pt x="78296" y="0"/>
                  </a:lnTo>
                  <a:lnTo>
                    <a:pt x="2299076" y="0"/>
                  </a:lnTo>
                  <a:lnTo>
                    <a:pt x="2329582" y="6157"/>
                  </a:lnTo>
                  <a:lnTo>
                    <a:pt x="2354490" y="22951"/>
                  </a:lnTo>
                  <a:lnTo>
                    <a:pt x="2371283" y="47865"/>
                  </a:lnTo>
                  <a:lnTo>
                    <a:pt x="2377440" y="78382"/>
                  </a:lnTo>
                  <a:lnTo>
                    <a:pt x="2377440" y="391564"/>
                  </a:lnTo>
                  <a:lnTo>
                    <a:pt x="2371283" y="422101"/>
                  </a:lnTo>
                  <a:lnTo>
                    <a:pt x="2354490" y="447006"/>
                  </a:lnTo>
                  <a:lnTo>
                    <a:pt x="2329582" y="463781"/>
                  </a:lnTo>
                  <a:lnTo>
                    <a:pt x="2299076" y="469928"/>
                  </a:lnTo>
                  <a:lnTo>
                    <a:pt x="78296" y="469928"/>
                  </a:lnTo>
                  <a:lnTo>
                    <a:pt x="47829" y="463781"/>
                  </a:lnTo>
                  <a:lnTo>
                    <a:pt x="22940" y="447006"/>
                  </a:lnTo>
                  <a:lnTo>
                    <a:pt x="6155" y="422101"/>
                  </a:lnTo>
                  <a:lnTo>
                    <a:pt x="0" y="391564"/>
                  </a:lnTo>
                  <a:lnTo>
                    <a:pt x="0" y="78382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07685" y="1143000"/>
            <a:ext cx="3337560" cy="2390140"/>
            <a:chOff x="8107685" y="1143000"/>
            <a:chExt cx="3337560" cy="23901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7685" y="1143000"/>
              <a:ext cx="1592580" cy="23901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53840" y="1230654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39">
                  <a:moveTo>
                    <a:pt x="2266925" y="0"/>
                  </a:moveTo>
                  <a:lnTo>
                    <a:pt x="110441" y="0"/>
                  </a:lnTo>
                  <a:lnTo>
                    <a:pt x="67477" y="8687"/>
                  </a:lnTo>
                  <a:lnTo>
                    <a:pt x="32369" y="32369"/>
                  </a:lnTo>
                  <a:lnTo>
                    <a:pt x="8687" y="67477"/>
                  </a:lnTo>
                  <a:lnTo>
                    <a:pt x="0" y="110441"/>
                  </a:lnTo>
                  <a:lnTo>
                    <a:pt x="0" y="552425"/>
                  </a:lnTo>
                  <a:lnTo>
                    <a:pt x="8687" y="595400"/>
                  </a:lnTo>
                  <a:lnTo>
                    <a:pt x="32369" y="630533"/>
                  </a:lnTo>
                  <a:lnTo>
                    <a:pt x="67477" y="654241"/>
                  </a:lnTo>
                  <a:lnTo>
                    <a:pt x="110441" y="662940"/>
                  </a:lnTo>
                  <a:lnTo>
                    <a:pt x="2266925" y="662940"/>
                  </a:lnTo>
                  <a:lnTo>
                    <a:pt x="2309900" y="654241"/>
                  </a:lnTo>
                  <a:lnTo>
                    <a:pt x="2345033" y="630533"/>
                  </a:lnTo>
                  <a:lnTo>
                    <a:pt x="2368741" y="595400"/>
                  </a:lnTo>
                  <a:lnTo>
                    <a:pt x="2377440" y="552425"/>
                  </a:lnTo>
                  <a:lnTo>
                    <a:pt x="2377440" y="110441"/>
                  </a:lnTo>
                  <a:lnTo>
                    <a:pt x="2368741" y="67477"/>
                  </a:lnTo>
                  <a:lnTo>
                    <a:pt x="2345033" y="32369"/>
                  </a:lnTo>
                  <a:lnTo>
                    <a:pt x="2309900" y="8687"/>
                  </a:lnTo>
                  <a:lnTo>
                    <a:pt x="2266925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53840" y="1230654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39">
                  <a:moveTo>
                    <a:pt x="0" y="110441"/>
                  </a:moveTo>
                  <a:lnTo>
                    <a:pt x="8687" y="67477"/>
                  </a:lnTo>
                  <a:lnTo>
                    <a:pt x="32369" y="32369"/>
                  </a:lnTo>
                  <a:lnTo>
                    <a:pt x="67477" y="8687"/>
                  </a:lnTo>
                  <a:lnTo>
                    <a:pt x="110441" y="0"/>
                  </a:lnTo>
                  <a:lnTo>
                    <a:pt x="2266925" y="0"/>
                  </a:lnTo>
                  <a:lnTo>
                    <a:pt x="2309900" y="8687"/>
                  </a:lnTo>
                  <a:lnTo>
                    <a:pt x="2345033" y="32369"/>
                  </a:lnTo>
                  <a:lnTo>
                    <a:pt x="2368741" y="67477"/>
                  </a:lnTo>
                  <a:lnTo>
                    <a:pt x="2377440" y="110441"/>
                  </a:lnTo>
                  <a:lnTo>
                    <a:pt x="2377440" y="552425"/>
                  </a:lnTo>
                  <a:lnTo>
                    <a:pt x="2368741" y="595400"/>
                  </a:lnTo>
                  <a:lnTo>
                    <a:pt x="2345033" y="630533"/>
                  </a:lnTo>
                  <a:lnTo>
                    <a:pt x="2309900" y="654241"/>
                  </a:lnTo>
                  <a:lnTo>
                    <a:pt x="2266925" y="662940"/>
                  </a:lnTo>
                  <a:lnTo>
                    <a:pt x="110441" y="662940"/>
                  </a:lnTo>
                  <a:lnTo>
                    <a:pt x="67477" y="654241"/>
                  </a:lnTo>
                  <a:lnTo>
                    <a:pt x="32369" y="630533"/>
                  </a:lnTo>
                  <a:lnTo>
                    <a:pt x="8687" y="595400"/>
                  </a:lnTo>
                  <a:lnTo>
                    <a:pt x="0" y="552425"/>
                  </a:lnTo>
                  <a:lnTo>
                    <a:pt x="0" y="110441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33831" y="3703358"/>
            <a:ext cx="2857500" cy="2794000"/>
            <a:chOff x="9133831" y="3703358"/>
            <a:chExt cx="2857500" cy="27940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3831" y="4345938"/>
              <a:ext cx="2842266" cy="215138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599919" y="3717328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39">
                  <a:moveTo>
                    <a:pt x="2266998" y="0"/>
                  </a:moveTo>
                  <a:lnTo>
                    <a:pt x="110514" y="0"/>
                  </a:lnTo>
                  <a:lnTo>
                    <a:pt x="67539" y="8687"/>
                  </a:lnTo>
                  <a:lnTo>
                    <a:pt x="32406" y="32369"/>
                  </a:lnTo>
                  <a:lnTo>
                    <a:pt x="8698" y="67477"/>
                  </a:lnTo>
                  <a:lnTo>
                    <a:pt x="0" y="110441"/>
                  </a:lnTo>
                  <a:lnTo>
                    <a:pt x="0" y="552425"/>
                  </a:lnTo>
                  <a:lnTo>
                    <a:pt x="8698" y="595400"/>
                  </a:lnTo>
                  <a:lnTo>
                    <a:pt x="32406" y="630533"/>
                  </a:lnTo>
                  <a:lnTo>
                    <a:pt x="67539" y="654241"/>
                  </a:lnTo>
                  <a:lnTo>
                    <a:pt x="110514" y="662940"/>
                  </a:lnTo>
                  <a:lnTo>
                    <a:pt x="2266998" y="662940"/>
                  </a:lnTo>
                  <a:lnTo>
                    <a:pt x="2309962" y="654241"/>
                  </a:lnTo>
                  <a:lnTo>
                    <a:pt x="2345070" y="630533"/>
                  </a:lnTo>
                  <a:lnTo>
                    <a:pt x="2368752" y="595400"/>
                  </a:lnTo>
                  <a:lnTo>
                    <a:pt x="2377440" y="552425"/>
                  </a:lnTo>
                  <a:lnTo>
                    <a:pt x="2377440" y="110441"/>
                  </a:lnTo>
                  <a:lnTo>
                    <a:pt x="2368752" y="67477"/>
                  </a:lnTo>
                  <a:lnTo>
                    <a:pt x="2345070" y="32369"/>
                  </a:lnTo>
                  <a:lnTo>
                    <a:pt x="2309962" y="8687"/>
                  </a:lnTo>
                  <a:lnTo>
                    <a:pt x="2266998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99919" y="3717328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39">
                  <a:moveTo>
                    <a:pt x="0" y="110441"/>
                  </a:moveTo>
                  <a:lnTo>
                    <a:pt x="8698" y="67477"/>
                  </a:lnTo>
                  <a:lnTo>
                    <a:pt x="32406" y="32369"/>
                  </a:lnTo>
                  <a:lnTo>
                    <a:pt x="67539" y="8687"/>
                  </a:lnTo>
                  <a:lnTo>
                    <a:pt x="110514" y="0"/>
                  </a:lnTo>
                  <a:lnTo>
                    <a:pt x="2266998" y="0"/>
                  </a:lnTo>
                  <a:lnTo>
                    <a:pt x="2309962" y="8687"/>
                  </a:lnTo>
                  <a:lnTo>
                    <a:pt x="2345070" y="32369"/>
                  </a:lnTo>
                  <a:lnTo>
                    <a:pt x="2368752" y="67477"/>
                  </a:lnTo>
                  <a:lnTo>
                    <a:pt x="2377440" y="110441"/>
                  </a:lnTo>
                  <a:lnTo>
                    <a:pt x="2377440" y="552425"/>
                  </a:lnTo>
                  <a:lnTo>
                    <a:pt x="2368752" y="595400"/>
                  </a:lnTo>
                  <a:lnTo>
                    <a:pt x="2345070" y="630533"/>
                  </a:lnTo>
                  <a:lnTo>
                    <a:pt x="2309962" y="654241"/>
                  </a:lnTo>
                  <a:lnTo>
                    <a:pt x="2266998" y="662940"/>
                  </a:lnTo>
                  <a:lnTo>
                    <a:pt x="110514" y="662940"/>
                  </a:lnTo>
                  <a:lnTo>
                    <a:pt x="67539" y="654241"/>
                  </a:lnTo>
                  <a:lnTo>
                    <a:pt x="32406" y="630533"/>
                  </a:lnTo>
                  <a:lnTo>
                    <a:pt x="8698" y="595400"/>
                  </a:lnTo>
                  <a:lnTo>
                    <a:pt x="0" y="552425"/>
                  </a:lnTo>
                  <a:lnTo>
                    <a:pt x="0" y="110441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4986" y="3726423"/>
            <a:ext cx="21355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Підготуй</a:t>
            </a:r>
            <a:r>
              <a:rPr sz="1400" b="1" spc="16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своє</a:t>
            </a:r>
            <a:r>
              <a:rPr sz="1400" b="1" spc="15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робоче</a:t>
            </a:r>
            <a:r>
              <a:rPr sz="1400" b="1" spc="13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2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місце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1920" y="5915628"/>
            <a:ext cx="2903855" cy="688975"/>
            <a:chOff x="1391920" y="5915628"/>
            <a:chExt cx="2903855" cy="688975"/>
          </a:xfrm>
        </p:grpSpPr>
        <p:sp>
          <p:nvSpPr>
            <p:cNvPr id="20" name="object 20"/>
            <p:cNvSpPr/>
            <p:nvPr/>
          </p:nvSpPr>
          <p:spPr>
            <a:xfrm>
              <a:off x="1405890" y="5929598"/>
              <a:ext cx="2875915" cy="661035"/>
            </a:xfrm>
            <a:custGeom>
              <a:avLst/>
              <a:gdLst/>
              <a:ahLst/>
              <a:cxnLst/>
              <a:rect l="l" t="t" r="r" b="b"/>
              <a:pathLst>
                <a:path w="2875915" h="661034">
                  <a:moveTo>
                    <a:pt x="2765200" y="0"/>
                  </a:moveTo>
                  <a:lnTo>
                    <a:pt x="110084" y="0"/>
                  </a:lnTo>
                  <a:lnTo>
                    <a:pt x="67236" y="8651"/>
                  </a:lnTo>
                  <a:lnTo>
                    <a:pt x="32244" y="32244"/>
                  </a:lnTo>
                  <a:lnTo>
                    <a:pt x="8651" y="67236"/>
                  </a:lnTo>
                  <a:lnTo>
                    <a:pt x="0" y="110084"/>
                  </a:lnTo>
                  <a:lnTo>
                    <a:pt x="0" y="550353"/>
                  </a:lnTo>
                  <a:lnTo>
                    <a:pt x="8651" y="593201"/>
                  </a:lnTo>
                  <a:lnTo>
                    <a:pt x="32244" y="628194"/>
                  </a:lnTo>
                  <a:lnTo>
                    <a:pt x="67236" y="651788"/>
                  </a:lnTo>
                  <a:lnTo>
                    <a:pt x="110084" y="660440"/>
                  </a:lnTo>
                  <a:lnTo>
                    <a:pt x="2765200" y="660440"/>
                  </a:lnTo>
                  <a:lnTo>
                    <a:pt x="2808048" y="651788"/>
                  </a:lnTo>
                  <a:lnTo>
                    <a:pt x="2843043" y="628194"/>
                  </a:lnTo>
                  <a:lnTo>
                    <a:pt x="2866640" y="593201"/>
                  </a:lnTo>
                  <a:lnTo>
                    <a:pt x="2875294" y="550353"/>
                  </a:lnTo>
                  <a:lnTo>
                    <a:pt x="2875294" y="110084"/>
                  </a:lnTo>
                  <a:lnTo>
                    <a:pt x="2866640" y="67236"/>
                  </a:lnTo>
                  <a:lnTo>
                    <a:pt x="2843043" y="32244"/>
                  </a:lnTo>
                  <a:lnTo>
                    <a:pt x="2808048" y="8651"/>
                  </a:lnTo>
                  <a:lnTo>
                    <a:pt x="2765200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5890" y="5929598"/>
              <a:ext cx="2875915" cy="661035"/>
            </a:xfrm>
            <a:custGeom>
              <a:avLst/>
              <a:gdLst/>
              <a:ahLst/>
              <a:cxnLst/>
              <a:rect l="l" t="t" r="r" b="b"/>
              <a:pathLst>
                <a:path w="2875915" h="661034">
                  <a:moveTo>
                    <a:pt x="0" y="110084"/>
                  </a:moveTo>
                  <a:lnTo>
                    <a:pt x="8651" y="67236"/>
                  </a:lnTo>
                  <a:lnTo>
                    <a:pt x="32244" y="32244"/>
                  </a:lnTo>
                  <a:lnTo>
                    <a:pt x="67236" y="8651"/>
                  </a:lnTo>
                  <a:lnTo>
                    <a:pt x="110084" y="0"/>
                  </a:lnTo>
                  <a:lnTo>
                    <a:pt x="2765200" y="0"/>
                  </a:lnTo>
                  <a:lnTo>
                    <a:pt x="2808048" y="8651"/>
                  </a:lnTo>
                  <a:lnTo>
                    <a:pt x="2843043" y="32244"/>
                  </a:lnTo>
                  <a:lnTo>
                    <a:pt x="2866640" y="67236"/>
                  </a:lnTo>
                  <a:lnTo>
                    <a:pt x="2875294" y="110084"/>
                  </a:lnTo>
                  <a:lnTo>
                    <a:pt x="2875294" y="550353"/>
                  </a:lnTo>
                  <a:lnTo>
                    <a:pt x="2866640" y="593201"/>
                  </a:lnTo>
                  <a:lnTo>
                    <a:pt x="2843043" y="628194"/>
                  </a:lnTo>
                  <a:lnTo>
                    <a:pt x="2808048" y="651788"/>
                  </a:lnTo>
                  <a:lnTo>
                    <a:pt x="2765200" y="660440"/>
                  </a:lnTo>
                  <a:lnTo>
                    <a:pt x="110084" y="660440"/>
                  </a:lnTo>
                  <a:lnTo>
                    <a:pt x="67236" y="651788"/>
                  </a:lnTo>
                  <a:lnTo>
                    <a:pt x="32244" y="628194"/>
                  </a:lnTo>
                  <a:lnTo>
                    <a:pt x="8651" y="593201"/>
                  </a:lnTo>
                  <a:lnTo>
                    <a:pt x="0" y="550353"/>
                  </a:lnTo>
                  <a:lnTo>
                    <a:pt x="0" y="110084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01710" y="5917550"/>
            <a:ext cx="24784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Коли</a:t>
            </a:r>
            <a:r>
              <a:rPr sz="1400" b="1" spc="16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вчитель</a:t>
            </a:r>
            <a:r>
              <a:rPr sz="1400" b="1" spc="14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починає</a:t>
            </a:r>
            <a:r>
              <a:rPr sz="1400" b="1" spc="17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говорити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потрібно</a:t>
            </a:r>
            <a:r>
              <a:rPr sz="1400" b="1" spc="16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5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припинити</a:t>
            </a:r>
            <a:r>
              <a:rPr sz="1400" b="1" spc="15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роботу</a:t>
            </a:r>
            <a:r>
              <a:rPr sz="1400" b="1" spc="12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2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й </a:t>
            </a:r>
            <a:r>
              <a:rPr sz="1400" b="1" spc="6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уважно</a:t>
            </a:r>
            <a:r>
              <a:rPr sz="1400" b="1" spc="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слухати</a:t>
            </a:r>
            <a:r>
              <a:rPr sz="1400" b="1" spc="2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інструктаж!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05845" y="1216684"/>
            <a:ext cx="2405380" cy="688340"/>
            <a:chOff x="3705845" y="1216684"/>
            <a:chExt cx="2405380" cy="688340"/>
          </a:xfrm>
        </p:grpSpPr>
        <p:sp>
          <p:nvSpPr>
            <p:cNvPr id="24" name="object 24"/>
            <p:cNvSpPr/>
            <p:nvPr/>
          </p:nvSpPr>
          <p:spPr>
            <a:xfrm>
              <a:off x="3719815" y="1230654"/>
              <a:ext cx="2377440" cy="660400"/>
            </a:xfrm>
            <a:custGeom>
              <a:avLst/>
              <a:gdLst/>
              <a:ahLst/>
              <a:cxnLst/>
              <a:rect l="l" t="t" r="r" b="b"/>
              <a:pathLst>
                <a:path w="2377440" h="660400">
                  <a:moveTo>
                    <a:pt x="2267364" y="0"/>
                  </a:moveTo>
                  <a:lnTo>
                    <a:pt x="110093" y="0"/>
                  </a:lnTo>
                  <a:lnTo>
                    <a:pt x="67246" y="8640"/>
                  </a:lnTo>
                  <a:lnTo>
                    <a:pt x="32250" y="32214"/>
                  </a:lnTo>
                  <a:lnTo>
                    <a:pt x="8653" y="67199"/>
                  </a:lnTo>
                  <a:lnTo>
                    <a:pt x="0" y="110075"/>
                  </a:lnTo>
                  <a:lnTo>
                    <a:pt x="0" y="550285"/>
                  </a:lnTo>
                  <a:lnTo>
                    <a:pt x="8653" y="593130"/>
                  </a:lnTo>
                  <a:lnTo>
                    <a:pt x="32250" y="628119"/>
                  </a:lnTo>
                  <a:lnTo>
                    <a:pt x="67246" y="651710"/>
                  </a:lnTo>
                  <a:lnTo>
                    <a:pt x="110093" y="660361"/>
                  </a:lnTo>
                  <a:lnTo>
                    <a:pt x="2267364" y="660361"/>
                  </a:lnTo>
                  <a:lnTo>
                    <a:pt x="2310209" y="651710"/>
                  </a:lnTo>
                  <a:lnTo>
                    <a:pt x="2345198" y="628119"/>
                  </a:lnTo>
                  <a:lnTo>
                    <a:pt x="2368789" y="593130"/>
                  </a:lnTo>
                  <a:lnTo>
                    <a:pt x="2377440" y="550285"/>
                  </a:lnTo>
                  <a:lnTo>
                    <a:pt x="2377440" y="110075"/>
                  </a:lnTo>
                  <a:lnTo>
                    <a:pt x="2368789" y="67199"/>
                  </a:lnTo>
                  <a:lnTo>
                    <a:pt x="2345198" y="32214"/>
                  </a:lnTo>
                  <a:lnTo>
                    <a:pt x="2310209" y="8640"/>
                  </a:lnTo>
                  <a:lnTo>
                    <a:pt x="2267364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9815" y="1230654"/>
              <a:ext cx="2377440" cy="660400"/>
            </a:xfrm>
            <a:custGeom>
              <a:avLst/>
              <a:gdLst/>
              <a:ahLst/>
              <a:cxnLst/>
              <a:rect l="l" t="t" r="r" b="b"/>
              <a:pathLst>
                <a:path w="2377440" h="660400">
                  <a:moveTo>
                    <a:pt x="0" y="110075"/>
                  </a:moveTo>
                  <a:lnTo>
                    <a:pt x="8653" y="67199"/>
                  </a:lnTo>
                  <a:lnTo>
                    <a:pt x="32250" y="32214"/>
                  </a:lnTo>
                  <a:lnTo>
                    <a:pt x="67246" y="8640"/>
                  </a:lnTo>
                  <a:lnTo>
                    <a:pt x="110093" y="0"/>
                  </a:lnTo>
                  <a:lnTo>
                    <a:pt x="2267364" y="0"/>
                  </a:lnTo>
                  <a:lnTo>
                    <a:pt x="2310209" y="8640"/>
                  </a:lnTo>
                  <a:lnTo>
                    <a:pt x="2345198" y="32214"/>
                  </a:lnTo>
                  <a:lnTo>
                    <a:pt x="2368789" y="67199"/>
                  </a:lnTo>
                  <a:lnTo>
                    <a:pt x="2377440" y="110075"/>
                  </a:lnTo>
                  <a:lnTo>
                    <a:pt x="2377440" y="550285"/>
                  </a:lnTo>
                  <a:lnTo>
                    <a:pt x="2368789" y="593130"/>
                  </a:lnTo>
                  <a:lnTo>
                    <a:pt x="2345198" y="628119"/>
                  </a:lnTo>
                  <a:lnTo>
                    <a:pt x="2310209" y="651710"/>
                  </a:lnTo>
                  <a:lnTo>
                    <a:pt x="2267364" y="660361"/>
                  </a:lnTo>
                  <a:lnTo>
                    <a:pt x="110093" y="660361"/>
                  </a:lnTo>
                  <a:lnTo>
                    <a:pt x="67246" y="651710"/>
                  </a:lnTo>
                  <a:lnTo>
                    <a:pt x="32250" y="628119"/>
                  </a:lnTo>
                  <a:lnTo>
                    <a:pt x="8653" y="593130"/>
                  </a:lnTo>
                  <a:lnTo>
                    <a:pt x="0" y="550285"/>
                  </a:lnTo>
                  <a:lnTo>
                    <a:pt x="0" y="110075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81789" y="1217971"/>
            <a:ext cx="20510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Перед</a:t>
            </a:r>
            <a:r>
              <a:rPr sz="1400" b="1" spc="114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роботою</a:t>
            </a:r>
            <a:r>
              <a:rPr sz="1400" b="1" spc="10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перевірте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справність</a:t>
            </a:r>
            <a:r>
              <a:rPr sz="1400" b="1" spc="15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інструментів</a:t>
            </a:r>
            <a:r>
              <a:rPr sz="1400" b="1" spc="19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2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та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наявність</a:t>
            </a:r>
            <a:r>
              <a:rPr sz="1400" b="1" spc="8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матеріалів</a:t>
            </a:r>
            <a:endParaRPr sz="1400">
              <a:latin typeface="Liberation Sans Narrow"/>
              <a:cs typeface="Liberation Sans Narro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54686" y="5902984"/>
            <a:ext cx="2405380" cy="690880"/>
            <a:chOff x="5854686" y="5902984"/>
            <a:chExt cx="2405380" cy="690880"/>
          </a:xfrm>
        </p:grpSpPr>
        <p:sp>
          <p:nvSpPr>
            <p:cNvPr id="28" name="object 28"/>
            <p:cNvSpPr/>
            <p:nvPr/>
          </p:nvSpPr>
          <p:spPr>
            <a:xfrm>
              <a:off x="5868656" y="5916954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40">
                  <a:moveTo>
                    <a:pt x="2266925" y="0"/>
                  </a:moveTo>
                  <a:lnTo>
                    <a:pt x="110514" y="0"/>
                  </a:lnTo>
                  <a:lnTo>
                    <a:pt x="67508" y="8677"/>
                  </a:lnTo>
                  <a:lnTo>
                    <a:pt x="32378" y="32343"/>
                  </a:lnTo>
                  <a:lnTo>
                    <a:pt x="8688" y="67447"/>
                  </a:lnTo>
                  <a:lnTo>
                    <a:pt x="0" y="110441"/>
                  </a:lnTo>
                  <a:lnTo>
                    <a:pt x="0" y="552425"/>
                  </a:lnTo>
                  <a:lnTo>
                    <a:pt x="8688" y="595430"/>
                  </a:lnTo>
                  <a:lnTo>
                    <a:pt x="32378" y="630560"/>
                  </a:lnTo>
                  <a:lnTo>
                    <a:pt x="67508" y="654251"/>
                  </a:lnTo>
                  <a:lnTo>
                    <a:pt x="110514" y="662940"/>
                  </a:lnTo>
                  <a:lnTo>
                    <a:pt x="2266925" y="662940"/>
                  </a:lnTo>
                  <a:lnTo>
                    <a:pt x="2309931" y="654251"/>
                  </a:lnTo>
                  <a:lnTo>
                    <a:pt x="2345061" y="630560"/>
                  </a:lnTo>
                  <a:lnTo>
                    <a:pt x="2368751" y="595430"/>
                  </a:lnTo>
                  <a:lnTo>
                    <a:pt x="2377440" y="552425"/>
                  </a:lnTo>
                  <a:lnTo>
                    <a:pt x="2377440" y="110441"/>
                  </a:lnTo>
                  <a:lnTo>
                    <a:pt x="2368751" y="67447"/>
                  </a:lnTo>
                  <a:lnTo>
                    <a:pt x="2345061" y="32343"/>
                  </a:lnTo>
                  <a:lnTo>
                    <a:pt x="2309931" y="8677"/>
                  </a:lnTo>
                  <a:lnTo>
                    <a:pt x="2266925" y="0"/>
                  </a:lnTo>
                  <a:close/>
                </a:path>
              </a:pathLst>
            </a:custGeom>
            <a:solidFill>
              <a:srgbClr val="F8CB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8656" y="5916954"/>
              <a:ext cx="2377440" cy="662940"/>
            </a:xfrm>
            <a:custGeom>
              <a:avLst/>
              <a:gdLst/>
              <a:ahLst/>
              <a:cxnLst/>
              <a:rect l="l" t="t" r="r" b="b"/>
              <a:pathLst>
                <a:path w="2377440" h="662940">
                  <a:moveTo>
                    <a:pt x="0" y="110441"/>
                  </a:moveTo>
                  <a:lnTo>
                    <a:pt x="8688" y="67447"/>
                  </a:lnTo>
                  <a:lnTo>
                    <a:pt x="32378" y="32343"/>
                  </a:lnTo>
                  <a:lnTo>
                    <a:pt x="67508" y="8677"/>
                  </a:lnTo>
                  <a:lnTo>
                    <a:pt x="110514" y="0"/>
                  </a:lnTo>
                  <a:lnTo>
                    <a:pt x="2266925" y="0"/>
                  </a:lnTo>
                  <a:lnTo>
                    <a:pt x="2309931" y="8677"/>
                  </a:lnTo>
                  <a:lnTo>
                    <a:pt x="2345061" y="32343"/>
                  </a:lnTo>
                  <a:lnTo>
                    <a:pt x="2368751" y="67447"/>
                  </a:lnTo>
                  <a:lnTo>
                    <a:pt x="2377440" y="110441"/>
                  </a:lnTo>
                  <a:lnTo>
                    <a:pt x="2377440" y="552425"/>
                  </a:lnTo>
                  <a:lnTo>
                    <a:pt x="2368751" y="595430"/>
                  </a:lnTo>
                  <a:lnTo>
                    <a:pt x="2345061" y="630560"/>
                  </a:lnTo>
                  <a:lnTo>
                    <a:pt x="2309931" y="654251"/>
                  </a:lnTo>
                  <a:lnTo>
                    <a:pt x="2266925" y="662940"/>
                  </a:lnTo>
                  <a:lnTo>
                    <a:pt x="110514" y="662940"/>
                  </a:lnTo>
                  <a:lnTo>
                    <a:pt x="67508" y="654251"/>
                  </a:lnTo>
                  <a:lnTo>
                    <a:pt x="32378" y="630560"/>
                  </a:lnTo>
                  <a:lnTo>
                    <a:pt x="8688" y="595430"/>
                  </a:lnTo>
                  <a:lnTo>
                    <a:pt x="0" y="552425"/>
                  </a:lnTo>
                  <a:lnTo>
                    <a:pt x="0" y="110441"/>
                  </a:lnTo>
                  <a:close/>
                </a:path>
              </a:pathLst>
            </a:custGeom>
            <a:ln w="2794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59788" y="5906763"/>
            <a:ext cx="15913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Роботу</a:t>
            </a:r>
            <a:r>
              <a:rPr sz="1400" b="1" spc="7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8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можна </a:t>
            </a:r>
            <a:r>
              <a:rPr sz="1400" b="1" spc="2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розпочинати</a:t>
            </a:r>
            <a:r>
              <a:rPr sz="1400" b="1" spc="9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5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лише</a:t>
            </a:r>
            <a:r>
              <a:rPr sz="1400" b="1" spc="14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5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з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дозволу</a:t>
            </a:r>
            <a:r>
              <a:rPr sz="1400" b="1" spc="15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вчителя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12802" y="1218530"/>
            <a:ext cx="20612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Забороняється</a:t>
            </a:r>
            <a:r>
              <a:rPr sz="1400" b="1" spc="14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працювати </a:t>
            </a:r>
            <a:r>
              <a:rPr sz="1400" b="1" spc="5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несправними</a:t>
            </a:r>
            <a:r>
              <a:rPr sz="1400" b="1" spc="3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чи</a:t>
            </a:r>
            <a:r>
              <a:rPr sz="1400" b="1" spc="4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4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тупими </a:t>
            </a:r>
            <a:r>
              <a:rPr sz="14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інструментами!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18008" y="3812935"/>
            <a:ext cx="2141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Використовуйте</a:t>
            </a:r>
            <a:r>
              <a:rPr sz="1400" b="1" spc="16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-1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інструмент</a:t>
            </a:r>
            <a:endParaRPr sz="1400">
              <a:latin typeface="Liberation Sans Narrow"/>
              <a:cs typeface="Liberation Sans Narrow"/>
            </a:endParaRPr>
          </a:p>
          <a:p>
            <a:pPr marL="1270" algn="ctr">
              <a:lnSpc>
                <a:spcPct val="100000"/>
              </a:lnSpc>
            </a:pPr>
            <a:r>
              <a:rPr sz="1400" b="1" spc="5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лише</a:t>
            </a:r>
            <a:r>
              <a:rPr sz="1400" b="1" spc="1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за</a:t>
            </a:r>
            <a:r>
              <a:rPr sz="1400" b="1" spc="30" dirty="0">
                <a:solidFill>
                  <a:srgbClr val="833B0C"/>
                </a:solidFill>
                <a:latin typeface="Liberation Sans Narrow"/>
                <a:cs typeface="Liberation Sans Narrow"/>
              </a:rPr>
              <a:t> </a:t>
            </a:r>
            <a:r>
              <a:rPr sz="1400" b="1" spc="45" dirty="0">
                <a:solidFill>
                  <a:srgbClr val="833B0C"/>
                </a:solidFill>
                <a:latin typeface="Liberation Sans Narrow"/>
                <a:cs typeface="Liberation Sans Narrow"/>
              </a:rPr>
              <a:t>призначенням</a:t>
            </a:r>
            <a:endParaRPr sz="1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Відгадай</a:t>
            </a:r>
            <a:r>
              <a:rPr sz="2000" b="1" spc="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загадку</a:t>
            </a:r>
            <a:endParaRPr sz="200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71440" y="1551915"/>
            <a:ext cx="6741795" cy="3757295"/>
            <a:chOff x="5171440" y="1551915"/>
            <a:chExt cx="6741795" cy="3757295"/>
          </a:xfrm>
        </p:grpSpPr>
        <p:sp>
          <p:nvSpPr>
            <p:cNvPr id="4" name="object 4"/>
            <p:cNvSpPr/>
            <p:nvPr/>
          </p:nvSpPr>
          <p:spPr>
            <a:xfrm>
              <a:off x="5177790" y="1558265"/>
              <a:ext cx="6729095" cy="3744595"/>
            </a:xfrm>
            <a:custGeom>
              <a:avLst/>
              <a:gdLst/>
              <a:ahLst/>
              <a:cxnLst/>
              <a:rect l="l" t="t" r="r" b="b"/>
              <a:pathLst>
                <a:path w="6729095" h="3744595">
                  <a:moveTo>
                    <a:pt x="6104479" y="0"/>
                  </a:moveTo>
                  <a:lnTo>
                    <a:pt x="623931" y="0"/>
                  </a:lnTo>
                  <a:lnTo>
                    <a:pt x="575177" y="1877"/>
                  </a:lnTo>
                  <a:lnTo>
                    <a:pt x="527448" y="7417"/>
                  </a:lnTo>
                  <a:lnTo>
                    <a:pt x="480883" y="16480"/>
                  </a:lnTo>
                  <a:lnTo>
                    <a:pt x="435621" y="28929"/>
                  </a:lnTo>
                  <a:lnTo>
                    <a:pt x="391800" y="44624"/>
                  </a:lnTo>
                  <a:lnTo>
                    <a:pt x="349560" y="63426"/>
                  </a:lnTo>
                  <a:lnTo>
                    <a:pt x="309040" y="85197"/>
                  </a:lnTo>
                  <a:lnTo>
                    <a:pt x="270377" y="109797"/>
                  </a:lnTo>
                  <a:lnTo>
                    <a:pt x="233711" y="137089"/>
                  </a:lnTo>
                  <a:lnTo>
                    <a:pt x="199181" y="166934"/>
                  </a:lnTo>
                  <a:lnTo>
                    <a:pt x="166926" y="199192"/>
                  </a:lnTo>
                  <a:lnTo>
                    <a:pt x="137084" y="233725"/>
                  </a:lnTo>
                  <a:lnTo>
                    <a:pt x="109793" y="270394"/>
                  </a:lnTo>
                  <a:lnTo>
                    <a:pt x="85194" y="309061"/>
                  </a:lnTo>
                  <a:lnTo>
                    <a:pt x="63424" y="349587"/>
                  </a:lnTo>
                  <a:lnTo>
                    <a:pt x="44623" y="391832"/>
                  </a:lnTo>
                  <a:lnTo>
                    <a:pt x="28928" y="435659"/>
                  </a:lnTo>
                  <a:lnTo>
                    <a:pt x="16480" y="480929"/>
                  </a:lnTo>
                  <a:lnTo>
                    <a:pt x="7417" y="527502"/>
                  </a:lnTo>
                  <a:lnTo>
                    <a:pt x="1877" y="575240"/>
                  </a:lnTo>
                  <a:lnTo>
                    <a:pt x="0" y="624004"/>
                  </a:lnTo>
                  <a:lnTo>
                    <a:pt x="0" y="3120024"/>
                  </a:lnTo>
                  <a:lnTo>
                    <a:pt x="1877" y="3168778"/>
                  </a:lnTo>
                  <a:lnTo>
                    <a:pt x="7417" y="3216508"/>
                  </a:lnTo>
                  <a:lnTo>
                    <a:pt x="16480" y="3263073"/>
                  </a:lnTo>
                  <a:lnTo>
                    <a:pt x="28928" y="3308336"/>
                  </a:lnTo>
                  <a:lnTo>
                    <a:pt x="44623" y="3352157"/>
                  </a:lnTo>
                  <a:lnTo>
                    <a:pt x="63424" y="3394397"/>
                  </a:lnTo>
                  <a:lnTo>
                    <a:pt x="85194" y="3434919"/>
                  </a:lnTo>
                  <a:lnTo>
                    <a:pt x="109793" y="3473582"/>
                  </a:lnTo>
                  <a:lnTo>
                    <a:pt x="137084" y="3510249"/>
                  </a:lnTo>
                  <a:lnTo>
                    <a:pt x="166926" y="3544780"/>
                  </a:lnTo>
                  <a:lnTo>
                    <a:pt x="199181" y="3577036"/>
                  </a:lnTo>
                  <a:lnTo>
                    <a:pt x="233711" y="3606879"/>
                  </a:lnTo>
                  <a:lnTo>
                    <a:pt x="270377" y="3634170"/>
                  </a:lnTo>
                  <a:lnTo>
                    <a:pt x="309040" y="3658771"/>
                  </a:lnTo>
                  <a:lnTo>
                    <a:pt x="349560" y="3680541"/>
                  </a:lnTo>
                  <a:lnTo>
                    <a:pt x="391800" y="3699343"/>
                  </a:lnTo>
                  <a:lnTo>
                    <a:pt x="435621" y="3715038"/>
                  </a:lnTo>
                  <a:lnTo>
                    <a:pt x="480883" y="3727487"/>
                  </a:lnTo>
                  <a:lnTo>
                    <a:pt x="527448" y="3736551"/>
                  </a:lnTo>
                  <a:lnTo>
                    <a:pt x="575177" y="3742091"/>
                  </a:lnTo>
                  <a:lnTo>
                    <a:pt x="623931" y="3743968"/>
                  </a:lnTo>
                  <a:lnTo>
                    <a:pt x="6104479" y="3743968"/>
                  </a:lnTo>
                  <a:lnTo>
                    <a:pt x="6153244" y="3742091"/>
                  </a:lnTo>
                  <a:lnTo>
                    <a:pt x="6200982" y="3736551"/>
                  </a:lnTo>
                  <a:lnTo>
                    <a:pt x="6247555" y="3727487"/>
                  </a:lnTo>
                  <a:lnTo>
                    <a:pt x="6292824" y="3715038"/>
                  </a:lnTo>
                  <a:lnTo>
                    <a:pt x="6336651" y="3699343"/>
                  </a:lnTo>
                  <a:lnTo>
                    <a:pt x="6378897" y="3680541"/>
                  </a:lnTo>
                  <a:lnTo>
                    <a:pt x="6419422" y="3658771"/>
                  </a:lnTo>
                  <a:lnTo>
                    <a:pt x="6458089" y="3634170"/>
                  </a:lnTo>
                  <a:lnTo>
                    <a:pt x="6494759" y="3606879"/>
                  </a:lnTo>
                  <a:lnTo>
                    <a:pt x="6529292" y="3577036"/>
                  </a:lnTo>
                  <a:lnTo>
                    <a:pt x="6561550" y="3544780"/>
                  </a:lnTo>
                  <a:lnTo>
                    <a:pt x="6591394" y="3510249"/>
                  </a:lnTo>
                  <a:lnTo>
                    <a:pt x="6618686" y="3473582"/>
                  </a:lnTo>
                  <a:lnTo>
                    <a:pt x="6643287" y="3434919"/>
                  </a:lnTo>
                  <a:lnTo>
                    <a:pt x="6665058" y="3394397"/>
                  </a:lnTo>
                  <a:lnTo>
                    <a:pt x="6683860" y="3352157"/>
                  </a:lnTo>
                  <a:lnTo>
                    <a:pt x="6699555" y="3308336"/>
                  </a:lnTo>
                  <a:lnTo>
                    <a:pt x="6712003" y="3263073"/>
                  </a:lnTo>
                  <a:lnTo>
                    <a:pt x="6721067" y="3216508"/>
                  </a:lnTo>
                  <a:lnTo>
                    <a:pt x="6726607" y="3168778"/>
                  </a:lnTo>
                  <a:lnTo>
                    <a:pt x="6728484" y="3120024"/>
                  </a:lnTo>
                  <a:lnTo>
                    <a:pt x="6728484" y="624004"/>
                  </a:lnTo>
                  <a:lnTo>
                    <a:pt x="6726607" y="575240"/>
                  </a:lnTo>
                  <a:lnTo>
                    <a:pt x="6721067" y="527502"/>
                  </a:lnTo>
                  <a:lnTo>
                    <a:pt x="6712003" y="480929"/>
                  </a:lnTo>
                  <a:lnTo>
                    <a:pt x="6699555" y="435659"/>
                  </a:lnTo>
                  <a:lnTo>
                    <a:pt x="6683860" y="391832"/>
                  </a:lnTo>
                  <a:lnTo>
                    <a:pt x="6665058" y="349587"/>
                  </a:lnTo>
                  <a:lnTo>
                    <a:pt x="6643287" y="309061"/>
                  </a:lnTo>
                  <a:lnTo>
                    <a:pt x="6618686" y="270394"/>
                  </a:lnTo>
                  <a:lnTo>
                    <a:pt x="6591394" y="233725"/>
                  </a:lnTo>
                  <a:lnTo>
                    <a:pt x="6561550" y="199192"/>
                  </a:lnTo>
                  <a:lnTo>
                    <a:pt x="6529292" y="166934"/>
                  </a:lnTo>
                  <a:lnTo>
                    <a:pt x="6494759" y="137089"/>
                  </a:lnTo>
                  <a:lnTo>
                    <a:pt x="6458089" y="109797"/>
                  </a:lnTo>
                  <a:lnTo>
                    <a:pt x="6419422" y="85197"/>
                  </a:lnTo>
                  <a:lnTo>
                    <a:pt x="6378897" y="63426"/>
                  </a:lnTo>
                  <a:lnTo>
                    <a:pt x="6336651" y="44624"/>
                  </a:lnTo>
                  <a:lnTo>
                    <a:pt x="6292824" y="28929"/>
                  </a:lnTo>
                  <a:lnTo>
                    <a:pt x="6247555" y="16480"/>
                  </a:lnTo>
                  <a:lnTo>
                    <a:pt x="6200982" y="7417"/>
                  </a:lnTo>
                  <a:lnTo>
                    <a:pt x="6153244" y="1877"/>
                  </a:lnTo>
                  <a:lnTo>
                    <a:pt x="610447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7790" y="1558265"/>
              <a:ext cx="6729095" cy="3744595"/>
            </a:xfrm>
            <a:custGeom>
              <a:avLst/>
              <a:gdLst/>
              <a:ahLst/>
              <a:cxnLst/>
              <a:rect l="l" t="t" r="r" b="b"/>
              <a:pathLst>
                <a:path w="6729095" h="3744595">
                  <a:moveTo>
                    <a:pt x="0" y="624004"/>
                  </a:moveTo>
                  <a:lnTo>
                    <a:pt x="1877" y="575240"/>
                  </a:lnTo>
                  <a:lnTo>
                    <a:pt x="7417" y="527502"/>
                  </a:lnTo>
                  <a:lnTo>
                    <a:pt x="16480" y="480929"/>
                  </a:lnTo>
                  <a:lnTo>
                    <a:pt x="28928" y="435659"/>
                  </a:lnTo>
                  <a:lnTo>
                    <a:pt x="44623" y="391832"/>
                  </a:lnTo>
                  <a:lnTo>
                    <a:pt x="63424" y="349587"/>
                  </a:lnTo>
                  <a:lnTo>
                    <a:pt x="85194" y="309061"/>
                  </a:lnTo>
                  <a:lnTo>
                    <a:pt x="109793" y="270394"/>
                  </a:lnTo>
                  <a:lnTo>
                    <a:pt x="137084" y="233725"/>
                  </a:lnTo>
                  <a:lnTo>
                    <a:pt x="166926" y="199192"/>
                  </a:lnTo>
                  <a:lnTo>
                    <a:pt x="199181" y="166934"/>
                  </a:lnTo>
                  <a:lnTo>
                    <a:pt x="233711" y="137089"/>
                  </a:lnTo>
                  <a:lnTo>
                    <a:pt x="270377" y="109797"/>
                  </a:lnTo>
                  <a:lnTo>
                    <a:pt x="309040" y="85197"/>
                  </a:lnTo>
                  <a:lnTo>
                    <a:pt x="349560" y="63426"/>
                  </a:lnTo>
                  <a:lnTo>
                    <a:pt x="391800" y="44624"/>
                  </a:lnTo>
                  <a:lnTo>
                    <a:pt x="435621" y="28929"/>
                  </a:lnTo>
                  <a:lnTo>
                    <a:pt x="480883" y="16480"/>
                  </a:lnTo>
                  <a:lnTo>
                    <a:pt x="527448" y="7417"/>
                  </a:lnTo>
                  <a:lnTo>
                    <a:pt x="575177" y="1877"/>
                  </a:lnTo>
                  <a:lnTo>
                    <a:pt x="623931" y="0"/>
                  </a:lnTo>
                  <a:lnTo>
                    <a:pt x="6104479" y="0"/>
                  </a:lnTo>
                  <a:lnTo>
                    <a:pt x="6153244" y="1877"/>
                  </a:lnTo>
                  <a:lnTo>
                    <a:pt x="6200982" y="7417"/>
                  </a:lnTo>
                  <a:lnTo>
                    <a:pt x="6247555" y="16480"/>
                  </a:lnTo>
                  <a:lnTo>
                    <a:pt x="6292824" y="28929"/>
                  </a:lnTo>
                  <a:lnTo>
                    <a:pt x="6336651" y="44624"/>
                  </a:lnTo>
                  <a:lnTo>
                    <a:pt x="6378897" y="63426"/>
                  </a:lnTo>
                  <a:lnTo>
                    <a:pt x="6419422" y="85197"/>
                  </a:lnTo>
                  <a:lnTo>
                    <a:pt x="6458089" y="109797"/>
                  </a:lnTo>
                  <a:lnTo>
                    <a:pt x="6494759" y="137089"/>
                  </a:lnTo>
                  <a:lnTo>
                    <a:pt x="6529292" y="166934"/>
                  </a:lnTo>
                  <a:lnTo>
                    <a:pt x="6561550" y="199192"/>
                  </a:lnTo>
                  <a:lnTo>
                    <a:pt x="6591394" y="233725"/>
                  </a:lnTo>
                  <a:lnTo>
                    <a:pt x="6618686" y="270394"/>
                  </a:lnTo>
                  <a:lnTo>
                    <a:pt x="6643287" y="309061"/>
                  </a:lnTo>
                  <a:lnTo>
                    <a:pt x="6665058" y="349587"/>
                  </a:lnTo>
                  <a:lnTo>
                    <a:pt x="6683860" y="391832"/>
                  </a:lnTo>
                  <a:lnTo>
                    <a:pt x="6699555" y="435659"/>
                  </a:lnTo>
                  <a:lnTo>
                    <a:pt x="6712003" y="480929"/>
                  </a:lnTo>
                  <a:lnTo>
                    <a:pt x="6721067" y="527502"/>
                  </a:lnTo>
                  <a:lnTo>
                    <a:pt x="6726607" y="575240"/>
                  </a:lnTo>
                  <a:lnTo>
                    <a:pt x="6728484" y="624004"/>
                  </a:lnTo>
                  <a:lnTo>
                    <a:pt x="6728484" y="3120024"/>
                  </a:lnTo>
                  <a:lnTo>
                    <a:pt x="6726607" y="3168778"/>
                  </a:lnTo>
                  <a:lnTo>
                    <a:pt x="6721067" y="3216508"/>
                  </a:lnTo>
                  <a:lnTo>
                    <a:pt x="6712003" y="3263073"/>
                  </a:lnTo>
                  <a:lnTo>
                    <a:pt x="6699555" y="3308336"/>
                  </a:lnTo>
                  <a:lnTo>
                    <a:pt x="6683860" y="3352157"/>
                  </a:lnTo>
                  <a:lnTo>
                    <a:pt x="6665058" y="3394397"/>
                  </a:lnTo>
                  <a:lnTo>
                    <a:pt x="6643287" y="3434919"/>
                  </a:lnTo>
                  <a:lnTo>
                    <a:pt x="6618686" y="3473582"/>
                  </a:lnTo>
                  <a:lnTo>
                    <a:pt x="6591394" y="3510249"/>
                  </a:lnTo>
                  <a:lnTo>
                    <a:pt x="6561550" y="3544780"/>
                  </a:lnTo>
                  <a:lnTo>
                    <a:pt x="6529292" y="3577036"/>
                  </a:lnTo>
                  <a:lnTo>
                    <a:pt x="6494759" y="3606879"/>
                  </a:lnTo>
                  <a:lnTo>
                    <a:pt x="6458089" y="3634170"/>
                  </a:lnTo>
                  <a:lnTo>
                    <a:pt x="6419422" y="3658771"/>
                  </a:lnTo>
                  <a:lnTo>
                    <a:pt x="6378897" y="3680541"/>
                  </a:lnTo>
                  <a:lnTo>
                    <a:pt x="6336651" y="3699343"/>
                  </a:lnTo>
                  <a:lnTo>
                    <a:pt x="6292824" y="3715038"/>
                  </a:lnTo>
                  <a:lnTo>
                    <a:pt x="6247555" y="3727487"/>
                  </a:lnTo>
                  <a:lnTo>
                    <a:pt x="6200982" y="3736551"/>
                  </a:lnTo>
                  <a:lnTo>
                    <a:pt x="6153244" y="3742091"/>
                  </a:lnTo>
                  <a:lnTo>
                    <a:pt x="6104479" y="3743968"/>
                  </a:lnTo>
                  <a:lnTo>
                    <a:pt x="623931" y="3743968"/>
                  </a:lnTo>
                  <a:lnTo>
                    <a:pt x="575177" y="3742091"/>
                  </a:lnTo>
                  <a:lnTo>
                    <a:pt x="527448" y="3736551"/>
                  </a:lnTo>
                  <a:lnTo>
                    <a:pt x="480883" y="3727487"/>
                  </a:lnTo>
                  <a:lnTo>
                    <a:pt x="435621" y="3715038"/>
                  </a:lnTo>
                  <a:lnTo>
                    <a:pt x="391800" y="3699343"/>
                  </a:lnTo>
                  <a:lnTo>
                    <a:pt x="349560" y="3680541"/>
                  </a:lnTo>
                  <a:lnTo>
                    <a:pt x="309040" y="3658771"/>
                  </a:lnTo>
                  <a:lnTo>
                    <a:pt x="270377" y="3634170"/>
                  </a:lnTo>
                  <a:lnTo>
                    <a:pt x="233711" y="3606879"/>
                  </a:lnTo>
                  <a:lnTo>
                    <a:pt x="199181" y="3577036"/>
                  </a:lnTo>
                  <a:lnTo>
                    <a:pt x="166926" y="3544780"/>
                  </a:lnTo>
                  <a:lnTo>
                    <a:pt x="137084" y="3510249"/>
                  </a:lnTo>
                  <a:lnTo>
                    <a:pt x="109793" y="3473582"/>
                  </a:lnTo>
                  <a:lnTo>
                    <a:pt x="85194" y="3434919"/>
                  </a:lnTo>
                  <a:lnTo>
                    <a:pt x="63424" y="3394397"/>
                  </a:lnTo>
                  <a:lnTo>
                    <a:pt x="44623" y="3352157"/>
                  </a:lnTo>
                  <a:lnTo>
                    <a:pt x="28928" y="3308336"/>
                  </a:lnTo>
                  <a:lnTo>
                    <a:pt x="16480" y="3263073"/>
                  </a:lnTo>
                  <a:lnTo>
                    <a:pt x="7417" y="3216508"/>
                  </a:lnTo>
                  <a:lnTo>
                    <a:pt x="1877" y="3168778"/>
                  </a:lnTo>
                  <a:lnTo>
                    <a:pt x="0" y="3120024"/>
                  </a:lnTo>
                  <a:lnTo>
                    <a:pt x="0" y="624004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32851" y="2164756"/>
            <a:ext cx="48183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30" dirty="0">
                <a:solidFill>
                  <a:srgbClr val="FFFFFF"/>
                </a:solidFill>
              </a:rPr>
              <a:t>Лісом</a:t>
            </a:r>
            <a:r>
              <a:rPr sz="4000" spc="-3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в</a:t>
            </a:r>
            <a:r>
              <a:rPr sz="4000" spc="-25" dirty="0">
                <a:solidFill>
                  <a:srgbClr val="FFFFFF"/>
                </a:solidFill>
              </a:rPr>
              <a:t> </a:t>
            </a:r>
            <a:r>
              <a:rPr sz="4000" spc="100" dirty="0">
                <a:solidFill>
                  <a:srgbClr val="FFFFFF"/>
                </a:solidFill>
              </a:rPr>
              <a:t>темряві</a:t>
            </a:r>
            <a:r>
              <a:rPr sz="4000" spc="-6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літає</a:t>
            </a:r>
            <a:r>
              <a:rPr sz="4000" spc="-2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7125" y="2774617"/>
            <a:ext cx="6131560" cy="3345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«Ху</a:t>
            </a:r>
            <a:r>
              <a:rPr sz="4000" b="1" spc="-1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b="1" spc="-1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гу</a:t>
            </a:r>
            <a:r>
              <a:rPr sz="4000" b="1" spc="-16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4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-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ху</a:t>
            </a: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4000" b="1" spc="1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гу»,</a:t>
            </a:r>
            <a:r>
              <a:rPr sz="4000" b="1" spc="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4000" b="1" spc="1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–</a:t>
            </a:r>
            <a:r>
              <a:rPr sz="40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4000" b="1" spc="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промовляє</a:t>
            </a:r>
            <a:r>
              <a:rPr sz="4000" b="1" spc="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Велетенська</a:t>
            </a:r>
            <a:r>
              <a:rPr sz="4000" b="1" spc="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голова.</a:t>
            </a:r>
            <a:endParaRPr sz="40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</a:pPr>
            <a:r>
              <a:rPr sz="40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Здогадались</a:t>
            </a:r>
            <a:r>
              <a:rPr sz="4000" b="1" spc="6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r>
              <a:rPr sz="4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b="1" spc="1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Це</a:t>
            </a:r>
            <a:r>
              <a:rPr sz="40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4000" b="1" spc="-509" dirty="0">
                <a:solidFill>
                  <a:srgbClr val="FFFFFF"/>
                </a:solidFill>
                <a:latin typeface="Liberation Sans Narrow"/>
                <a:cs typeface="Liberation Sans Narrow"/>
              </a:rPr>
              <a:t>…</a:t>
            </a:r>
            <a:endParaRPr sz="40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4000">
              <a:latin typeface="Liberation Sans Narrow"/>
              <a:cs typeface="Liberation Sans Narrow"/>
            </a:endParaRPr>
          </a:p>
          <a:p>
            <a:pPr marL="3605529">
              <a:lnSpc>
                <a:spcPct val="100000"/>
              </a:lnSpc>
            </a:pPr>
            <a:r>
              <a:rPr sz="4800" b="1" i="1" spc="-20" dirty="0">
                <a:solidFill>
                  <a:srgbClr val="2D75B6"/>
                </a:solidFill>
                <a:latin typeface="Carlito"/>
                <a:cs typeface="Carlito"/>
              </a:rPr>
              <a:t>Сова</a:t>
            </a:r>
            <a:endParaRPr sz="4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00" y="1287785"/>
            <a:ext cx="5570213" cy="5570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12772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FFFFFF"/>
                </a:solidFill>
              </a:rPr>
              <a:t>Чи</a:t>
            </a:r>
            <a:r>
              <a:rPr sz="2000" spc="25" dirty="0">
                <a:solidFill>
                  <a:srgbClr val="FFFFFF"/>
                </a:solidFill>
              </a:rPr>
              <a:t> </a:t>
            </a:r>
            <a:r>
              <a:rPr sz="2000" spc="65" dirty="0">
                <a:solidFill>
                  <a:srgbClr val="FFFFFF"/>
                </a:solidFill>
              </a:rPr>
              <a:t>знаєш</a:t>
            </a:r>
            <a:r>
              <a:rPr sz="2000" spc="15" dirty="0">
                <a:solidFill>
                  <a:srgbClr val="FFFFFF"/>
                </a:solidFill>
              </a:rPr>
              <a:t> </a:t>
            </a:r>
            <a:r>
              <a:rPr sz="2000" spc="-25" dirty="0">
                <a:solidFill>
                  <a:srgbClr val="FFFFFF"/>
                </a:solidFill>
              </a:rPr>
              <a:t>ти…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7467624" y="1010881"/>
            <a:ext cx="4564380" cy="4313555"/>
            <a:chOff x="7467624" y="1010881"/>
            <a:chExt cx="4564380" cy="4313555"/>
          </a:xfrm>
        </p:grpSpPr>
        <p:sp>
          <p:nvSpPr>
            <p:cNvPr id="4" name="object 4"/>
            <p:cNvSpPr/>
            <p:nvPr/>
          </p:nvSpPr>
          <p:spPr>
            <a:xfrm>
              <a:off x="7505724" y="1048981"/>
              <a:ext cx="4488180" cy="4237355"/>
            </a:xfrm>
            <a:custGeom>
              <a:avLst/>
              <a:gdLst/>
              <a:ahLst/>
              <a:cxnLst/>
              <a:rect l="l" t="t" r="r" b="b"/>
              <a:pathLst>
                <a:path w="4488180" h="4237355">
                  <a:moveTo>
                    <a:pt x="3782049" y="0"/>
                  </a:moveTo>
                  <a:lnTo>
                    <a:pt x="706081" y="0"/>
                  </a:lnTo>
                  <a:lnTo>
                    <a:pt x="657736" y="1628"/>
                  </a:lnTo>
                  <a:lnTo>
                    <a:pt x="610267" y="6445"/>
                  </a:lnTo>
                  <a:lnTo>
                    <a:pt x="563776" y="14345"/>
                  </a:lnTo>
                  <a:lnTo>
                    <a:pt x="518371" y="25222"/>
                  </a:lnTo>
                  <a:lnTo>
                    <a:pt x="474156" y="38972"/>
                  </a:lnTo>
                  <a:lnTo>
                    <a:pt x="431236" y="55489"/>
                  </a:lnTo>
                  <a:lnTo>
                    <a:pt x="389716" y="74668"/>
                  </a:lnTo>
                  <a:lnTo>
                    <a:pt x="349701" y="96404"/>
                  </a:lnTo>
                  <a:lnTo>
                    <a:pt x="311297" y="120593"/>
                  </a:lnTo>
                  <a:lnTo>
                    <a:pt x="274609" y="147128"/>
                  </a:lnTo>
                  <a:lnTo>
                    <a:pt x="239742" y="175905"/>
                  </a:lnTo>
                  <a:lnTo>
                    <a:pt x="206800" y="206819"/>
                  </a:lnTo>
                  <a:lnTo>
                    <a:pt x="175890" y="239764"/>
                  </a:lnTo>
                  <a:lnTo>
                    <a:pt x="147116" y="274635"/>
                  </a:lnTo>
                  <a:lnTo>
                    <a:pt x="120583" y="311328"/>
                  </a:lnTo>
                  <a:lnTo>
                    <a:pt x="96397" y="349737"/>
                  </a:lnTo>
                  <a:lnTo>
                    <a:pt x="74662" y="389756"/>
                  </a:lnTo>
                  <a:lnTo>
                    <a:pt x="55485" y="431282"/>
                  </a:lnTo>
                  <a:lnTo>
                    <a:pt x="38969" y="474208"/>
                  </a:lnTo>
                  <a:lnTo>
                    <a:pt x="25220" y="518430"/>
                  </a:lnTo>
                  <a:lnTo>
                    <a:pt x="14344" y="563843"/>
                  </a:lnTo>
                  <a:lnTo>
                    <a:pt x="6445" y="610341"/>
                  </a:lnTo>
                  <a:lnTo>
                    <a:pt x="1628" y="657819"/>
                  </a:lnTo>
                  <a:lnTo>
                    <a:pt x="0" y="706172"/>
                  </a:lnTo>
                  <a:lnTo>
                    <a:pt x="0" y="3530663"/>
                  </a:lnTo>
                  <a:lnTo>
                    <a:pt x="1628" y="3579007"/>
                  </a:lnTo>
                  <a:lnTo>
                    <a:pt x="6445" y="3626477"/>
                  </a:lnTo>
                  <a:lnTo>
                    <a:pt x="14344" y="3672967"/>
                  </a:lnTo>
                  <a:lnTo>
                    <a:pt x="25220" y="3718373"/>
                  </a:lnTo>
                  <a:lnTo>
                    <a:pt x="38969" y="3762588"/>
                  </a:lnTo>
                  <a:lnTo>
                    <a:pt x="55485" y="3805509"/>
                  </a:lnTo>
                  <a:lnTo>
                    <a:pt x="74662" y="3847029"/>
                  </a:lnTo>
                  <a:lnTo>
                    <a:pt x="96397" y="3887044"/>
                  </a:lnTo>
                  <a:lnTo>
                    <a:pt x="120583" y="3925448"/>
                  </a:lnTo>
                  <a:lnTo>
                    <a:pt x="147116" y="3962137"/>
                  </a:lnTo>
                  <a:lnTo>
                    <a:pt x="175890" y="3997004"/>
                  </a:lnTo>
                  <a:lnTo>
                    <a:pt x="206800" y="4029946"/>
                  </a:lnTo>
                  <a:lnTo>
                    <a:pt x="239742" y="4060857"/>
                  </a:lnTo>
                  <a:lnTo>
                    <a:pt x="274609" y="4089631"/>
                  </a:lnTo>
                  <a:lnTo>
                    <a:pt x="311297" y="4116164"/>
                  </a:lnTo>
                  <a:lnTo>
                    <a:pt x="349701" y="4140351"/>
                  </a:lnTo>
                  <a:lnTo>
                    <a:pt x="389716" y="4162086"/>
                  </a:lnTo>
                  <a:lnTo>
                    <a:pt x="431236" y="4181263"/>
                  </a:lnTo>
                  <a:lnTo>
                    <a:pt x="474156" y="4197779"/>
                  </a:lnTo>
                  <a:lnTo>
                    <a:pt x="518371" y="4211528"/>
                  </a:lnTo>
                  <a:lnTo>
                    <a:pt x="563776" y="4222405"/>
                  </a:lnTo>
                  <a:lnTo>
                    <a:pt x="610267" y="4230304"/>
                  </a:lnTo>
                  <a:lnTo>
                    <a:pt x="657736" y="4235121"/>
                  </a:lnTo>
                  <a:lnTo>
                    <a:pt x="706081" y="4236750"/>
                  </a:lnTo>
                  <a:lnTo>
                    <a:pt x="3782049" y="4236750"/>
                  </a:lnTo>
                  <a:lnTo>
                    <a:pt x="3830394" y="4235121"/>
                  </a:lnTo>
                  <a:lnTo>
                    <a:pt x="3877864" y="4230304"/>
                  </a:lnTo>
                  <a:lnTo>
                    <a:pt x="3924354" y="4222405"/>
                  </a:lnTo>
                  <a:lnTo>
                    <a:pt x="3969759" y="4211528"/>
                  </a:lnTo>
                  <a:lnTo>
                    <a:pt x="4013975" y="4197779"/>
                  </a:lnTo>
                  <a:lnTo>
                    <a:pt x="4056895" y="4181263"/>
                  </a:lnTo>
                  <a:lnTo>
                    <a:pt x="4098415" y="4162086"/>
                  </a:lnTo>
                  <a:lnTo>
                    <a:pt x="4138429" y="4140351"/>
                  </a:lnTo>
                  <a:lnTo>
                    <a:pt x="4176833" y="4116164"/>
                  </a:lnTo>
                  <a:lnTo>
                    <a:pt x="4213521" y="4089631"/>
                  </a:lnTo>
                  <a:lnTo>
                    <a:pt x="4248389" y="4060857"/>
                  </a:lnTo>
                  <a:lnTo>
                    <a:pt x="4281330" y="4029946"/>
                  </a:lnTo>
                  <a:lnTo>
                    <a:pt x="4312241" y="3997004"/>
                  </a:lnTo>
                  <a:lnTo>
                    <a:pt x="4341015" y="3962137"/>
                  </a:lnTo>
                  <a:lnTo>
                    <a:pt x="4367547" y="3925448"/>
                  </a:lnTo>
                  <a:lnTo>
                    <a:pt x="4391734" y="3887044"/>
                  </a:lnTo>
                  <a:lnTo>
                    <a:pt x="4413468" y="3847029"/>
                  </a:lnTo>
                  <a:lnTo>
                    <a:pt x="4432646" y="3805509"/>
                  </a:lnTo>
                  <a:lnTo>
                    <a:pt x="4449161" y="3762588"/>
                  </a:lnTo>
                  <a:lnTo>
                    <a:pt x="4462910" y="3718373"/>
                  </a:lnTo>
                  <a:lnTo>
                    <a:pt x="4473786" y="3672967"/>
                  </a:lnTo>
                  <a:lnTo>
                    <a:pt x="4481686" y="3626477"/>
                  </a:lnTo>
                  <a:lnTo>
                    <a:pt x="4486502" y="3579007"/>
                  </a:lnTo>
                  <a:lnTo>
                    <a:pt x="4488131" y="3530663"/>
                  </a:lnTo>
                  <a:lnTo>
                    <a:pt x="4488131" y="706172"/>
                  </a:lnTo>
                  <a:lnTo>
                    <a:pt x="4486502" y="657819"/>
                  </a:lnTo>
                  <a:lnTo>
                    <a:pt x="4481686" y="610341"/>
                  </a:lnTo>
                  <a:lnTo>
                    <a:pt x="4473786" y="563843"/>
                  </a:lnTo>
                  <a:lnTo>
                    <a:pt x="4462910" y="518430"/>
                  </a:lnTo>
                  <a:lnTo>
                    <a:pt x="4449161" y="474208"/>
                  </a:lnTo>
                  <a:lnTo>
                    <a:pt x="4432646" y="431282"/>
                  </a:lnTo>
                  <a:lnTo>
                    <a:pt x="4413468" y="389756"/>
                  </a:lnTo>
                  <a:lnTo>
                    <a:pt x="4391734" y="349737"/>
                  </a:lnTo>
                  <a:lnTo>
                    <a:pt x="4367547" y="311328"/>
                  </a:lnTo>
                  <a:lnTo>
                    <a:pt x="4341015" y="274635"/>
                  </a:lnTo>
                  <a:lnTo>
                    <a:pt x="4312241" y="239764"/>
                  </a:lnTo>
                  <a:lnTo>
                    <a:pt x="4281330" y="206819"/>
                  </a:lnTo>
                  <a:lnTo>
                    <a:pt x="4248389" y="175905"/>
                  </a:lnTo>
                  <a:lnTo>
                    <a:pt x="4213521" y="147128"/>
                  </a:lnTo>
                  <a:lnTo>
                    <a:pt x="4176833" y="120593"/>
                  </a:lnTo>
                  <a:lnTo>
                    <a:pt x="4138429" y="96404"/>
                  </a:lnTo>
                  <a:lnTo>
                    <a:pt x="4098415" y="74668"/>
                  </a:lnTo>
                  <a:lnTo>
                    <a:pt x="4056895" y="55489"/>
                  </a:lnTo>
                  <a:lnTo>
                    <a:pt x="4013975" y="38972"/>
                  </a:lnTo>
                  <a:lnTo>
                    <a:pt x="3969759" y="25222"/>
                  </a:lnTo>
                  <a:lnTo>
                    <a:pt x="3924354" y="14345"/>
                  </a:lnTo>
                  <a:lnTo>
                    <a:pt x="3877864" y="6445"/>
                  </a:lnTo>
                  <a:lnTo>
                    <a:pt x="3830394" y="1628"/>
                  </a:lnTo>
                  <a:lnTo>
                    <a:pt x="3782049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05724" y="1048981"/>
              <a:ext cx="4488180" cy="4237355"/>
            </a:xfrm>
            <a:custGeom>
              <a:avLst/>
              <a:gdLst/>
              <a:ahLst/>
              <a:cxnLst/>
              <a:rect l="l" t="t" r="r" b="b"/>
              <a:pathLst>
                <a:path w="4488180" h="4237355">
                  <a:moveTo>
                    <a:pt x="0" y="706172"/>
                  </a:moveTo>
                  <a:lnTo>
                    <a:pt x="1628" y="657819"/>
                  </a:lnTo>
                  <a:lnTo>
                    <a:pt x="6445" y="610341"/>
                  </a:lnTo>
                  <a:lnTo>
                    <a:pt x="14344" y="563843"/>
                  </a:lnTo>
                  <a:lnTo>
                    <a:pt x="25220" y="518430"/>
                  </a:lnTo>
                  <a:lnTo>
                    <a:pt x="38969" y="474208"/>
                  </a:lnTo>
                  <a:lnTo>
                    <a:pt x="55485" y="431282"/>
                  </a:lnTo>
                  <a:lnTo>
                    <a:pt x="74662" y="389756"/>
                  </a:lnTo>
                  <a:lnTo>
                    <a:pt x="96397" y="349737"/>
                  </a:lnTo>
                  <a:lnTo>
                    <a:pt x="120583" y="311328"/>
                  </a:lnTo>
                  <a:lnTo>
                    <a:pt x="147116" y="274635"/>
                  </a:lnTo>
                  <a:lnTo>
                    <a:pt x="175890" y="239764"/>
                  </a:lnTo>
                  <a:lnTo>
                    <a:pt x="206800" y="206819"/>
                  </a:lnTo>
                  <a:lnTo>
                    <a:pt x="239742" y="175905"/>
                  </a:lnTo>
                  <a:lnTo>
                    <a:pt x="274609" y="147128"/>
                  </a:lnTo>
                  <a:lnTo>
                    <a:pt x="311297" y="120593"/>
                  </a:lnTo>
                  <a:lnTo>
                    <a:pt x="349701" y="96404"/>
                  </a:lnTo>
                  <a:lnTo>
                    <a:pt x="389716" y="74668"/>
                  </a:lnTo>
                  <a:lnTo>
                    <a:pt x="431236" y="55489"/>
                  </a:lnTo>
                  <a:lnTo>
                    <a:pt x="474156" y="38972"/>
                  </a:lnTo>
                  <a:lnTo>
                    <a:pt x="518371" y="25222"/>
                  </a:lnTo>
                  <a:lnTo>
                    <a:pt x="563776" y="14345"/>
                  </a:lnTo>
                  <a:lnTo>
                    <a:pt x="610267" y="6445"/>
                  </a:lnTo>
                  <a:lnTo>
                    <a:pt x="657736" y="1628"/>
                  </a:lnTo>
                  <a:lnTo>
                    <a:pt x="706081" y="0"/>
                  </a:lnTo>
                  <a:lnTo>
                    <a:pt x="3782049" y="0"/>
                  </a:lnTo>
                  <a:lnTo>
                    <a:pt x="3830394" y="1628"/>
                  </a:lnTo>
                  <a:lnTo>
                    <a:pt x="3877864" y="6445"/>
                  </a:lnTo>
                  <a:lnTo>
                    <a:pt x="3924354" y="14345"/>
                  </a:lnTo>
                  <a:lnTo>
                    <a:pt x="3969759" y="25222"/>
                  </a:lnTo>
                  <a:lnTo>
                    <a:pt x="4013975" y="38972"/>
                  </a:lnTo>
                  <a:lnTo>
                    <a:pt x="4056895" y="55489"/>
                  </a:lnTo>
                  <a:lnTo>
                    <a:pt x="4098415" y="74668"/>
                  </a:lnTo>
                  <a:lnTo>
                    <a:pt x="4138429" y="96404"/>
                  </a:lnTo>
                  <a:lnTo>
                    <a:pt x="4176833" y="120593"/>
                  </a:lnTo>
                  <a:lnTo>
                    <a:pt x="4213521" y="147128"/>
                  </a:lnTo>
                  <a:lnTo>
                    <a:pt x="4248389" y="175905"/>
                  </a:lnTo>
                  <a:lnTo>
                    <a:pt x="4281330" y="206819"/>
                  </a:lnTo>
                  <a:lnTo>
                    <a:pt x="4312241" y="239764"/>
                  </a:lnTo>
                  <a:lnTo>
                    <a:pt x="4341015" y="274635"/>
                  </a:lnTo>
                  <a:lnTo>
                    <a:pt x="4367547" y="311328"/>
                  </a:lnTo>
                  <a:lnTo>
                    <a:pt x="4391734" y="349737"/>
                  </a:lnTo>
                  <a:lnTo>
                    <a:pt x="4413468" y="389756"/>
                  </a:lnTo>
                  <a:lnTo>
                    <a:pt x="4432646" y="431282"/>
                  </a:lnTo>
                  <a:lnTo>
                    <a:pt x="4449161" y="474208"/>
                  </a:lnTo>
                  <a:lnTo>
                    <a:pt x="4462910" y="518430"/>
                  </a:lnTo>
                  <a:lnTo>
                    <a:pt x="4473786" y="563843"/>
                  </a:lnTo>
                  <a:lnTo>
                    <a:pt x="4481686" y="610341"/>
                  </a:lnTo>
                  <a:lnTo>
                    <a:pt x="4486502" y="657819"/>
                  </a:lnTo>
                  <a:lnTo>
                    <a:pt x="4488131" y="706172"/>
                  </a:lnTo>
                  <a:lnTo>
                    <a:pt x="4488131" y="3530663"/>
                  </a:lnTo>
                  <a:lnTo>
                    <a:pt x="4486502" y="3579007"/>
                  </a:lnTo>
                  <a:lnTo>
                    <a:pt x="4481686" y="3626477"/>
                  </a:lnTo>
                  <a:lnTo>
                    <a:pt x="4473786" y="3672967"/>
                  </a:lnTo>
                  <a:lnTo>
                    <a:pt x="4462910" y="3718373"/>
                  </a:lnTo>
                  <a:lnTo>
                    <a:pt x="4449161" y="3762588"/>
                  </a:lnTo>
                  <a:lnTo>
                    <a:pt x="4432646" y="3805509"/>
                  </a:lnTo>
                  <a:lnTo>
                    <a:pt x="4413468" y="3847029"/>
                  </a:lnTo>
                  <a:lnTo>
                    <a:pt x="4391734" y="3887044"/>
                  </a:lnTo>
                  <a:lnTo>
                    <a:pt x="4367547" y="3925448"/>
                  </a:lnTo>
                  <a:lnTo>
                    <a:pt x="4341015" y="3962137"/>
                  </a:lnTo>
                  <a:lnTo>
                    <a:pt x="4312241" y="3997004"/>
                  </a:lnTo>
                  <a:lnTo>
                    <a:pt x="4281330" y="4029946"/>
                  </a:lnTo>
                  <a:lnTo>
                    <a:pt x="4248389" y="4060857"/>
                  </a:lnTo>
                  <a:lnTo>
                    <a:pt x="4213521" y="4089631"/>
                  </a:lnTo>
                  <a:lnTo>
                    <a:pt x="4176833" y="4116164"/>
                  </a:lnTo>
                  <a:lnTo>
                    <a:pt x="4138429" y="4140351"/>
                  </a:lnTo>
                  <a:lnTo>
                    <a:pt x="4098415" y="4162086"/>
                  </a:lnTo>
                  <a:lnTo>
                    <a:pt x="4056895" y="4181263"/>
                  </a:lnTo>
                  <a:lnTo>
                    <a:pt x="4013975" y="4197779"/>
                  </a:lnTo>
                  <a:lnTo>
                    <a:pt x="3969759" y="4211528"/>
                  </a:lnTo>
                  <a:lnTo>
                    <a:pt x="3924354" y="4222405"/>
                  </a:lnTo>
                  <a:lnTo>
                    <a:pt x="3877864" y="4230304"/>
                  </a:lnTo>
                  <a:lnTo>
                    <a:pt x="3830394" y="4235121"/>
                  </a:lnTo>
                  <a:lnTo>
                    <a:pt x="3782049" y="4236750"/>
                  </a:lnTo>
                  <a:lnTo>
                    <a:pt x="706081" y="4236750"/>
                  </a:lnTo>
                  <a:lnTo>
                    <a:pt x="657736" y="4235121"/>
                  </a:lnTo>
                  <a:lnTo>
                    <a:pt x="610267" y="4230304"/>
                  </a:lnTo>
                  <a:lnTo>
                    <a:pt x="563776" y="4222405"/>
                  </a:lnTo>
                  <a:lnTo>
                    <a:pt x="518371" y="4211528"/>
                  </a:lnTo>
                  <a:lnTo>
                    <a:pt x="474156" y="4197779"/>
                  </a:lnTo>
                  <a:lnTo>
                    <a:pt x="431236" y="4181263"/>
                  </a:lnTo>
                  <a:lnTo>
                    <a:pt x="389716" y="4162086"/>
                  </a:lnTo>
                  <a:lnTo>
                    <a:pt x="349701" y="4140351"/>
                  </a:lnTo>
                  <a:lnTo>
                    <a:pt x="311297" y="4116164"/>
                  </a:lnTo>
                  <a:lnTo>
                    <a:pt x="274609" y="4089631"/>
                  </a:lnTo>
                  <a:lnTo>
                    <a:pt x="239742" y="4060857"/>
                  </a:lnTo>
                  <a:lnTo>
                    <a:pt x="206800" y="4029946"/>
                  </a:lnTo>
                  <a:lnTo>
                    <a:pt x="175890" y="3997004"/>
                  </a:lnTo>
                  <a:lnTo>
                    <a:pt x="147116" y="3962137"/>
                  </a:lnTo>
                  <a:lnTo>
                    <a:pt x="120583" y="3925448"/>
                  </a:lnTo>
                  <a:lnTo>
                    <a:pt x="96397" y="3887044"/>
                  </a:lnTo>
                  <a:lnTo>
                    <a:pt x="74662" y="3847029"/>
                  </a:lnTo>
                  <a:lnTo>
                    <a:pt x="55485" y="3805509"/>
                  </a:lnTo>
                  <a:lnTo>
                    <a:pt x="38969" y="3762588"/>
                  </a:lnTo>
                  <a:lnTo>
                    <a:pt x="25220" y="3718373"/>
                  </a:lnTo>
                  <a:lnTo>
                    <a:pt x="14344" y="3672967"/>
                  </a:lnTo>
                  <a:lnTo>
                    <a:pt x="6445" y="3626477"/>
                  </a:lnTo>
                  <a:lnTo>
                    <a:pt x="1628" y="3579007"/>
                  </a:lnTo>
                  <a:lnTo>
                    <a:pt x="0" y="3530663"/>
                  </a:lnTo>
                  <a:lnTo>
                    <a:pt x="0" y="706172"/>
                  </a:lnTo>
                  <a:close/>
                </a:path>
              </a:pathLst>
            </a:custGeom>
            <a:ln w="76200">
              <a:solidFill>
                <a:srgbClr val="9C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09200" y="1179147"/>
            <a:ext cx="3881120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 algn="ctr">
              <a:lnSpc>
                <a:spcPct val="100000"/>
              </a:lnSpc>
              <a:spcBef>
                <a:spcPts val="100"/>
              </a:spcBef>
            </a:pPr>
            <a:r>
              <a:rPr sz="3200" b="1" spc="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Серед</a:t>
            </a:r>
            <a:r>
              <a:rPr sz="3200" b="1" spc="-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сов</a:t>
            </a:r>
            <a:r>
              <a:rPr sz="3200" b="1" spc="-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є</a:t>
            </a:r>
            <a:r>
              <a:rPr sz="3200" b="1" spc="-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1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деякі </a:t>
            </a:r>
            <a:r>
              <a:rPr sz="3200" b="1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різновиди</a:t>
            </a:r>
            <a:r>
              <a:rPr sz="3200" b="1" spc="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які </a:t>
            </a:r>
            <a:r>
              <a:rPr sz="3200" b="1" spc="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полюють</a:t>
            </a:r>
            <a:r>
              <a:rPr sz="3200" b="1" spc="1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за</a:t>
            </a:r>
            <a:r>
              <a:rPr sz="3200" b="1" spc="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рибою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Їх </a:t>
            </a:r>
            <a:r>
              <a:rPr sz="32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називають</a:t>
            </a:r>
            <a:r>
              <a:rPr sz="3200" b="1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1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рибними </a:t>
            </a:r>
            <a:r>
              <a:rPr sz="3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філінами</a:t>
            </a: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2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Це </a:t>
            </a:r>
            <a:r>
              <a:rPr sz="3200" b="1" spc="1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рідкісний</a:t>
            </a:r>
            <a:r>
              <a:rPr sz="3200" b="1" spc="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підвид</a:t>
            </a:r>
            <a:r>
              <a:rPr sz="3200" b="1" spc="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що </a:t>
            </a:r>
            <a:r>
              <a:rPr sz="3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знаходиться</a:t>
            </a:r>
            <a:r>
              <a:rPr sz="3200" b="1" spc="2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1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на</a:t>
            </a:r>
            <a:r>
              <a:rPr sz="3200" b="1" spc="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3200" b="1" spc="2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межі </a:t>
            </a:r>
            <a:r>
              <a:rPr sz="3200" b="1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зникнення</a:t>
            </a:r>
            <a:r>
              <a:rPr sz="3200" b="1" spc="8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999" y="985580"/>
            <a:ext cx="7160895" cy="5807075"/>
            <a:chOff x="126999" y="985580"/>
            <a:chExt cx="7160895" cy="58070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99" y="985580"/>
              <a:ext cx="7160520" cy="58066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487" y="1049015"/>
              <a:ext cx="6982468" cy="56286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1450" y="1029992"/>
              <a:ext cx="7021195" cy="5666740"/>
            </a:xfrm>
            <a:custGeom>
              <a:avLst/>
              <a:gdLst/>
              <a:ahLst/>
              <a:cxnLst/>
              <a:rect l="l" t="t" r="r" b="b"/>
              <a:pathLst>
                <a:path w="7021195" h="5666740">
                  <a:moveTo>
                    <a:pt x="0" y="5666701"/>
                  </a:moveTo>
                  <a:lnTo>
                    <a:pt x="7020598" y="5666701"/>
                  </a:lnTo>
                  <a:lnTo>
                    <a:pt x="7020598" y="0"/>
                  </a:lnTo>
                  <a:lnTo>
                    <a:pt x="0" y="0"/>
                  </a:lnTo>
                  <a:lnTo>
                    <a:pt x="0" y="566670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345" y="412772"/>
            <a:ext cx="8730615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585"/>
              </a:spcBef>
            </a:pPr>
            <a:r>
              <a:rPr sz="2000" dirty="0">
                <a:solidFill>
                  <a:srgbClr val="FFFFFF"/>
                </a:solidFill>
              </a:rPr>
              <a:t>Сов</a:t>
            </a:r>
            <a:r>
              <a:rPr sz="2000" spc="1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в</a:t>
            </a:r>
            <a:r>
              <a:rPr sz="2000" spc="20" dirty="0">
                <a:solidFill>
                  <a:srgbClr val="FFFFFF"/>
                </a:solidFill>
              </a:rPr>
              <a:t> </a:t>
            </a:r>
            <a:r>
              <a:rPr sz="2000" spc="65" dirty="0">
                <a:solidFill>
                  <a:srgbClr val="FFFFFF"/>
                </a:solidFill>
              </a:rPr>
              <a:t>Україні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r>
              <a:rPr sz="2000" b="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</a:rPr>
              <a:t>видів.</a:t>
            </a:r>
            <a:r>
              <a:rPr sz="2000" spc="5" dirty="0">
                <a:solidFill>
                  <a:srgbClr val="FFFFFF"/>
                </a:solidFill>
              </a:rPr>
              <a:t> </a:t>
            </a:r>
            <a:r>
              <a:rPr sz="2000" spc="80" dirty="0">
                <a:solidFill>
                  <a:srgbClr val="FFFFFF"/>
                </a:solidFill>
              </a:rPr>
              <a:t>Одна</a:t>
            </a:r>
            <a:r>
              <a:rPr sz="2000" dirty="0">
                <a:solidFill>
                  <a:srgbClr val="FFFFFF"/>
                </a:solidFill>
              </a:rPr>
              <a:t> з</a:t>
            </a:r>
            <a:r>
              <a:rPr sz="2000" spc="15" dirty="0">
                <a:solidFill>
                  <a:srgbClr val="FFFFFF"/>
                </a:solidFill>
              </a:rPr>
              <a:t> </a:t>
            </a:r>
            <a:r>
              <a:rPr sz="2000" spc="60" dirty="0">
                <a:solidFill>
                  <a:srgbClr val="FFFFFF"/>
                </a:solidFill>
              </a:rPr>
              <a:t>найтиповіших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50" dirty="0">
                <a:solidFill>
                  <a:srgbClr val="FFFFFF"/>
                </a:solidFill>
              </a:rPr>
              <a:t>серед</a:t>
            </a:r>
            <a:r>
              <a:rPr sz="2000" spc="20" dirty="0">
                <a:solidFill>
                  <a:srgbClr val="FFFFFF"/>
                </a:solidFill>
              </a:rPr>
              <a:t> </a:t>
            </a:r>
            <a:r>
              <a:rPr sz="2000" spc="65" dirty="0">
                <a:solidFill>
                  <a:srgbClr val="FFFFFF"/>
                </a:solidFill>
              </a:rPr>
              <a:t>них</a:t>
            </a:r>
            <a:r>
              <a:rPr sz="2000" spc="1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сова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болотяна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7648" y="960177"/>
            <a:ext cx="7813675" cy="5880735"/>
            <a:chOff x="2707648" y="960177"/>
            <a:chExt cx="7813675" cy="5880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7648" y="960177"/>
              <a:ext cx="7813291" cy="58803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144" y="1023612"/>
              <a:ext cx="7635240" cy="5702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52051" y="1004547"/>
              <a:ext cx="7673975" cy="5741035"/>
            </a:xfrm>
            <a:custGeom>
              <a:avLst/>
              <a:gdLst/>
              <a:ahLst/>
              <a:cxnLst/>
              <a:rect l="l" t="t" r="r" b="b"/>
              <a:pathLst>
                <a:path w="7673975" h="5741034">
                  <a:moveTo>
                    <a:pt x="0" y="5740438"/>
                  </a:moveTo>
                  <a:lnTo>
                    <a:pt x="7673389" y="5740438"/>
                  </a:lnTo>
                  <a:lnTo>
                    <a:pt x="7673389" y="0"/>
                  </a:lnTo>
                  <a:lnTo>
                    <a:pt x="0" y="0"/>
                  </a:lnTo>
                  <a:lnTo>
                    <a:pt x="0" y="574043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50101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000" b="1" spc="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Пригадай</a:t>
            </a:r>
            <a:r>
              <a:rPr sz="2000" b="1" spc="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1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прийоми</a:t>
            </a:r>
            <a:r>
              <a:rPr sz="20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ліплення</a:t>
            </a:r>
            <a:endParaRPr sz="200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2464" y="1699259"/>
            <a:ext cx="6477000" cy="1809114"/>
            <a:chOff x="472464" y="1699259"/>
            <a:chExt cx="6477000" cy="1809114"/>
          </a:xfrm>
        </p:grpSpPr>
        <p:sp>
          <p:nvSpPr>
            <p:cNvPr id="4" name="object 4"/>
            <p:cNvSpPr/>
            <p:nvPr/>
          </p:nvSpPr>
          <p:spPr>
            <a:xfrm>
              <a:off x="510564" y="1737359"/>
              <a:ext cx="6400800" cy="1732914"/>
            </a:xfrm>
            <a:custGeom>
              <a:avLst/>
              <a:gdLst/>
              <a:ahLst/>
              <a:cxnLst/>
              <a:rect l="l" t="t" r="r" b="b"/>
              <a:pathLst>
                <a:path w="6400800" h="1732914">
                  <a:moveTo>
                    <a:pt x="6112124" y="0"/>
                  </a:moveTo>
                  <a:lnTo>
                    <a:pt x="288677" y="0"/>
                  </a:lnTo>
                  <a:lnTo>
                    <a:pt x="241849" y="3779"/>
                  </a:lnTo>
                  <a:lnTo>
                    <a:pt x="197427" y="14721"/>
                  </a:lnTo>
                  <a:lnTo>
                    <a:pt x="156007" y="32231"/>
                  </a:lnTo>
                  <a:lnTo>
                    <a:pt x="118181" y="55712"/>
                  </a:lnTo>
                  <a:lnTo>
                    <a:pt x="84546" y="84570"/>
                  </a:lnTo>
                  <a:lnTo>
                    <a:pt x="55693" y="118209"/>
                  </a:lnTo>
                  <a:lnTo>
                    <a:pt x="32218" y="156035"/>
                  </a:lnTo>
                  <a:lnTo>
                    <a:pt x="14715" y="197451"/>
                  </a:lnTo>
                  <a:lnTo>
                    <a:pt x="3777" y="241863"/>
                  </a:lnTo>
                  <a:lnTo>
                    <a:pt x="0" y="288676"/>
                  </a:lnTo>
                  <a:lnTo>
                    <a:pt x="0" y="1443599"/>
                  </a:lnTo>
                  <a:lnTo>
                    <a:pt x="3777" y="1490412"/>
                  </a:lnTo>
                  <a:lnTo>
                    <a:pt x="14715" y="1534826"/>
                  </a:lnTo>
                  <a:lnTo>
                    <a:pt x="32218" y="1576244"/>
                  </a:lnTo>
                  <a:lnTo>
                    <a:pt x="55693" y="1614072"/>
                  </a:lnTo>
                  <a:lnTo>
                    <a:pt x="84546" y="1647714"/>
                  </a:lnTo>
                  <a:lnTo>
                    <a:pt x="118181" y="1676575"/>
                  </a:lnTo>
                  <a:lnTo>
                    <a:pt x="156007" y="1700059"/>
                  </a:lnTo>
                  <a:lnTo>
                    <a:pt x="197427" y="1717570"/>
                  </a:lnTo>
                  <a:lnTo>
                    <a:pt x="241849" y="1728514"/>
                  </a:lnTo>
                  <a:lnTo>
                    <a:pt x="288677" y="1732294"/>
                  </a:lnTo>
                  <a:lnTo>
                    <a:pt x="6112124" y="1732294"/>
                  </a:lnTo>
                  <a:lnTo>
                    <a:pt x="6158936" y="1728514"/>
                  </a:lnTo>
                  <a:lnTo>
                    <a:pt x="6203348" y="1717570"/>
                  </a:lnTo>
                  <a:lnTo>
                    <a:pt x="6244764" y="1700059"/>
                  </a:lnTo>
                  <a:lnTo>
                    <a:pt x="6282590" y="1676575"/>
                  </a:lnTo>
                  <a:lnTo>
                    <a:pt x="6316229" y="1647714"/>
                  </a:lnTo>
                  <a:lnTo>
                    <a:pt x="6345087" y="1614072"/>
                  </a:lnTo>
                  <a:lnTo>
                    <a:pt x="6368569" y="1576244"/>
                  </a:lnTo>
                  <a:lnTo>
                    <a:pt x="6386078" y="1534826"/>
                  </a:lnTo>
                  <a:lnTo>
                    <a:pt x="6397020" y="1490412"/>
                  </a:lnTo>
                  <a:lnTo>
                    <a:pt x="6400800" y="1443599"/>
                  </a:lnTo>
                  <a:lnTo>
                    <a:pt x="6400800" y="288676"/>
                  </a:lnTo>
                  <a:lnTo>
                    <a:pt x="6397020" y="241863"/>
                  </a:lnTo>
                  <a:lnTo>
                    <a:pt x="6386078" y="197451"/>
                  </a:lnTo>
                  <a:lnTo>
                    <a:pt x="6368569" y="156035"/>
                  </a:lnTo>
                  <a:lnTo>
                    <a:pt x="6345087" y="118209"/>
                  </a:lnTo>
                  <a:lnTo>
                    <a:pt x="6316229" y="84570"/>
                  </a:lnTo>
                  <a:lnTo>
                    <a:pt x="6282590" y="55712"/>
                  </a:lnTo>
                  <a:lnTo>
                    <a:pt x="6244764" y="32231"/>
                  </a:lnTo>
                  <a:lnTo>
                    <a:pt x="6203348" y="14721"/>
                  </a:lnTo>
                  <a:lnTo>
                    <a:pt x="6158936" y="3779"/>
                  </a:lnTo>
                  <a:lnTo>
                    <a:pt x="611212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0564" y="1737359"/>
              <a:ext cx="6400800" cy="1732914"/>
            </a:xfrm>
            <a:custGeom>
              <a:avLst/>
              <a:gdLst/>
              <a:ahLst/>
              <a:cxnLst/>
              <a:rect l="l" t="t" r="r" b="b"/>
              <a:pathLst>
                <a:path w="6400800" h="1732914">
                  <a:moveTo>
                    <a:pt x="0" y="288676"/>
                  </a:moveTo>
                  <a:lnTo>
                    <a:pt x="3777" y="241863"/>
                  </a:lnTo>
                  <a:lnTo>
                    <a:pt x="14715" y="197451"/>
                  </a:lnTo>
                  <a:lnTo>
                    <a:pt x="32218" y="156035"/>
                  </a:lnTo>
                  <a:lnTo>
                    <a:pt x="55693" y="118209"/>
                  </a:lnTo>
                  <a:lnTo>
                    <a:pt x="84546" y="84570"/>
                  </a:lnTo>
                  <a:lnTo>
                    <a:pt x="118181" y="55712"/>
                  </a:lnTo>
                  <a:lnTo>
                    <a:pt x="156007" y="32231"/>
                  </a:lnTo>
                  <a:lnTo>
                    <a:pt x="197427" y="14721"/>
                  </a:lnTo>
                  <a:lnTo>
                    <a:pt x="241849" y="3779"/>
                  </a:lnTo>
                  <a:lnTo>
                    <a:pt x="288677" y="0"/>
                  </a:lnTo>
                  <a:lnTo>
                    <a:pt x="6112124" y="0"/>
                  </a:lnTo>
                  <a:lnTo>
                    <a:pt x="6158936" y="3779"/>
                  </a:lnTo>
                  <a:lnTo>
                    <a:pt x="6203348" y="14721"/>
                  </a:lnTo>
                  <a:lnTo>
                    <a:pt x="6244764" y="32231"/>
                  </a:lnTo>
                  <a:lnTo>
                    <a:pt x="6282590" y="55712"/>
                  </a:lnTo>
                  <a:lnTo>
                    <a:pt x="6316229" y="84570"/>
                  </a:lnTo>
                  <a:lnTo>
                    <a:pt x="6345087" y="118209"/>
                  </a:lnTo>
                  <a:lnTo>
                    <a:pt x="6368569" y="156035"/>
                  </a:lnTo>
                  <a:lnTo>
                    <a:pt x="6386078" y="197451"/>
                  </a:lnTo>
                  <a:lnTo>
                    <a:pt x="6397020" y="241863"/>
                  </a:lnTo>
                  <a:lnTo>
                    <a:pt x="6400800" y="288676"/>
                  </a:lnTo>
                  <a:lnTo>
                    <a:pt x="6400800" y="1443599"/>
                  </a:lnTo>
                  <a:lnTo>
                    <a:pt x="6397020" y="1490412"/>
                  </a:lnTo>
                  <a:lnTo>
                    <a:pt x="6386078" y="1534826"/>
                  </a:lnTo>
                  <a:lnTo>
                    <a:pt x="6368569" y="1576244"/>
                  </a:lnTo>
                  <a:lnTo>
                    <a:pt x="6345087" y="1614072"/>
                  </a:lnTo>
                  <a:lnTo>
                    <a:pt x="6316229" y="1647714"/>
                  </a:lnTo>
                  <a:lnTo>
                    <a:pt x="6282590" y="1676575"/>
                  </a:lnTo>
                  <a:lnTo>
                    <a:pt x="6244764" y="1700059"/>
                  </a:lnTo>
                  <a:lnTo>
                    <a:pt x="6203348" y="1717570"/>
                  </a:lnTo>
                  <a:lnTo>
                    <a:pt x="6158936" y="1728514"/>
                  </a:lnTo>
                  <a:lnTo>
                    <a:pt x="6112124" y="1732294"/>
                  </a:lnTo>
                  <a:lnTo>
                    <a:pt x="288677" y="1732294"/>
                  </a:lnTo>
                  <a:lnTo>
                    <a:pt x="241849" y="1728514"/>
                  </a:lnTo>
                  <a:lnTo>
                    <a:pt x="197427" y="1717570"/>
                  </a:lnTo>
                  <a:lnTo>
                    <a:pt x="156007" y="1700059"/>
                  </a:lnTo>
                  <a:lnTo>
                    <a:pt x="118181" y="1676575"/>
                  </a:lnTo>
                  <a:lnTo>
                    <a:pt x="84546" y="1647714"/>
                  </a:lnTo>
                  <a:lnTo>
                    <a:pt x="55693" y="1614072"/>
                  </a:lnTo>
                  <a:lnTo>
                    <a:pt x="32218" y="1576244"/>
                  </a:lnTo>
                  <a:lnTo>
                    <a:pt x="14715" y="1534826"/>
                  </a:lnTo>
                  <a:lnTo>
                    <a:pt x="3777" y="1490412"/>
                  </a:lnTo>
                  <a:lnTo>
                    <a:pt x="0" y="1443599"/>
                  </a:lnTo>
                  <a:lnTo>
                    <a:pt x="0" y="288676"/>
                  </a:lnTo>
                  <a:close/>
                </a:path>
              </a:pathLst>
            </a:custGeom>
            <a:ln w="7620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8584" y="1839839"/>
            <a:ext cx="52641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9215" algn="ctr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FFFFFF"/>
                </a:solidFill>
                <a:latin typeface="Carlito"/>
                <a:cs typeface="Carlito"/>
              </a:rPr>
              <a:t>Скочування</a:t>
            </a:r>
            <a:r>
              <a:rPr sz="2400" i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rlito"/>
                <a:cs typeface="Carlito"/>
              </a:rPr>
              <a:t>кульки</a:t>
            </a:r>
            <a:r>
              <a:rPr sz="2400" i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50" dirty="0">
                <a:solidFill>
                  <a:srgbClr val="FFFFFF"/>
                </a:solidFill>
              </a:rPr>
              <a:t>виконують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190" dirty="0">
                <a:solidFill>
                  <a:srgbClr val="FFFFFF"/>
                </a:solidFill>
              </a:rPr>
              <a:t>між </a:t>
            </a:r>
            <a:r>
              <a:rPr sz="2400" spc="95" dirty="0">
                <a:solidFill>
                  <a:srgbClr val="FFFFFF"/>
                </a:solidFill>
              </a:rPr>
              <a:t>долонями</a:t>
            </a:r>
            <a:r>
              <a:rPr sz="2400" spc="35" dirty="0">
                <a:solidFill>
                  <a:srgbClr val="FFFFFF"/>
                </a:solidFill>
              </a:rPr>
              <a:t> </a:t>
            </a:r>
            <a:r>
              <a:rPr sz="2400" spc="80" dirty="0">
                <a:solidFill>
                  <a:srgbClr val="FFFFFF"/>
                </a:solidFill>
              </a:rPr>
              <a:t>рук,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трохи</a:t>
            </a:r>
            <a:r>
              <a:rPr sz="2400" spc="50" dirty="0">
                <a:solidFill>
                  <a:srgbClr val="FFFFFF"/>
                </a:solidFill>
              </a:rPr>
              <a:t> </a:t>
            </a:r>
            <a:r>
              <a:rPr sz="2400" spc="60" dirty="0">
                <a:solidFill>
                  <a:srgbClr val="FFFFFF"/>
                </a:solidFill>
              </a:rPr>
              <a:t>зігнувши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65" dirty="0">
                <a:solidFill>
                  <a:srgbClr val="FFFFFF"/>
                </a:solidFill>
              </a:rPr>
              <a:t>долоні</a:t>
            </a:r>
            <a:r>
              <a:rPr sz="2400" spc="40" dirty="0">
                <a:solidFill>
                  <a:srgbClr val="FFFFFF"/>
                </a:solidFill>
              </a:rPr>
              <a:t> </a:t>
            </a:r>
            <a:r>
              <a:rPr sz="2400" spc="70" dirty="0">
                <a:solidFill>
                  <a:srgbClr val="FFFFFF"/>
                </a:solidFill>
              </a:rPr>
              <a:t>й </a:t>
            </a:r>
            <a:r>
              <a:rPr sz="2400" spc="45" dirty="0">
                <a:solidFill>
                  <a:srgbClr val="FFFFFF"/>
                </a:solidFill>
              </a:rPr>
              <a:t>пальці. </a:t>
            </a:r>
            <a:r>
              <a:rPr sz="2400" spc="95" dirty="0">
                <a:solidFill>
                  <a:srgbClr val="FFFFFF"/>
                </a:solidFill>
              </a:rPr>
              <a:t>При</a:t>
            </a:r>
            <a:r>
              <a:rPr sz="2400" spc="25" dirty="0">
                <a:solidFill>
                  <a:srgbClr val="FFFFFF"/>
                </a:solidFill>
              </a:rPr>
              <a:t> </a:t>
            </a:r>
            <a:r>
              <a:rPr sz="2400" spc="45" dirty="0">
                <a:solidFill>
                  <a:srgbClr val="FFFFFF"/>
                </a:solidFill>
              </a:rPr>
              <a:t>скочуванні</a:t>
            </a:r>
            <a:r>
              <a:rPr sz="2400" spc="3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роблять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spc="50" dirty="0">
                <a:solidFill>
                  <a:srgbClr val="FFFFFF"/>
                </a:solidFill>
              </a:rPr>
              <a:t>колові</a:t>
            </a:r>
            <a:r>
              <a:rPr sz="2400" spc="7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рухи</a:t>
            </a:r>
            <a:r>
              <a:rPr sz="2400" spc="95" dirty="0">
                <a:solidFill>
                  <a:srgbClr val="FFFFFF"/>
                </a:solidFill>
              </a:rPr>
              <a:t> </a:t>
            </a:r>
            <a:r>
              <a:rPr sz="2400" spc="45" dirty="0">
                <a:solidFill>
                  <a:srgbClr val="FFFFFF"/>
                </a:solidFill>
              </a:rPr>
              <a:t>долонями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2464" y="4028401"/>
            <a:ext cx="6477000" cy="2088514"/>
            <a:chOff x="472464" y="4028401"/>
            <a:chExt cx="6477000" cy="2088514"/>
          </a:xfrm>
        </p:grpSpPr>
        <p:sp>
          <p:nvSpPr>
            <p:cNvPr id="8" name="object 8"/>
            <p:cNvSpPr/>
            <p:nvPr/>
          </p:nvSpPr>
          <p:spPr>
            <a:xfrm>
              <a:off x="510564" y="4066501"/>
              <a:ext cx="6400800" cy="2012314"/>
            </a:xfrm>
            <a:custGeom>
              <a:avLst/>
              <a:gdLst/>
              <a:ahLst/>
              <a:cxnLst/>
              <a:rect l="l" t="t" r="r" b="b"/>
              <a:pathLst>
                <a:path w="6400800" h="2012314">
                  <a:moveTo>
                    <a:pt x="6065471" y="0"/>
                  </a:moveTo>
                  <a:lnTo>
                    <a:pt x="335255" y="0"/>
                  </a:lnTo>
                  <a:lnTo>
                    <a:pt x="285711" y="3636"/>
                  </a:lnTo>
                  <a:lnTo>
                    <a:pt x="238425" y="14200"/>
                  </a:lnTo>
                  <a:lnTo>
                    <a:pt x="193916" y="31171"/>
                  </a:lnTo>
                  <a:lnTo>
                    <a:pt x="152701" y="54031"/>
                  </a:lnTo>
                  <a:lnTo>
                    <a:pt x="115299" y="82260"/>
                  </a:lnTo>
                  <a:lnTo>
                    <a:pt x="82229" y="115341"/>
                  </a:lnTo>
                  <a:lnTo>
                    <a:pt x="54009" y="152752"/>
                  </a:lnTo>
                  <a:lnTo>
                    <a:pt x="31157" y="193976"/>
                  </a:lnTo>
                  <a:lnTo>
                    <a:pt x="14193" y="238492"/>
                  </a:lnTo>
                  <a:lnTo>
                    <a:pt x="3634" y="285783"/>
                  </a:lnTo>
                  <a:lnTo>
                    <a:pt x="0" y="335328"/>
                  </a:lnTo>
                  <a:lnTo>
                    <a:pt x="0" y="1676429"/>
                  </a:lnTo>
                  <a:lnTo>
                    <a:pt x="3634" y="1725973"/>
                  </a:lnTo>
                  <a:lnTo>
                    <a:pt x="14193" y="1773259"/>
                  </a:lnTo>
                  <a:lnTo>
                    <a:pt x="31157" y="1817769"/>
                  </a:lnTo>
                  <a:lnTo>
                    <a:pt x="54009" y="1858984"/>
                  </a:lnTo>
                  <a:lnTo>
                    <a:pt x="82229" y="1896386"/>
                  </a:lnTo>
                  <a:lnTo>
                    <a:pt x="115299" y="1929457"/>
                  </a:lnTo>
                  <a:lnTo>
                    <a:pt x="152701" y="1957677"/>
                  </a:lnTo>
                  <a:lnTo>
                    <a:pt x="193916" y="1980529"/>
                  </a:lnTo>
                  <a:lnTo>
                    <a:pt x="238425" y="1997493"/>
                  </a:lnTo>
                  <a:lnTo>
                    <a:pt x="285711" y="2008052"/>
                  </a:lnTo>
                  <a:lnTo>
                    <a:pt x="335255" y="2011687"/>
                  </a:lnTo>
                  <a:lnTo>
                    <a:pt x="6065471" y="2011687"/>
                  </a:lnTo>
                  <a:lnTo>
                    <a:pt x="6115016" y="2008052"/>
                  </a:lnTo>
                  <a:lnTo>
                    <a:pt x="6162307" y="1997493"/>
                  </a:lnTo>
                  <a:lnTo>
                    <a:pt x="6206824" y="1980529"/>
                  </a:lnTo>
                  <a:lnTo>
                    <a:pt x="6248047" y="1957677"/>
                  </a:lnTo>
                  <a:lnTo>
                    <a:pt x="6285459" y="1929457"/>
                  </a:lnTo>
                  <a:lnTo>
                    <a:pt x="6318539" y="1896386"/>
                  </a:lnTo>
                  <a:lnTo>
                    <a:pt x="6346768" y="1858984"/>
                  </a:lnTo>
                  <a:lnTo>
                    <a:pt x="6369628" y="1817769"/>
                  </a:lnTo>
                  <a:lnTo>
                    <a:pt x="6386600" y="1773259"/>
                  </a:lnTo>
                  <a:lnTo>
                    <a:pt x="6397163" y="1725973"/>
                  </a:lnTo>
                  <a:lnTo>
                    <a:pt x="6400800" y="1676429"/>
                  </a:lnTo>
                  <a:lnTo>
                    <a:pt x="6400800" y="335328"/>
                  </a:lnTo>
                  <a:lnTo>
                    <a:pt x="6397163" y="285783"/>
                  </a:lnTo>
                  <a:lnTo>
                    <a:pt x="6386600" y="238492"/>
                  </a:lnTo>
                  <a:lnTo>
                    <a:pt x="6369628" y="193976"/>
                  </a:lnTo>
                  <a:lnTo>
                    <a:pt x="6346768" y="152752"/>
                  </a:lnTo>
                  <a:lnTo>
                    <a:pt x="6318539" y="115341"/>
                  </a:lnTo>
                  <a:lnTo>
                    <a:pt x="6285459" y="82260"/>
                  </a:lnTo>
                  <a:lnTo>
                    <a:pt x="6248047" y="54031"/>
                  </a:lnTo>
                  <a:lnTo>
                    <a:pt x="6206824" y="31171"/>
                  </a:lnTo>
                  <a:lnTo>
                    <a:pt x="6162307" y="14200"/>
                  </a:lnTo>
                  <a:lnTo>
                    <a:pt x="6115016" y="3636"/>
                  </a:lnTo>
                  <a:lnTo>
                    <a:pt x="6065471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0564" y="4066501"/>
              <a:ext cx="6400800" cy="2012314"/>
            </a:xfrm>
            <a:custGeom>
              <a:avLst/>
              <a:gdLst/>
              <a:ahLst/>
              <a:cxnLst/>
              <a:rect l="l" t="t" r="r" b="b"/>
              <a:pathLst>
                <a:path w="6400800" h="2012314">
                  <a:moveTo>
                    <a:pt x="0" y="335328"/>
                  </a:moveTo>
                  <a:lnTo>
                    <a:pt x="3634" y="285783"/>
                  </a:lnTo>
                  <a:lnTo>
                    <a:pt x="14193" y="238492"/>
                  </a:lnTo>
                  <a:lnTo>
                    <a:pt x="31157" y="193976"/>
                  </a:lnTo>
                  <a:lnTo>
                    <a:pt x="54009" y="152752"/>
                  </a:lnTo>
                  <a:lnTo>
                    <a:pt x="82229" y="115341"/>
                  </a:lnTo>
                  <a:lnTo>
                    <a:pt x="115299" y="82260"/>
                  </a:lnTo>
                  <a:lnTo>
                    <a:pt x="152701" y="54031"/>
                  </a:lnTo>
                  <a:lnTo>
                    <a:pt x="193916" y="31171"/>
                  </a:lnTo>
                  <a:lnTo>
                    <a:pt x="238425" y="14200"/>
                  </a:lnTo>
                  <a:lnTo>
                    <a:pt x="285711" y="3636"/>
                  </a:lnTo>
                  <a:lnTo>
                    <a:pt x="335255" y="0"/>
                  </a:lnTo>
                  <a:lnTo>
                    <a:pt x="6065471" y="0"/>
                  </a:lnTo>
                  <a:lnTo>
                    <a:pt x="6115016" y="3636"/>
                  </a:lnTo>
                  <a:lnTo>
                    <a:pt x="6162307" y="14200"/>
                  </a:lnTo>
                  <a:lnTo>
                    <a:pt x="6206824" y="31171"/>
                  </a:lnTo>
                  <a:lnTo>
                    <a:pt x="6248047" y="54031"/>
                  </a:lnTo>
                  <a:lnTo>
                    <a:pt x="6285459" y="82260"/>
                  </a:lnTo>
                  <a:lnTo>
                    <a:pt x="6318539" y="115341"/>
                  </a:lnTo>
                  <a:lnTo>
                    <a:pt x="6346768" y="152752"/>
                  </a:lnTo>
                  <a:lnTo>
                    <a:pt x="6369628" y="193976"/>
                  </a:lnTo>
                  <a:lnTo>
                    <a:pt x="6386600" y="238492"/>
                  </a:lnTo>
                  <a:lnTo>
                    <a:pt x="6397163" y="285783"/>
                  </a:lnTo>
                  <a:lnTo>
                    <a:pt x="6400800" y="335328"/>
                  </a:lnTo>
                  <a:lnTo>
                    <a:pt x="6400800" y="1676429"/>
                  </a:lnTo>
                  <a:lnTo>
                    <a:pt x="6397163" y="1725973"/>
                  </a:lnTo>
                  <a:lnTo>
                    <a:pt x="6386600" y="1773259"/>
                  </a:lnTo>
                  <a:lnTo>
                    <a:pt x="6369628" y="1817769"/>
                  </a:lnTo>
                  <a:lnTo>
                    <a:pt x="6346768" y="1858984"/>
                  </a:lnTo>
                  <a:lnTo>
                    <a:pt x="6318539" y="1896386"/>
                  </a:lnTo>
                  <a:lnTo>
                    <a:pt x="6285459" y="1929457"/>
                  </a:lnTo>
                  <a:lnTo>
                    <a:pt x="6248047" y="1957677"/>
                  </a:lnTo>
                  <a:lnTo>
                    <a:pt x="6206824" y="1980529"/>
                  </a:lnTo>
                  <a:lnTo>
                    <a:pt x="6162307" y="1997493"/>
                  </a:lnTo>
                  <a:lnTo>
                    <a:pt x="6115016" y="2008052"/>
                  </a:lnTo>
                  <a:lnTo>
                    <a:pt x="6065471" y="2011687"/>
                  </a:lnTo>
                  <a:lnTo>
                    <a:pt x="335255" y="2011687"/>
                  </a:lnTo>
                  <a:lnTo>
                    <a:pt x="285711" y="2008052"/>
                  </a:lnTo>
                  <a:lnTo>
                    <a:pt x="238425" y="1997493"/>
                  </a:lnTo>
                  <a:lnTo>
                    <a:pt x="193916" y="1980529"/>
                  </a:lnTo>
                  <a:lnTo>
                    <a:pt x="152701" y="1957677"/>
                  </a:lnTo>
                  <a:lnTo>
                    <a:pt x="115299" y="1929457"/>
                  </a:lnTo>
                  <a:lnTo>
                    <a:pt x="82229" y="1896386"/>
                  </a:lnTo>
                  <a:lnTo>
                    <a:pt x="54009" y="1858984"/>
                  </a:lnTo>
                  <a:lnTo>
                    <a:pt x="31157" y="1817769"/>
                  </a:lnTo>
                  <a:lnTo>
                    <a:pt x="14193" y="1773259"/>
                  </a:lnTo>
                  <a:lnTo>
                    <a:pt x="3634" y="1725973"/>
                  </a:lnTo>
                  <a:lnTo>
                    <a:pt x="0" y="1676429"/>
                  </a:lnTo>
                  <a:lnTo>
                    <a:pt x="0" y="335328"/>
                  </a:lnTo>
                  <a:close/>
                </a:path>
              </a:pathLst>
            </a:custGeom>
            <a:ln w="76200">
              <a:solidFill>
                <a:srgbClr val="2E314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2223" y="4127273"/>
            <a:ext cx="52419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solidFill>
                  <a:srgbClr val="FFFFFF"/>
                </a:solidFill>
                <a:latin typeface="Carlito"/>
                <a:cs typeface="Carlito"/>
              </a:rPr>
              <a:t>Розкочування</a:t>
            </a:r>
            <a:r>
              <a:rPr sz="2400" b="1" i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rlito"/>
                <a:cs typeface="Carlito"/>
              </a:rPr>
              <a:t>заготовки</a:t>
            </a:r>
            <a:r>
              <a:rPr sz="2400" b="1" i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Carlito"/>
                <a:cs typeface="Carlito"/>
              </a:rPr>
              <a:t>циліндричної </a:t>
            </a:r>
            <a:r>
              <a:rPr sz="2400" b="1" i="1" dirty="0">
                <a:solidFill>
                  <a:srgbClr val="FFFFFF"/>
                </a:solidFill>
                <a:latin typeface="Carlito"/>
                <a:cs typeface="Carlito"/>
              </a:rPr>
              <a:t>форми</a:t>
            </a:r>
            <a:r>
              <a:rPr sz="2400" b="1" i="1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роблять</a:t>
            </a:r>
            <a:r>
              <a:rPr sz="2400" b="1" spc="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9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прямолінійним</a:t>
            </a:r>
            <a:r>
              <a:rPr sz="2400" b="1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рухом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долонь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0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Якщо</a:t>
            </a:r>
            <a:r>
              <a:rPr sz="2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потрібна</a:t>
            </a:r>
            <a:r>
              <a:rPr sz="2400" b="1" spc="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8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конічна</a:t>
            </a:r>
            <a:r>
              <a:rPr sz="2400" b="1" spc="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форма,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то</a:t>
            </a:r>
            <a:r>
              <a:rPr sz="2400" b="1" spc="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5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розкочують</a:t>
            </a:r>
            <a:r>
              <a:rPr sz="2400" b="1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8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долонями</a:t>
            </a:r>
            <a:endParaRPr sz="2400">
              <a:latin typeface="Liberation Sans Narrow"/>
              <a:cs typeface="Liberation Sans Narrow"/>
            </a:endParaRPr>
          </a:p>
          <a:p>
            <a:pPr marR="69215" algn="ctr">
              <a:lnSpc>
                <a:spcPct val="100000"/>
              </a:lnSpc>
              <a:spcBef>
                <a:spcPts val="5"/>
              </a:spcBef>
            </a:pPr>
            <a:r>
              <a:rPr sz="2400" b="1" spc="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одну</a:t>
            </a:r>
            <a:r>
              <a:rPr sz="2400" b="1" spc="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зі</a:t>
            </a:r>
            <a:r>
              <a:rPr sz="24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сторін</a:t>
            </a:r>
            <a:r>
              <a:rPr sz="2400" b="1" spc="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циліндра</a:t>
            </a:r>
            <a:r>
              <a:rPr sz="2400" b="1" spc="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460498"/>
            <a:ext cx="4208782" cy="52146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50101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000" b="1" spc="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Пригадай</a:t>
            </a:r>
            <a:r>
              <a:rPr sz="2000" b="1" spc="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1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прийоми</a:t>
            </a:r>
            <a:r>
              <a:rPr sz="20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ліплення</a:t>
            </a:r>
            <a:endParaRPr sz="200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7804" y="1305573"/>
            <a:ext cx="5807075" cy="1744980"/>
            <a:chOff x="337804" y="1305573"/>
            <a:chExt cx="5807075" cy="1744980"/>
          </a:xfrm>
        </p:grpSpPr>
        <p:sp>
          <p:nvSpPr>
            <p:cNvPr id="4" name="object 4"/>
            <p:cNvSpPr/>
            <p:nvPr/>
          </p:nvSpPr>
          <p:spPr>
            <a:xfrm>
              <a:off x="375904" y="1343674"/>
              <a:ext cx="5730875" cy="1668780"/>
            </a:xfrm>
            <a:custGeom>
              <a:avLst/>
              <a:gdLst/>
              <a:ahLst/>
              <a:cxnLst/>
              <a:rect l="l" t="t" r="r" b="b"/>
              <a:pathLst>
                <a:path w="5730875" h="1668780">
                  <a:moveTo>
                    <a:pt x="5452115" y="0"/>
                  </a:moveTo>
                  <a:lnTo>
                    <a:pt x="278176" y="0"/>
                  </a:lnTo>
                  <a:lnTo>
                    <a:pt x="233048" y="3641"/>
                  </a:lnTo>
                  <a:lnTo>
                    <a:pt x="190240" y="14184"/>
                  </a:lnTo>
                  <a:lnTo>
                    <a:pt x="150326" y="31054"/>
                  </a:lnTo>
                  <a:lnTo>
                    <a:pt x="113876" y="53677"/>
                  </a:lnTo>
                  <a:lnTo>
                    <a:pt x="81465" y="81479"/>
                  </a:lnTo>
                  <a:lnTo>
                    <a:pt x="53663" y="113888"/>
                  </a:lnTo>
                  <a:lnTo>
                    <a:pt x="31044" y="150329"/>
                  </a:lnTo>
                  <a:lnTo>
                    <a:pt x="14178" y="190227"/>
                  </a:lnTo>
                  <a:lnTo>
                    <a:pt x="3640" y="233011"/>
                  </a:lnTo>
                  <a:lnTo>
                    <a:pt x="0" y="278105"/>
                  </a:lnTo>
                  <a:lnTo>
                    <a:pt x="0" y="1390674"/>
                  </a:lnTo>
                  <a:lnTo>
                    <a:pt x="3640" y="1435764"/>
                  </a:lnTo>
                  <a:lnTo>
                    <a:pt x="14178" y="1478545"/>
                  </a:lnTo>
                  <a:lnTo>
                    <a:pt x="31044" y="1518442"/>
                  </a:lnTo>
                  <a:lnTo>
                    <a:pt x="53663" y="1554883"/>
                  </a:lnTo>
                  <a:lnTo>
                    <a:pt x="81465" y="1587293"/>
                  </a:lnTo>
                  <a:lnTo>
                    <a:pt x="113876" y="1615097"/>
                  </a:lnTo>
                  <a:lnTo>
                    <a:pt x="150326" y="1637722"/>
                  </a:lnTo>
                  <a:lnTo>
                    <a:pt x="190240" y="1654593"/>
                  </a:lnTo>
                  <a:lnTo>
                    <a:pt x="233048" y="1665137"/>
                  </a:lnTo>
                  <a:lnTo>
                    <a:pt x="278176" y="1668780"/>
                  </a:lnTo>
                  <a:lnTo>
                    <a:pt x="5452115" y="1668780"/>
                  </a:lnTo>
                  <a:lnTo>
                    <a:pt x="5497225" y="1665137"/>
                  </a:lnTo>
                  <a:lnTo>
                    <a:pt x="5540022" y="1654593"/>
                  </a:lnTo>
                  <a:lnTo>
                    <a:pt x="5579932" y="1637722"/>
                  </a:lnTo>
                  <a:lnTo>
                    <a:pt x="5616382" y="1615097"/>
                  </a:lnTo>
                  <a:lnTo>
                    <a:pt x="5648798" y="1587293"/>
                  </a:lnTo>
                  <a:lnTo>
                    <a:pt x="5676607" y="1554883"/>
                  </a:lnTo>
                  <a:lnTo>
                    <a:pt x="5699234" y="1518442"/>
                  </a:lnTo>
                  <a:lnTo>
                    <a:pt x="5716107" y="1478545"/>
                  </a:lnTo>
                  <a:lnTo>
                    <a:pt x="5726652" y="1435764"/>
                  </a:lnTo>
                  <a:lnTo>
                    <a:pt x="5730294" y="1390674"/>
                  </a:lnTo>
                  <a:lnTo>
                    <a:pt x="5730294" y="278105"/>
                  </a:lnTo>
                  <a:lnTo>
                    <a:pt x="5726652" y="233011"/>
                  </a:lnTo>
                  <a:lnTo>
                    <a:pt x="5716107" y="190227"/>
                  </a:lnTo>
                  <a:lnTo>
                    <a:pt x="5699234" y="150329"/>
                  </a:lnTo>
                  <a:lnTo>
                    <a:pt x="5676607" y="113888"/>
                  </a:lnTo>
                  <a:lnTo>
                    <a:pt x="5648798" y="81479"/>
                  </a:lnTo>
                  <a:lnTo>
                    <a:pt x="5616382" y="53677"/>
                  </a:lnTo>
                  <a:lnTo>
                    <a:pt x="5579932" y="31054"/>
                  </a:lnTo>
                  <a:lnTo>
                    <a:pt x="5540022" y="14184"/>
                  </a:lnTo>
                  <a:lnTo>
                    <a:pt x="5497225" y="3641"/>
                  </a:lnTo>
                  <a:lnTo>
                    <a:pt x="545211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5904" y="1343674"/>
              <a:ext cx="5730875" cy="1668780"/>
            </a:xfrm>
            <a:custGeom>
              <a:avLst/>
              <a:gdLst/>
              <a:ahLst/>
              <a:cxnLst/>
              <a:rect l="l" t="t" r="r" b="b"/>
              <a:pathLst>
                <a:path w="5730875" h="1668780">
                  <a:moveTo>
                    <a:pt x="0" y="278105"/>
                  </a:moveTo>
                  <a:lnTo>
                    <a:pt x="3640" y="233011"/>
                  </a:lnTo>
                  <a:lnTo>
                    <a:pt x="14178" y="190227"/>
                  </a:lnTo>
                  <a:lnTo>
                    <a:pt x="31044" y="150329"/>
                  </a:lnTo>
                  <a:lnTo>
                    <a:pt x="53663" y="113888"/>
                  </a:lnTo>
                  <a:lnTo>
                    <a:pt x="81465" y="81479"/>
                  </a:lnTo>
                  <a:lnTo>
                    <a:pt x="113876" y="53677"/>
                  </a:lnTo>
                  <a:lnTo>
                    <a:pt x="150326" y="31054"/>
                  </a:lnTo>
                  <a:lnTo>
                    <a:pt x="190240" y="14184"/>
                  </a:lnTo>
                  <a:lnTo>
                    <a:pt x="233048" y="3641"/>
                  </a:lnTo>
                  <a:lnTo>
                    <a:pt x="278176" y="0"/>
                  </a:lnTo>
                  <a:lnTo>
                    <a:pt x="5452115" y="0"/>
                  </a:lnTo>
                  <a:lnTo>
                    <a:pt x="5497225" y="3641"/>
                  </a:lnTo>
                  <a:lnTo>
                    <a:pt x="5540022" y="14184"/>
                  </a:lnTo>
                  <a:lnTo>
                    <a:pt x="5579932" y="31054"/>
                  </a:lnTo>
                  <a:lnTo>
                    <a:pt x="5616382" y="53677"/>
                  </a:lnTo>
                  <a:lnTo>
                    <a:pt x="5648798" y="81479"/>
                  </a:lnTo>
                  <a:lnTo>
                    <a:pt x="5676607" y="113888"/>
                  </a:lnTo>
                  <a:lnTo>
                    <a:pt x="5699234" y="150329"/>
                  </a:lnTo>
                  <a:lnTo>
                    <a:pt x="5716107" y="190227"/>
                  </a:lnTo>
                  <a:lnTo>
                    <a:pt x="5726652" y="233011"/>
                  </a:lnTo>
                  <a:lnTo>
                    <a:pt x="5730294" y="278105"/>
                  </a:lnTo>
                  <a:lnTo>
                    <a:pt x="5730294" y="1390674"/>
                  </a:lnTo>
                  <a:lnTo>
                    <a:pt x="5726652" y="1435764"/>
                  </a:lnTo>
                  <a:lnTo>
                    <a:pt x="5716107" y="1478545"/>
                  </a:lnTo>
                  <a:lnTo>
                    <a:pt x="5699234" y="1518442"/>
                  </a:lnTo>
                  <a:lnTo>
                    <a:pt x="5676607" y="1554883"/>
                  </a:lnTo>
                  <a:lnTo>
                    <a:pt x="5648798" y="1587293"/>
                  </a:lnTo>
                  <a:lnTo>
                    <a:pt x="5616382" y="1615097"/>
                  </a:lnTo>
                  <a:lnTo>
                    <a:pt x="5579932" y="1637722"/>
                  </a:lnTo>
                  <a:lnTo>
                    <a:pt x="5540022" y="1654593"/>
                  </a:lnTo>
                  <a:lnTo>
                    <a:pt x="5497225" y="1665137"/>
                  </a:lnTo>
                  <a:lnTo>
                    <a:pt x="5452115" y="1668780"/>
                  </a:lnTo>
                  <a:lnTo>
                    <a:pt x="278176" y="1668780"/>
                  </a:lnTo>
                  <a:lnTo>
                    <a:pt x="233048" y="1665137"/>
                  </a:lnTo>
                  <a:lnTo>
                    <a:pt x="190240" y="1654593"/>
                  </a:lnTo>
                  <a:lnTo>
                    <a:pt x="150326" y="1637722"/>
                  </a:lnTo>
                  <a:lnTo>
                    <a:pt x="113876" y="1615097"/>
                  </a:lnTo>
                  <a:lnTo>
                    <a:pt x="81465" y="1587293"/>
                  </a:lnTo>
                  <a:lnTo>
                    <a:pt x="53663" y="1554883"/>
                  </a:lnTo>
                  <a:lnTo>
                    <a:pt x="31044" y="1518442"/>
                  </a:lnTo>
                  <a:lnTo>
                    <a:pt x="14178" y="1478545"/>
                  </a:lnTo>
                  <a:lnTo>
                    <a:pt x="3640" y="1435764"/>
                  </a:lnTo>
                  <a:lnTo>
                    <a:pt x="0" y="1390674"/>
                  </a:lnTo>
                  <a:lnTo>
                    <a:pt x="0" y="278105"/>
                  </a:lnTo>
                  <a:close/>
                </a:path>
              </a:pathLst>
            </a:custGeom>
            <a:ln w="76200">
              <a:solidFill>
                <a:srgbClr val="38562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3759" y="1597675"/>
            <a:ext cx="4933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Carlito"/>
                <a:cs typeface="Carlito"/>
              </a:rPr>
              <a:t>З’єднують</a:t>
            </a:r>
            <a:r>
              <a:rPr sz="2400" i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rlito"/>
                <a:cs typeface="Carlito"/>
              </a:rPr>
              <a:t>окремі</a:t>
            </a:r>
            <a:r>
              <a:rPr sz="2400" i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rlito"/>
                <a:cs typeface="Carlito"/>
              </a:rPr>
              <a:t>деталі</a:t>
            </a:r>
            <a:r>
              <a:rPr sz="2400" i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виробу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FFFFFF"/>
                </a:solidFill>
              </a:rPr>
              <a:t>приліплюючи</a:t>
            </a:r>
            <a:r>
              <a:rPr sz="2400" spc="105" dirty="0">
                <a:solidFill>
                  <a:srgbClr val="FFFFFF"/>
                </a:solidFill>
              </a:rPr>
              <a:t> </a:t>
            </a:r>
            <a:r>
              <a:rPr sz="2400" spc="75" dirty="0">
                <a:solidFill>
                  <a:srgbClr val="FFFFFF"/>
                </a:solidFill>
              </a:rPr>
              <a:t>одну</a:t>
            </a:r>
            <a:r>
              <a:rPr sz="2400" spc="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деталь</a:t>
            </a:r>
            <a:r>
              <a:rPr sz="2400" spc="55" dirty="0">
                <a:solidFill>
                  <a:srgbClr val="FFFFFF"/>
                </a:solidFill>
              </a:rPr>
              <a:t> </a:t>
            </a:r>
            <a:r>
              <a:rPr sz="2400" spc="100" dirty="0">
                <a:solidFill>
                  <a:srgbClr val="FFFFFF"/>
                </a:solidFill>
              </a:rPr>
              <a:t>до</a:t>
            </a:r>
            <a:r>
              <a:rPr sz="2400" spc="5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другої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</a:rPr>
              <a:t>а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80" dirty="0">
                <a:solidFill>
                  <a:srgbClr val="FFFFFF"/>
                </a:solidFill>
              </a:rPr>
              <a:t>шов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spc="70" dirty="0">
                <a:solidFill>
                  <a:srgbClr val="FFFFFF"/>
                </a:solidFill>
              </a:rPr>
              <a:t>пригладжують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35" dirty="0">
                <a:solidFill>
                  <a:srgbClr val="FFFFFF"/>
                </a:solidFill>
              </a:rPr>
              <a:t>пальцями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5591" y="3248673"/>
            <a:ext cx="5804535" cy="1651000"/>
            <a:chOff x="355591" y="3248673"/>
            <a:chExt cx="5804535" cy="1651000"/>
          </a:xfrm>
        </p:grpSpPr>
        <p:sp>
          <p:nvSpPr>
            <p:cNvPr id="8" name="object 8"/>
            <p:cNvSpPr/>
            <p:nvPr/>
          </p:nvSpPr>
          <p:spPr>
            <a:xfrm>
              <a:off x="393691" y="3286774"/>
              <a:ext cx="5728335" cy="1574800"/>
            </a:xfrm>
            <a:custGeom>
              <a:avLst/>
              <a:gdLst/>
              <a:ahLst/>
              <a:cxnLst/>
              <a:rect l="l" t="t" r="r" b="b"/>
              <a:pathLst>
                <a:path w="5728335" h="1574800">
                  <a:moveTo>
                    <a:pt x="5465180" y="0"/>
                  </a:moveTo>
                  <a:lnTo>
                    <a:pt x="262462" y="0"/>
                  </a:lnTo>
                  <a:lnTo>
                    <a:pt x="215285" y="4226"/>
                  </a:lnTo>
                  <a:lnTo>
                    <a:pt x="170883" y="16413"/>
                  </a:lnTo>
                  <a:lnTo>
                    <a:pt x="129995" y="35822"/>
                  </a:lnTo>
                  <a:lnTo>
                    <a:pt x="93363" y="61712"/>
                  </a:lnTo>
                  <a:lnTo>
                    <a:pt x="61730" y="93345"/>
                  </a:lnTo>
                  <a:lnTo>
                    <a:pt x="35835" y="129982"/>
                  </a:lnTo>
                  <a:lnTo>
                    <a:pt x="16421" y="170884"/>
                  </a:lnTo>
                  <a:lnTo>
                    <a:pt x="4228" y="215311"/>
                  </a:lnTo>
                  <a:lnTo>
                    <a:pt x="0" y="262524"/>
                  </a:lnTo>
                  <a:lnTo>
                    <a:pt x="0" y="1312292"/>
                  </a:lnTo>
                  <a:lnTo>
                    <a:pt x="4228" y="1359488"/>
                  </a:lnTo>
                  <a:lnTo>
                    <a:pt x="16421" y="1403902"/>
                  </a:lnTo>
                  <a:lnTo>
                    <a:pt x="35835" y="1444794"/>
                  </a:lnTo>
                  <a:lnTo>
                    <a:pt x="61730" y="1481424"/>
                  </a:lnTo>
                  <a:lnTo>
                    <a:pt x="93363" y="1513053"/>
                  </a:lnTo>
                  <a:lnTo>
                    <a:pt x="129995" y="1538941"/>
                  </a:lnTo>
                  <a:lnTo>
                    <a:pt x="170883" y="1558348"/>
                  </a:lnTo>
                  <a:lnTo>
                    <a:pt x="215285" y="1570534"/>
                  </a:lnTo>
                  <a:lnTo>
                    <a:pt x="262462" y="1574761"/>
                  </a:lnTo>
                  <a:lnTo>
                    <a:pt x="5465180" y="1574761"/>
                  </a:lnTo>
                  <a:lnTo>
                    <a:pt x="5512379" y="1570534"/>
                  </a:lnTo>
                  <a:lnTo>
                    <a:pt x="5556800" y="1558348"/>
                  </a:lnTo>
                  <a:lnTo>
                    <a:pt x="5597702" y="1538941"/>
                  </a:lnTo>
                  <a:lnTo>
                    <a:pt x="5634344" y="1513053"/>
                  </a:lnTo>
                  <a:lnTo>
                    <a:pt x="5665984" y="1481424"/>
                  </a:lnTo>
                  <a:lnTo>
                    <a:pt x="5691884" y="1444794"/>
                  </a:lnTo>
                  <a:lnTo>
                    <a:pt x="5711300" y="1403902"/>
                  </a:lnTo>
                  <a:lnTo>
                    <a:pt x="5723494" y="1359488"/>
                  </a:lnTo>
                  <a:lnTo>
                    <a:pt x="5727723" y="1312292"/>
                  </a:lnTo>
                  <a:lnTo>
                    <a:pt x="5727723" y="262524"/>
                  </a:lnTo>
                  <a:lnTo>
                    <a:pt x="5723494" y="215311"/>
                  </a:lnTo>
                  <a:lnTo>
                    <a:pt x="5711300" y="170884"/>
                  </a:lnTo>
                  <a:lnTo>
                    <a:pt x="5691884" y="129982"/>
                  </a:lnTo>
                  <a:lnTo>
                    <a:pt x="5665984" y="93345"/>
                  </a:lnTo>
                  <a:lnTo>
                    <a:pt x="5634344" y="61712"/>
                  </a:lnTo>
                  <a:lnTo>
                    <a:pt x="5597702" y="35822"/>
                  </a:lnTo>
                  <a:lnTo>
                    <a:pt x="5556800" y="16413"/>
                  </a:lnTo>
                  <a:lnTo>
                    <a:pt x="5512379" y="4226"/>
                  </a:lnTo>
                  <a:lnTo>
                    <a:pt x="5465180" y="0"/>
                  </a:lnTo>
                  <a:close/>
                </a:path>
              </a:pathLst>
            </a:custGeom>
            <a:solidFill>
              <a:srgbClr val="ED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691" y="3286774"/>
              <a:ext cx="5728335" cy="1574800"/>
            </a:xfrm>
            <a:custGeom>
              <a:avLst/>
              <a:gdLst/>
              <a:ahLst/>
              <a:cxnLst/>
              <a:rect l="l" t="t" r="r" b="b"/>
              <a:pathLst>
                <a:path w="5728335" h="1574800">
                  <a:moveTo>
                    <a:pt x="0" y="262524"/>
                  </a:moveTo>
                  <a:lnTo>
                    <a:pt x="4228" y="215311"/>
                  </a:lnTo>
                  <a:lnTo>
                    <a:pt x="16421" y="170884"/>
                  </a:lnTo>
                  <a:lnTo>
                    <a:pt x="35835" y="129982"/>
                  </a:lnTo>
                  <a:lnTo>
                    <a:pt x="61730" y="93345"/>
                  </a:lnTo>
                  <a:lnTo>
                    <a:pt x="93363" y="61712"/>
                  </a:lnTo>
                  <a:lnTo>
                    <a:pt x="129995" y="35822"/>
                  </a:lnTo>
                  <a:lnTo>
                    <a:pt x="170883" y="16413"/>
                  </a:lnTo>
                  <a:lnTo>
                    <a:pt x="215285" y="4226"/>
                  </a:lnTo>
                  <a:lnTo>
                    <a:pt x="262462" y="0"/>
                  </a:lnTo>
                  <a:lnTo>
                    <a:pt x="5465180" y="0"/>
                  </a:lnTo>
                  <a:lnTo>
                    <a:pt x="5512379" y="4226"/>
                  </a:lnTo>
                  <a:lnTo>
                    <a:pt x="5556800" y="16413"/>
                  </a:lnTo>
                  <a:lnTo>
                    <a:pt x="5597702" y="35822"/>
                  </a:lnTo>
                  <a:lnTo>
                    <a:pt x="5634344" y="61712"/>
                  </a:lnTo>
                  <a:lnTo>
                    <a:pt x="5665984" y="93345"/>
                  </a:lnTo>
                  <a:lnTo>
                    <a:pt x="5691884" y="129982"/>
                  </a:lnTo>
                  <a:lnTo>
                    <a:pt x="5711300" y="170884"/>
                  </a:lnTo>
                  <a:lnTo>
                    <a:pt x="5723494" y="215311"/>
                  </a:lnTo>
                  <a:lnTo>
                    <a:pt x="5727723" y="262524"/>
                  </a:lnTo>
                  <a:lnTo>
                    <a:pt x="5727723" y="1312292"/>
                  </a:lnTo>
                  <a:lnTo>
                    <a:pt x="5723494" y="1359488"/>
                  </a:lnTo>
                  <a:lnTo>
                    <a:pt x="5711300" y="1403902"/>
                  </a:lnTo>
                  <a:lnTo>
                    <a:pt x="5691884" y="1444794"/>
                  </a:lnTo>
                  <a:lnTo>
                    <a:pt x="5665984" y="1481424"/>
                  </a:lnTo>
                  <a:lnTo>
                    <a:pt x="5634344" y="1513053"/>
                  </a:lnTo>
                  <a:lnTo>
                    <a:pt x="5597702" y="1538941"/>
                  </a:lnTo>
                  <a:lnTo>
                    <a:pt x="5556800" y="1558348"/>
                  </a:lnTo>
                  <a:lnTo>
                    <a:pt x="5512379" y="1570534"/>
                  </a:lnTo>
                  <a:lnTo>
                    <a:pt x="5465180" y="1574761"/>
                  </a:lnTo>
                  <a:lnTo>
                    <a:pt x="262462" y="1574761"/>
                  </a:lnTo>
                  <a:lnTo>
                    <a:pt x="215285" y="1570534"/>
                  </a:lnTo>
                  <a:lnTo>
                    <a:pt x="170883" y="1558348"/>
                  </a:lnTo>
                  <a:lnTo>
                    <a:pt x="129995" y="1538941"/>
                  </a:lnTo>
                  <a:lnTo>
                    <a:pt x="93363" y="1513053"/>
                  </a:lnTo>
                  <a:lnTo>
                    <a:pt x="61730" y="1481424"/>
                  </a:lnTo>
                  <a:lnTo>
                    <a:pt x="35835" y="1444794"/>
                  </a:lnTo>
                  <a:lnTo>
                    <a:pt x="16421" y="1403902"/>
                  </a:lnTo>
                  <a:lnTo>
                    <a:pt x="4228" y="1359488"/>
                  </a:lnTo>
                  <a:lnTo>
                    <a:pt x="0" y="1312292"/>
                  </a:lnTo>
                  <a:lnTo>
                    <a:pt x="0" y="262524"/>
                  </a:lnTo>
                  <a:close/>
                </a:path>
              </a:pathLst>
            </a:custGeom>
            <a:ln w="76200">
              <a:solidFill>
                <a:srgbClr val="83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5304" y="5097755"/>
            <a:ext cx="5809615" cy="1623695"/>
            <a:chOff x="335304" y="5097755"/>
            <a:chExt cx="5809615" cy="1623695"/>
          </a:xfrm>
        </p:grpSpPr>
        <p:sp>
          <p:nvSpPr>
            <p:cNvPr id="11" name="object 11"/>
            <p:cNvSpPr/>
            <p:nvPr/>
          </p:nvSpPr>
          <p:spPr>
            <a:xfrm>
              <a:off x="373404" y="5135855"/>
              <a:ext cx="5733415" cy="1547495"/>
            </a:xfrm>
            <a:custGeom>
              <a:avLst/>
              <a:gdLst/>
              <a:ahLst/>
              <a:cxnLst/>
              <a:rect l="l" t="t" r="r" b="b"/>
              <a:pathLst>
                <a:path w="5733415" h="1547495">
                  <a:moveTo>
                    <a:pt x="5474970" y="0"/>
                  </a:moveTo>
                  <a:lnTo>
                    <a:pt x="257816" y="0"/>
                  </a:lnTo>
                  <a:lnTo>
                    <a:pt x="211459" y="4154"/>
                  </a:lnTo>
                  <a:lnTo>
                    <a:pt x="167833" y="16131"/>
                  </a:lnTo>
                  <a:lnTo>
                    <a:pt x="127666" y="35202"/>
                  </a:lnTo>
                  <a:lnTo>
                    <a:pt x="91685" y="60640"/>
                  </a:lnTo>
                  <a:lnTo>
                    <a:pt x="60616" y="91715"/>
                  </a:lnTo>
                  <a:lnTo>
                    <a:pt x="35186" y="127698"/>
                  </a:lnTo>
                  <a:lnTo>
                    <a:pt x="16123" y="167862"/>
                  </a:lnTo>
                  <a:lnTo>
                    <a:pt x="4151" y="211479"/>
                  </a:lnTo>
                  <a:lnTo>
                    <a:pt x="0" y="257818"/>
                  </a:lnTo>
                  <a:lnTo>
                    <a:pt x="0" y="1289090"/>
                  </a:lnTo>
                  <a:lnTo>
                    <a:pt x="4151" y="1335429"/>
                  </a:lnTo>
                  <a:lnTo>
                    <a:pt x="16123" y="1379045"/>
                  </a:lnTo>
                  <a:lnTo>
                    <a:pt x="35186" y="1419209"/>
                  </a:lnTo>
                  <a:lnTo>
                    <a:pt x="60616" y="1455193"/>
                  </a:lnTo>
                  <a:lnTo>
                    <a:pt x="91685" y="1486268"/>
                  </a:lnTo>
                  <a:lnTo>
                    <a:pt x="127666" y="1511705"/>
                  </a:lnTo>
                  <a:lnTo>
                    <a:pt x="167833" y="1530776"/>
                  </a:lnTo>
                  <a:lnTo>
                    <a:pt x="211459" y="1542754"/>
                  </a:lnTo>
                  <a:lnTo>
                    <a:pt x="257816" y="1546908"/>
                  </a:lnTo>
                  <a:lnTo>
                    <a:pt x="5474970" y="1546908"/>
                  </a:lnTo>
                  <a:lnTo>
                    <a:pt x="5521309" y="1542754"/>
                  </a:lnTo>
                  <a:lnTo>
                    <a:pt x="5564925" y="1530776"/>
                  </a:lnTo>
                  <a:lnTo>
                    <a:pt x="5605090" y="1511705"/>
                  </a:lnTo>
                  <a:lnTo>
                    <a:pt x="5641074" y="1486268"/>
                  </a:lnTo>
                  <a:lnTo>
                    <a:pt x="5672150" y="1455193"/>
                  </a:lnTo>
                  <a:lnTo>
                    <a:pt x="5697589" y="1419209"/>
                  </a:lnTo>
                  <a:lnTo>
                    <a:pt x="5716661" y="1379045"/>
                  </a:lnTo>
                  <a:lnTo>
                    <a:pt x="5728639" y="1335429"/>
                  </a:lnTo>
                  <a:lnTo>
                    <a:pt x="5732794" y="1289090"/>
                  </a:lnTo>
                  <a:lnTo>
                    <a:pt x="5732794" y="257818"/>
                  </a:lnTo>
                  <a:lnTo>
                    <a:pt x="5728639" y="211479"/>
                  </a:lnTo>
                  <a:lnTo>
                    <a:pt x="5716661" y="167862"/>
                  </a:lnTo>
                  <a:lnTo>
                    <a:pt x="5697589" y="127698"/>
                  </a:lnTo>
                  <a:lnTo>
                    <a:pt x="5672150" y="91715"/>
                  </a:lnTo>
                  <a:lnTo>
                    <a:pt x="5641074" y="60640"/>
                  </a:lnTo>
                  <a:lnTo>
                    <a:pt x="5605090" y="35202"/>
                  </a:lnTo>
                  <a:lnTo>
                    <a:pt x="5564925" y="16131"/>
                  </a:lnTo>
                  <a:lnTo>
                    <a:pt x="5521309" y="4154"/>
                  </a:lnTo>
                  <a:lnTo>
                    <a:pt x="5474970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404" y="5135855"/>
              <a:ext cx="5733415" cy="1547495"/>
            </a:xfrm>
            <a:custGeom>
              <a:avLst/>
              <a:gdLst/>
              <a:ahLst/>
              <a:cxnLst/>
              <a:rect l="l" t="t" r="r" b="b"/>
              <a:pathLst>
                <a:path w="5733415" h="1547495">
                  <a:moveTo>
                    <a:pt x="0" y="257818"/>
                  </a:moveTo>
                  <a:lnTo>
                    <a:pt x="4151" y="211479"/>
                  </a:lnTo>
                  <a:lnTo>
                    <a:pt x="16123" y="167862"/>
                  </a:lnTo>
                  <a:lnTo>
                    <a:pt x="35186" y="127698"/>
                  </a:lnTo>
                  <a:lnTo>
                    <a:pt x="60616" y="91715"/>
                  </a:lnTo>
                  <a:lnTo>
                    <a:pt x="91685" y="60640"/>
                  </a:lnTo>
                  <a:lnTo>
                    <a:pt x="127666" y="35202"/>
                  </a:lnTo>
                  <a:lnTo>
                    <a:pt x="167833" y="16131"/>
                  </a:lnTo>
                  <a:lnTo>
                    <a:pt x="211459" y="4154"/>
                  </a:lnTo>
                  <a:lnTo>
                    <a:pt x="257816" y="0"/>
                  </a:lnTo>
                  <a:lnTo>
                    <a:pt x="5474970" y="0"/>
                  </a:lnTo>
                  <a:lnTo>
                    <a:pt x="5521309" y="4154"/>
                  </a:lnTo>
                  <a:lnTo>
                    <a:pt x="5564925" y="16131"/>
                  </a:lnTo>
                  <a:lnTo>
                    <a:pt x="5605090" y="35202"/>
                  </a:lnTo>
                  <a:lnTo>
                    <a:pt x="5641074" y="60640"/>
                  </a:lnTo>
                  <a:lnTo>
                    <a:pt x="5672150" y="91715"/>
                  </a:lnTo>
                  <a:lnTo>
                    <a:pt x="5697589" y="127698"/>
                  </a:lnTo>
                  <a:lnTo>
                    <a:pt x="5716661" y="167862"/>
                  </a:lnTo>
                  <a:lnTo>
                    <a:pt x="5728639" y="211479"/>
                  </a:lnTo>
                  <a:lnTo>
                    <a:pt x="5732794" y="257818"/>
                  </a:lnTo>
                  <a:lnTo>
                    <a:pt x="5732794" y="1289090"/>
                  </a:lnTo>
                  <a:lnTo>
                    <a:pt x="5728639" y="1335429"/>
                  </a:lnTo>
                  <a:lnTo>
                    <a:pt x="5716661" y="1379045"/>
                  </a:lnTo>
                  <a:lnTo>
                    <a:pt x="5697589" y="1419209"/>
                  </a:lnTo>
                  <a:lnTo>
                    <a:pt x="5672150" y="1455193"/>
                  </a:lnTo>
                  <a:lnTo>
                    <a:pt x="5641074" y="1486268"/>
                  </a:lnTo>
                  <a:lnTo>
                    <a:pt x="5605090" y="1511705"/>
                  </a:lnTo>
                  <a:lnTo>
                    <a:pt x="5564925" y="1530776"/>
                  </a:lnTo>
                  <a:lnTo>
                    <a:pt x="5521309" y="1542754"/>
                  </a:lnTo>
                  <a:lnTo>
                    <a:pt x="5474970" y="1546908"/>
                  </a:lnTo>
                  <a:lnTo>
                    <a:pt x="257816" y="1546908"/>
                  </a:lnTo>
                  <a:lnTo>
                    <a:pt x="211459" y="1542754"/>
                  </a:lnTo>
                  <a:lnTo>
                    <a:pt x="167833" y="1530776"/>
                  </a:lnTo>
                  <a:lnTo>
                    <a:pt x="127666" y="1511705"/>
                  </a:lnTo>
                  <a:lnTo>
                    <a:pt x="91685" y="1486268"/>
                  </a:lnTo>
                  <a:lnTo>
                    <a:pt x="60616" y="1455193"/>
                  </a:lnTo>
                  <a:lnTo>
                    <a:pt x="35186" y="1419209"/>
                  </a:lnTo>
                  <a:lnTo>
                    <a:pt x="16123" y="1379045"/>
                  </a:lnTo>
                  <a:lnTo>
                    <a:pt x="4151" y="1335429"/>
                  </a:lnTo>
                  <a:lnTo>
                    <a:pt x="0" y="1289090"/>
                  </a:lnTo>
                  <a:lnTo>
                    <a:pt x="0" y="257818"/>
                  </a:lnTo>
                  <a:close/>
                </a:path>
              </a:pathLst>
            </a:custGeom>
            <a:ln w="76200">
              <a:solidFill>
                <a:srgbClr val="212A3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7670" y="3310930"/>
            <a:ext cx="5262245" cy="332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123189" algn="ctr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Щоб</a:t>
            </a:r>
            <a:r>
              <a:rPr sz="2400" b="1" spc="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виготовити</a:t>
            </a:r>
            <a:r>
              <a:rPr sz="2400" b="1" spc="1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виріб</a:t>
            </a:r>
            <a:r>
              <a:rPr sz="2400" b="1" spc="2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грушоподібної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форми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спочатку</a:t>
            </a:r>
            <a:r>
              <a:rPr sz="2400" b="1" spc="2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скочують</a:t>
            </a:r>
            <a:r>
              <a:rPr sz="2400" b="1" spc="2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кульку,</a:t>
            </a:r>
            <a:r>
              <a:rPr sz="2400" b="1" spc="2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а </a:t>
            </a:r>
            <a:r>
              <a:rPr sz="2400" b="1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потім</a:t>
            </a:r>
            <a:r>
              <a:rPr sz="2400" b="1" spc="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8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пальцями</a:t>
            </a:r>
            <a:r>
              <a:rPr sz="2400" b="1" spc="3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надають</a:t>
            </a:r>
            <a:r>
              <a:rPr sz="24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потрібну </a:t>
            </a:r>
            <a:r>
              <a:rPr sz="2400" b="1" spc="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форму.</a:t>
            </a:r>
            <a:endParaRPr sz="24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400">
              <a:latin typeface="Liberation Sans Narrow"/>
              <a:cs typeface="Liberation Sans Narrow"/>
            </a:endParaRPr>
          </a:p>
          <a:p>
            <a:pPr marL="12065" marR="5080" indent="3175" algn="ctr">
              <a:lnSpc>
                <a:spcPct val="100000"/>
              </a:lnSpc>
            </a:pPr>
            <a:r>
              <a:rPr sz="2400" b="1" i="1" dirty="0">
                <a:solidFill>
                  <a:srgbClr val="FFFFFF"/>
                </a:solidFill>
                <a:latin typeface="Carlito"/>
                <a:cs typeface="Carlito"/>
              </a:rPr>
              <a:t>Заглибини</a:t>
            </a:r>
            <a:r>
              <a:rPr sz="2400" b="1" i="1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в</a:t>
            </a:r>
            <a:r>
              <a:rPr sz="2400" b="1" spc="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заготовках</a:t>
            </a:r>
            <a:r>
              <a:rPr sz="2400" b="1" spc="9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роблять </a:t>
            </a:r>
            <a:r>
              <a:rPr sz="2400" b="1" spc="9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великим</a:t>
            </a:r>
            <a:r>
              <a:rPr sz="2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пальцем,</a:t>
            </a:r>
            <a:r>
              <a:rPr sz="2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8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поклавши</a:t>
            </a:r>
            <a:r>
              <a:rPr sz="2400" b="1" spc="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форму</a:t>
            </a:r>
            <a:r>
              <a:rPr sz="24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6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на </a:t>
            </a:r>
            <a:r>
              <a:rPr sz="2400" b="1" spc="8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підкладну</a:t>
            </a:r>
            <a:r>
              <a:rPr sz="2400" b="1" spc="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1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дошку,</a:t>
            </a:r>
            <a:r>
              <a:rPr sz="2400" b="1" spc="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7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а</a:t>
            </a:r>
            <a:r>
              <a:rPr sz="2400" b="1" spc="-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7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дрібні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заглиблення </a:t>
            </a:r>
            <a:r>
              <a:rPr sz="24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роблять</a:t>
            </a:r>
            <a:r>
              <a:rPr sz="2400" b="1" spc="14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стекою.</a:t>
            </a:r>
            <a:endParaRPr sz="2400">
              <a:latin typeface="Liberation Sans Narrow"/>
              <a:cs typeface="Liberation Sans Narro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4276" y="1826267"/>
            <a:ext cx="5783579" cy="44957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870" y="118208"/>
            <a:ext cx="1427480" cy="43665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525"/>
              </a:spcBef>
            </a:pPr>
            <a:r>
              <a:rPr sz="2400" spc="-10" dirty="0" err="1" smtClean="0">
                <a:solidFill>
                  <a:srgbClr val="FFFFFF"/>
                </a:solidFill>
              </a:rPr>
              <a:t>Сьогодні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122902" y="6452545"/>
            <a:ext cx="8636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E3142"/>
                </a:solidFill>
                <a:latin typeface="Liberation Sans Narrow"/>
                <a:cs typeface="Liberation Sans Narrow"/>
              </a:rPr>
              <a:t>Взято</a:t>
            </a:r>
            <a:r>
              <a:rPr sz="1600" b="1" spc="30" dirty="0">
                <a:solidFill>
                  <a:srgbClr val="2E3142"/>
                </a:solidFill>
                <a:latin typeface="Liberation Sans Narrow"/>
                <a:cs typeface="Liberation Sans Narrow"/>
              </a:rPr>
              <a:t> </a:t>
            </a:r>
            <a:r>
              <a:rPr sz="1600" b="1" dirty="0">
                <a:solidFill>
                  <a:srgbClr val="2E3142"/>
                </a:solidFill>
                <a:latin typeface="Liberation Sans Narrow"/>
                <a:cs typeface="Liberation Sans Narrow"/>
              </a:rPr>
              <a:t>з</a:t>
            </a:r>
            <a:r>
              <a:rPr sz="1600" b="1" spc="30" dirty="0">
                <a:solidFill>
                  <a:srgbClr val="2E3142"/>
                </a:solidFill>
                <a:latin typeface="Liberation Sans Narrow"/>
                <a:cs typeface="Liberation Sans Narrow"/>
              </a:rPr>
              <a:t> </a:t>
            </a:r>
            <a:r>
              <a:rPr sz="1600" b="1" spc="55" dirty="0">
                <a:solidFill>
                  <a:srgbClr val="2E3142"/>
                </a:solidFill>
                <a:latin typeface="Liberation Sans Narrow"/>
                <a:cs typeface="Liberation Sans Narrow"/>
              </a:rPr>
              <a:t>каналу</a:t>
            </a:r>
            <a:r>
              <a:rPr sz="1600" b="1" spc="-30" dirty="0">
                <a:solidFill>
                  <a:srgbClr val="2E3142"/>
                </a:solidFill>
                <a:latin typeface="Liberation Sans Narrow"/>
                <a:cs typeface="Liberation Sans Narrow"/>
              </a:rPr>
              <a:t> </a:t>
            </a:r>
            <a:r>
              <a:rPr sz="1600" b="1" spc="-85" dirty="0">
                <a:solidFill>
                  <a:srgbClr val="2E3142"/>
                </a:solidFill>
                <a:latin typeface="Liberation Sans Narrow"/>
                <a:cs typeface="Liberation Sans Narrow"/>
              </a:rPr>
              <a:t>«</a:t>
            </a:r>
            <a:r>
              <a:rPr sz="1600" b="1" spc="-85" dirty="0">
                <a:solidFill>
                  <a:srgbClr val="2E3142"/>
                </a:solidFill>
                <a:latin typeface="Trebuchet MS"/>
                <a:cs typeface="Trebuchet MS"/>
              </a:rPr>
              <a:t>Creative</a:t>
            </a:r>
            <a:r>
              <a:rPr sz="1600" spc="-20" dirty="0">
                <a:solidFill>
                  <a:srgbClr val="2E3142"/>
                </a:solidFill>
                <a:latin typeface="Times New Roman"/>
                <a:cs typeface="Times New Roman"/>
              </a:rPr>
              <a:t> </a:t>
            </a:r>
            <a:r>
              <a:rPr sz="1600" b="1" spc="-120" dirty="0">
                <a:solidFill>
                  <a:srgbClr val="2E3142"/>
                </a:solidFill>
                <a:latin typeface="Trebuchet MS"/>
                <a:cs typeface="Trebuchet MS"/>
              </a:rPr>
              <a:t>Teacher</a:t>
            </a:r>
            <a:r>
              <a:rPr sz="1600" b="1" spc="-120" dirty="0">
                <a:solidFill>
                  <a:srgbClr val="2E3142"/>
                </a:solidFill>
                <a:latin typeface="Liberation Sans Narrow"/>
                <a:cs typeface="Liberation Sans Narrow"/>
              </a:rPr>
              <a:t>»</a:t>
            </a:r>
            <a:r>
              <a:rPr sz="1600" b="1" spc="35" dirty="0">
                <a:solidFill>
                  <a:srgbClr val="2E3142"/>
                </a:solidFill>
                <a:latin typeface="Liberation Sans Narrow"/>
                <a:cs typeface="Liberation Sans Narrow"/>
              </a:rPr>
              <a:t> </a:t>
            </a:r>
            <a:r>
              <a:rPr sz="1600" b="1" spc="-105" dirty="0">
                <a:solidFill>
                  <a:srgbClr val="2E3142"/>
                </a:solidFill>
                <a:latin typeface="Trebuchet MS"/>
                <a:cs typeface="Trebuchet MS"/>
              </a:rPr>
              <a:t>-</a:t>
            </a:r>
            <a:r>
              <a:rPr sz="1600" spc="-35" dirty="0">
                <a:solidFill>
                  <a:srgbClr val="2E3142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2E3142"/>
                </a:solidFill>
                <a:latin typeface="Trebuchet MS"/>
                <a:cs typeface="Trebuchet MS"/>
              </a:rPr>
              <a:t>https://</a:t>
            </a:r>
            <a:r>
              <a:rPr sz="1600" b="1" spc="-90" dirty="0">
                <a:solidFill>
                  <a:srgbClr val="2E3142"/>
                </a:solidFill>
                <a:latin typeface="Trebuchet MS"/>
                <a:cs typeface="Trebuchet MS"/>
                <a:hlinkClick r:id="rId2"/>
              </a:rPr>
              <a:t>www.youtube.com/channel/UCUWpvLEcrLrkA69qf5IDHIg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0846" y="1285179"/>
            <a:ext cx="8910955" cy="5090795"/>
            <a:chOff x="2910846" y="1285179"/>
            <a:chExt cx="8910955" cy="50907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6" y="1285179"/>
              <a:ext cx="8910571" cy="50905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4342" y="1348741"/>
              <a:ext cx="8732519" cy="49123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55304" y="1329670"/>
              <a:ext cx="8770620" cy="4951095"/>
            </a:xfrm>
            <a:custGeom>
              <a:avLst/>
              <a:gdLst/>
              <a:ahLst/>
              <a:cxnLst/>
              <a:rect l="l" t="t" r="r" b="b"/>
              <a:pathLst>
                <a:path w="8770620" h="4951095">
                  <a:moveTo>
                    <a:pt x="0" y="4950470"/>
                  </a:moveTo>
                  <a:lnTo>
                    <a:pt x="8770595" y="4950470"/>
                  </a:lnTo>
                  <a:lnTo>
                    <a:pt x="8770595" y="0"/>
                  </a:lnTo>
                  <a:lnTo>
                    <a:pt x="0" y="0"/>
                  </a:lnTo>
                  <a:lnTo>
                    <a:pt x="0" y="495047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Фізкультхвилинка</a:t>
            </a:r>
            <a:endParaRPr sz="2000">
              <a:latin typeface="Liberation Sans Narrow"/>
              <a:cs typeface="Liberation Sans Narrow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000" y="1803401"/>
            <a:ext cx="2468880" cy="45694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466</Words>
  <Application>Microsoft Office PowerPoint</Application>
  <PresentationFormat>Широкоэкранный</PresentationFormat>
  <Paragraphs>86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Carlito</vt:lpstr>
      <vt:lpstr>Lato</vt:lpstr>
      <vt:lpstr>Liberation Sans Narrow</vt:lpstr>
      <vt:lpstr>Times New Roman</vt:lpstr>
      <vt:lpstr>Trebuchet MS</vt:lpstr>
      <vt:lpstr>Office Theme</vt:lpstr>
      <vt:lpstr>Презентация PowerPoint</vt:lpstr>
      <vt:lpstr>Добрий день, дорогі друзі! Добрий день!</vt:lpstr>
      <vt:lpstr>Пригадаємо загальні правила безпеки на уроках дизайну і технологій</vt:lpstr>
      <vt:lpstr>Лісом в темряві літає,</vt:lpstr>
      <vt:lpstr>Чи знаєш ти…</vt:lpstr>
      <vt:lpstr>Сов в Україні 13 видів. Одна з найтиповіших серед них сова болотяна.</vt:lpstr>
      <vt:lpstr>Скочування кульки виконують між долонями рук, трохи зігнувши долоні й пальці. При скочуванні роблять колові рухи долонями.</vt:lpstr>
      <vt:lpstr>З’єднують окремі деталі виробу, приліплюючи одну деталь до другої, а шов пригладжують пальцями.</vt:lpstr>
      <vt:lpstr>Сьогодні</vt:lpstr>
      <vt:lpstr>Розминати і розгортати пластилін потрібно на дощечці.</vt:lpstr>
      <vt:lpstr>Демонстрація інструкційної картки. Робота за поданим планом</vt:lpstr>
      <vt:lpstr>Відеодемонстрація роботи</vt:lpstr>
      <vt:lpstr>Презентация PowerPoint</vt:lpstr>
      <vt:lpstr>Виготов розумну сову за зразком</vt:lpstr>
      <vt:lpstr>Виставка робіт (фотосесія)</vt:lpstr>
      <vt:lpstr>Презентация PowerPoint</vt:lpstr>
      <vt:lpstr>Переглянь послідовність виконання роботи: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</cp:revision>
  <dcterms:created xsi:type="dcterms:W3CDTF">2024-07-01T13:01:08Z</dcterms:created>
  <dcterms:modified xsi:type="dcterms:W3CDTF">2024-07-01T17:42:55Z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2024-07-01T00:00:00Z</vt:filetime>
  </property>
  <property fmtid="{D5CDD505-2E9C-101B-9397-08002B2CF9AE}" pid="5" name="Producer">
    <vt:lpwstr>3-Heights(TM) PDF Security Shell 4.8.25.2 (http://www.pdf-tools.com)</vt:lpwstr>
  </property>
</Properties>
</file>