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4654" y="557546"/>
            <a:ext cx="521589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528" y="2625496"/>
            <a:ext cx="10533380" cy="401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vsimpptx.com/author/rozrobki-urokiv-obrazotvorchogo-mistectva-dlya-1-klasu-za-lmmasol" TargetMode="External"/><Relationship Id="rId3" Type="http://schemas.openxmlformats.org/officeDocument/2006/relationships/hyperlink" Target="https://www.youtube.com/watch?v=1-nZf_ppM9w" TargetMode="External"/><Relationship Id="rId7" Type="http://schemas.openxmlformats.org/officeDocument/2006/relationships/hyperlink" Target="https://www.youtube.com/watch?v=NcxFKKIMe6A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Cft_F4_5tvk&amp;feature=youtu.be" TargetMode="External"/><Relationship Id="rId5" Type="http://schemas.openxmlformats.org/officeDocument/2006/relationships/hyperlink" Target="https://www.youtube.com/watch?v=uxoB6-UhA8U" TargetMode="External"/><Relationship Id="rId4" Type="http://schemas.openxmlformats.org/officeDocument/2006/relationships/hyperlink" Target="https://www.youtube.com/watch?v=U_zf2h6AIY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8182" y="385779"/>
            <a:ext cx="1218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Мистецтво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1759" y="2059871"/>
            <a:ext cx="6431915" cy="4763135"/>
            <a:chOff x="111759" y="2059871"/>
            <a:chExt cx="6431915" cy="47631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59" y="2059871"/>
              <a:ext cx="6431651" cy="47628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259" y="2123448"/>
              <a:ext cx="6243962" cy="45846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6233" y="2104412"/>
              <a:ext cx="6291580" cy="4622800"/>
            </a:xfrm>
            <a:custGeom>
              <a:avLst/>
              <a:gdLst/>
              <a:ahLst/>
              <a:cxnLst/>
              <a:rect l="l" t="t" r="r" b="b"/>
              <a:pathLst>
                <a:path w="6291580" h="4622800">
                  <a:moveTo>
                    <a:pt x="0" y="4622785"/>
                  </a:moveTo>
                  <a:lnTo>
                    <a:pt x="6291566" y="4622785"/>
                  </a:lnTo>
                  <a:lnTo>
                    <a:pt x="6291566" y="0"/>
                  </a:lnTo>
                  <a:lnTo>
                    <a:pt x="0" y="0"/>
                  </a:lnTo>
                  <a:lnTo>
                    <a:pt x="0" y="462278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72258" y="1523419"/>
            <a:ext cx="412940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 err="1" smtClean="0">
                <a:latin typeface="Times New Roman"/>
                <a:cs typeface="Times New Roman"/>
              </a:rPr>
              <a:t>Клас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Предмет: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i="1" spc="-10" dirty="0" err="1">
                <a:solidFill>
                  <a:srgbClr val="295FFF"/>
                </a:solidFill>
                <a:latin typeface="Times New Roman"/>
                <a:cs typeface="Times New Roman"/>
              </a:rPr>
              <a:t>Образотворче</a:t>
            </a:r>
            <a:r>
              <a:rPr sz="2000" b="1" i="1" spc="-70" dirty="0">
                <a:solidFill>
                  <a:srgbClr val="295FF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 err="1" smtClean="0">
                <a:solidFill>
                  <a:srgbClr val="295FFF"/>
                </a:solidFill>
                <a:latin typeface="Times New Roman"/>
                <a:cs typeface="Times New Roman"/>
              </a:rPr>
              <a:t>мистецтво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88585" y="2722915"/>
            <a:ext cx="1562480" cy="535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72258" y="2743469"/>
            <a:ext cx="5474335" cy="3380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Тема:</a:t>
            </a:r>
            <a:r>
              <a:rPr sz="2000" b="1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Ляльковий</a:t>
            </a:r>
            <a:r>
              <a:rPr sz="2000" b="1" spc="-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театр.</a:t>
            </a:r>
            <a:r>
              <a:rPr sz="2000" b="1" spc="-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Театральна</a:t>
            </a:r>
            <a:r>
              <a:rPr sz="20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лялька.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Ескіз.</a:t>
            </a:r>
            <a:r>
              <a:rPr sz="20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Світлини:</a:t>
            </a:r>
            <a:r>
              <a:rPr sz="20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Київський</a:t>
            </a:r>
            <a:r>
              <a:rPr sz="20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театр</a:t>
            </a:r>
            <a:r>
              <a:rPr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ляльок, скульптури</a:t>
            </a:r>
            <a:r>
              <a:rPr sz="2000" b="1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казкових</a:t>
            </a:r>
            <a:r>
              <a:rPr sz="20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героїв.</a:t>
            </a:r>
            <a:r>
              <a:rPr sz="20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Ескіз</a:t>
            </a:r>
            <a:r>
              <a:rPr sz="2000" b="1" i="1" u="sng" spc="-3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ляльки</a:t>
            </a:r>
            <a:r>
              <a:rPr sz="2000" b="1" i="1" u="sng" spc="-6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2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до</a:t>
            </a:r>
            <a:r>
              <a:rPr sz="2000" b="1" i="1" u="none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казки</a:t>
            </a:r>
            <a:r>
              <a:rPr sz="2000" b="1" i="1" u="sng" spc="40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«Лисичка,</a:t>
            </a:r>
            <a:r>
              <a:rPr sz="2000" b="1" i="1" u="sng" spc="-4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Котик</a:t>
            </a:r>
            <a:r>
              <a:rPr sz="2000" b="1" i="1" u="sng" spc="-7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і</a:t>
            </a:r>
            <a:r>
              <a:rPr sz="2000" b="1" i="1" u="sng" spc="-4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Півник»</a:t>
            </a:r>
            <a:r>
              <a:rPr sz="2000" b="1" i="1" u="sng" spc="-9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sz="2000" b="1" i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фломастери, </a:t>
            </a:r>
            <a:r>
              <a:rPr sz="2000" b="1" i="1" u="none" dirty="0">
                <a:solidFill>
                  <a:schemeClr val="tx1"/>
                </a:solidFill>
                <a:latin typeface="Times New Roman"/>
                <a:cs typeface="Times New Roman"/>
              </a:rPr>
              <a:t>олівці</a:t>
            </a:r>
            <a:r>
              <a:rPr sz="2000" b="1" u="none" dirty="0">
                <a:solidFill>
                  <a:schemeClr val="tx1"/>
                </a:solidFill>
                <a:latin typeface="Times New Roman"/>
                <a:cs typeface="Times New Roman"/>
              </a:rPr>
              <a:t>).</a:t>
            </a:r>
            <a:r>
              <a:rPr sz="2000" b="1" u="none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spc="-20" dirty="0">
                <a:solidFill>
                  <a:schemeClr val="tx1"/>
                </a:solidFill>
                <a:latin typeface="Times New Roman"/>
                <a:cs typeface="Times New Roman"/>
              </a:rPr>
              <a:t>Гра</a:t>
            </a:r>
            <a:r>
              <a:rPr sz="2000" b="1" u="none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«Ляльковий</a:t>
            </a:r>
            <a:r>
              <a:rPr sz="2000" b="1" u="none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театр».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4318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Мета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ознайомити</a:t>
            </a:r>
            <a:r>
              <a:rPr sz="20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учнів</a:t>
            </a:r>
            <a:r>
              <a:rPr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із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видами</a:t>
            </a:r>
            <a:r>
              <a:rPr sz="20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театру: драматичним,</a:t>
            </a:r>
            <a:r>
              <a:rPr sz="20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тіньовий,</a:t>
            </a:r>
            <a:r>
              <a:rPr sz="20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музичний,</a:t>
            </a:r>
            <a:r>
              <a:rPr sz="20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ляльковий; навчити</a:t>
            </a:r>
            <a:r>
              <a:rPr sz="20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створювати</a:t>
            </a:r>
            <a:r>
              <a:rPr sz="20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театральну</a:t>
            </a:r>
            <a:r>
              <a:rPr sz="20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ляльку; формувати</a:t>
            </a:r>
            <a:r>
              <a:rPr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естетичні</a:t>
            </a:r>
            <a:r>
              <a:rPr sz="2000" spc="-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почуття,</a:t>
            </a:r>
            <a:r>
              <a:rPr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уяву,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фантазію, акуратність;</a:t>
            </a:r>
            <a:r>
              <a:rPr sz="20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прищеплювати</a:t>
            </a:r>
            <a:r>
              <a:rPr sz="20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любов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до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театрального мистецтва.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Фізкультхвилинка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6078" y="1071943"/>
            <a:ext cx="9815195" cy="5598795"/>
            <a:chOff x="1656078" y="1071943"/>
            <a:chExt cx="9815195" cy="5598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6078" y="1071943"/>
              <a:ext cx="9814822" cy="55984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580" y="1135377"/>
              <a:ext cx="9636751" cy="54203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00498" y="1116346"/>
              <a:ext cx="9675495" cy="5459095"/>
            </a:xfrm>
            <a:custGeom>
              <a:avLst/>
              <a:gdLst/>
              <a:ahLst/>
              <a:cxnLst/>
              <a:rect l="l" t="t" r="r" b="b"/>
              <a:pathLst>
                <a:path w="9675495" h="5459095">
                  <a:moveTo>
                    <a:pt x="0" y="5458474"/>
                  </a:moveTo>
                  <a:lnTo>
                    <a:pt x="9674919" y="5458474"/>
                  </a:lnTo>
                  <a:lnTo>
                    <a:pt x="9674919" y="0"/>
                  </a:lnTo>
                  <a:lnTo>
                    <a:pt x="0" y="0"/>
                  </a:lnTo>
                  <a:lnTo>
                    <a:pt x="0" y="5458474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382268"/>
            <a:ext cx="8732520" cy="61531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2280"/>
              </a:lnSpc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Відгадайте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загадку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та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здогадайтеся,</a:t>
            </a: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героїв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до</a:t>
            </a:r>
            <a:r>
              <a:rPr sz="20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якої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вистави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ми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малюватимемо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39367" y="1054161"/>
            <a:ext cx="7023734" cy="5733415"/>
            <a:chOff x="5039367" y="1054161"/>
            <a:chExt cx="7023734" cy="5733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9367" y="1054161"/>
              <a:ext cx="7023488" cy="57330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863" y="1117599"/>
              <a:ext cx="6845308" cy="55549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83771" y="1098566"/>
              <a:ext cx="6884034" cy="5593080"/>
            </a:xfrm>
            <a:custGeom>
              <a:avLst/>
              <a:gdLst/>
              <a:ahLst/>
              <a:cxnLst/>
              <a:rect l="l" t="t" r="r" b="b"/>
              <a:pathLst>
                <a:path w="6884034" h="5593080">
                  <a:moveTo>
                    <a:pt x="0" y="5593055"/>
                  </a:moveTo>
                  <a:lnTo>
                    <a:pt x="6883438" y="5593055"/>
                  </a:lnTo>
                  <a:lnTo>
                    <a:pt x="6883438" y="0"/>
                  </a:lnTo>
                  <a:lnTo>
                    <a:pt x="0" y="0"/>
                  </a:lnTo>
                  <a:lnTo>
                    <a:pt x="0" y="55930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43824" y="1793225"/>
            <a:ext cx="4529455" cy="3376295"/>
            <a:chOff x="243824" y="1793225"/>
            <a:chExt cx="4529455" cy="3376295"/>
          </a:xfrm>
        </p:grpSpPr>
        <p:sp>
          <p:nvSpPr>
            <p:cNvPr id="8" name="object 8"/>
            <p:cNvSpPr/>
            <p:nvPr/>
          </p:nvSpPr>
          <p:spPr>
            <a:xfrm>
              <a:off x="250174" y="1799575"/>
              <a:ext cx="4516755" cy="3363595"/>
            </a:xfrm>
            <a:custGeom>
              <a:avLst/>
              <a:gdLst/>
              <a:ahLst/>
              <a:cxnLst/>
              <a:rect l="l" t="t" r="r" b="b"/>
              <a:pathLst>
                <a:path w="4516755" h="3363595">
                  <a:moveTo>
                    <a:pt x="3955700" y="0"/>
                  </a:moveTo>
                  <a:lnTo>
                    <a:pt x="560497" y="0"/>
                  </a:lnTo>
                  <a:lnTo>
                    <a:pt x="512138" y="2057"/>
                  </a:lnTo>
                  <a:lnTo>
                    <a:pt x="464920" y="8117"/>
                  </a:lnTo>
                  <a:lnTo>
                    <a:pt x="419012" y="18012"/>
                  </a:lnTo>
                  <a:lnTo>
                    <a:pt x="374583" y="31573"/>
                  </a:lnTo>
                  <a:lnTo>
                    <a:pt x="331801" y="48632"/>
                  </a:lnTo>
                  <a:lnTo>
                    <a:pt x="290834" y="69020"/>
                  </a:lnTo>
                  <a:lnTo>
                    <a:pt x="251850" y="92569"/>
                  </a:lnTo>
                  <a:lnTo>
                    <a:pt x="215017" y="119111"/>
                  </a:lnTo>
                  <a:lnTo>
                    <a:pt x="180505" y="148477"/>
                  </a:lnTo>
                  <a:lnTo>
                    <a:pt x="148481" y="180499"/>
                  </a:lnTo>
                  <a:lnTo>
                    <a:pt x="119113" y="215008"/>
                  </a:lnTo>
                  <a:lnTo>
                    <a:pt x="92570" y="251837"/>
                  </a:lnTo>
                  <a:lnTo>
                    <a:pt x="69020" y="290817"/>
                  </a:lnTo>
                  <a:lnTo>
                    <a:pt x="48632" y="331779"/>
                  </a:lnTo>
                  <a:lnTo>
                    <a:pt x="31573" y="374555"/>
                  </a:lnTo>
                  <a:lnTo>
                    <a:pt x="18012" y="418978"/>
                  </a:lnTo>
                  <a:lnTo>
                    <a:pt x="8117" y="464877"/>
                  </a:lnTo>
                  <a:lnTo>
                    <a:pt x="2057" y="512086"/>
                  </a:lnTo>
                  <a:lnTo>
                    <a:pt x="0" y="560435"/>
                  </a:lnTo>
                  <a:lnTo>
                    <a:pt x="0" y="2802508"/>
                  </a:lnTo>
                  <a:lnTo>
                    <a:pt x="2057" y="2850865"/>
                  </a:lnTo>
                  <a:lnTo>
                    <a:pt x="8117" y="2898081"/>
                  </a:lnTo>
                  <a:lnTo>
                    <a:pt x="18012" y="2943987"/>
                  </a:lnTo>
                  <a:lnTo>
                    <a:pt x="31573" y="2988415"/>
                  </a:lnTo>
                  <a:lnTo>
                    <a:pt x="48632" y="3031197"/>
                  </a:lnTo>
                  <a:lnTo>
                    <a:pt x="69020" y="3072163"/>
                  </a:lnTo>
                  <a:lnTo>
                    <a:pt x="92570" y="3111147"/>
                  </a:lnTo>
                  <a:lnTo>
                    <a:pt x="119113" y="3147979"/>
                  </a:lnTo>
                  <a:lnTo>
                    <a:pt x="148481" y="3182491"/>
                  </a:lnTo>
                  <a:lnTo>
                    <a:pt x="180505" y="3214515"/>
                  </a:lnTo>
                  <a:lnTo>
                    <a:pt x="215017" y="3243883"/>
                  </a:lnTo>
                  <a:lnTo>
                    <a:pt x="251850" y="3270426"/>
                  </a:lnTo>
                  <a:lnTo>
                    <a:pt x="290834" y="3293976"/>
                  </a:lnTo>
                  <a:lnTo>
                    <a:pt x="331801" y="3314365"/>
                  </a:lnTo>
                  <a:lnTo>
                    <a:pt x="374583" y="3331424"/>
                  </a:lnTo>
                  <a:lnTo>
                    <a:pt x="419012" y="3344985"/>
                  </a:lnTo>
                  <a:lnTo>
                    <a:pt x="464920" y="3354880"/>
                  </a:lnTo>
                  <a:lnTo>
                    <a:pt x="512138" y="3360941"/>
                  </a:lnTo>
                  <a:lnTo>
                    <a:pt x="560497" y="3362998"/>
                  </a:lnTo>
                  <a:lnTo>
                    <a:pt x="3955700" y="3362998"/>
                  </a:lnTo>
                  <a:lnTo>
                    <a:pt x="4004049" y="3360941"/>
                  </a:lnTo>
                  <a:lnTo>
                    <a:pt x="4051258" y="3354880"/>
                  </a:lnTo>
                  <a:lnTo>
                    <a:pt x="4097157" y="3344985"/>
                  </a:lnTo>
                  <a:lnTo>
                    <a:pt x="4141579" y="3331424"/>
                  </a:lnTo>
                  <a:lnTo>
                    <a:pt x="4184356" y="3314365"/>
                  </a:lnTo>
                  <a:lnTo>
                    <a:pt x="4225318" y="3293976"/>
                  </a:lnTo>
                  <a:lnTo>
                    <a:pt x="4264298" y="3270426"/>
                  </a:lnTo>
                  <a:lnTo>
                    <a:pt x="4301126" y="3243883"/>
                  </a:lnTo>
                  <a:lnTo>
                    <a:pt x="4335636" y="3214515"/>
                  </a:lnTo>
                  <a:lnTo>
                    <a:pt x="4367658" y="3182491"/>
                  </a:lnTo>
                  <a:lnTo>
                    <a:pt x="4397024" y="3147979"/>
                  </a:lnTo>
                  <a:lnTo>
                    <a:pt x="4423566" y="3111147"/>
                  </a:lnTo>
                  <a:lnTo>
                    <a:pt x="4447115" y="3072163"/>
                  </a:lnTo>
                  <a:lnTo>
                    <a:pt x="4467503" y="3031197"/>
                  </a:lnTo>
                  <a:lnTo>
                    <a:pt x="4484562" y="2988415"/>
                  </a:lnTo>
                  <a:lnTo>
                    <a:pt x="4498123" y="2943987"/>
                  </a:lnTo>
                  <a:lnTo>
                    <a:pt x="4508017" y="2898081"/>
                  </a:lnTo>
                  <a:lnTo>
                    <a:pt x="4514078" y="2850865"/>
                  </a:lnTo>
                  <a:lnTo>
                    <a:pt x="4516135" y="2802508"/>
                  </a:lnTo>
                  <a:lnTo>
                    <a:pt x="4516135" y="560435"/>
                  </a:lnTo>
                  <a:lnTo>
                    <a:pt x="4514078" y="512086"/>
                  </a:lnTo>
                  <a:lnTo>
                    <a:pt x="4508017" y="464877"/>
                  </a:lnTo>
                  <a:lnTo>
                    <a:pt x="4498123" y="418978"/>
                  </a:lnTo>
                  <a:lnTo>
                    <a:pt x="4484562" y="374555"/>
                  </a:lnTo>
                  <a:lnTo>
                    <a:pt x="4467503" y="331779"/>
                  </a:lnTo>
                  <a:lnTo>
                    <a:pt x="4447115" y="290817"/>
                  </a:lnTo>
                  <a:lnTo>
                    <a:pt x="4423566" y="251837"/>
                  </a:lnTo>
                  <a:lnTo>
                    <a:pt x="4397024" y="215008"/>
                  </a:lnTo>
                  <a:lnTo>
                    <a:pt x="4367658" y="180499"/>
                  </a:lnTo>
                  <a:lnTo>
                    <a:pt x="4335636" y="148477"/>
                  </a:lnTo>
                  <a:lnTo>
                    <a:pt x="4301126" y="119111"/>
                  </a:lnTo>
                  <a:lnTo>
                    <a:pt x="4264298" y="92569"/>
                  </a:lnTo>
                  <a:lnTo>
                    <a:pt x="4225318" y="69020"/>
                  </a:lnTo>
                  <a:lnTo>
                    <a:pt x="4184356" y="48632"/>
                  </a:lnTo>
                  <a:lnTo>
                    <a:pt x="4141579" y="31573"/>
                  </a:lnTo>
                  <a:lnTo>
                    <a:pt x="4097157" y="18012"/>
                  </a:lnTo>
                  <a:lnTo>
                    <a:pt x="4051258" y="8117"/>
                  </a:lnTo>
                  <a:lnTo>
                    <a:pt x="4004049" y="2057"/>
                  </a:lnTo>
                  <a:lnTo>
                    <a:pt x="3955700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174" y="1799575"/>
              <a:ext cx="4516755" cy="3363595"/>
            </a:xfrm>
            <a:custGeom>
              <a:avLst/>
              <a:gdLst/>
              <a:ahLst/>
              <a:cxnLst/>
              <a:rect l="l" t="t" r="r" b="b"/>
              <a:pathLst>
                <a:path w="4516755" h="3363595">
                  <a:moveTo>
                    <a:pt x="0" y="560435"/>
                  </a:moveTo>
                  <a:lnTo>
                    <a:pt x="2057" y="512086"/>
                  </a:lnTo>
                  <a:lnTo>
                    <a:pt x="8117" y="464877"/>
                  </a:lnTo>
                  <a:lnTo>
                    <a:pt x="18012" y="418978"/>
                  </a:lnTo>
                  <a:lnTo>
                    <a:pt x="31573" y="374555"/>
                  </a:lnTo>
                  <a:lnTo>
                    <a:pt x="48632" y="331779"/>
                  </a:lnTo>
                  <a:lnTo>
                    <a:pt x="69020" y="290817"/>
                  </a:lnTo>
                  <a:lnTo>
                    <a:pt x="92570" y="251837"/>
                  </a:lnTo>
                  <a:lnTo>
                    <a:pt x="119113" y="215008"/>
                  </a:lnTo>
                  <a:lnTo>
                    <a:pt x="148481" y="180499"/>
                  </a:lnTo>
                  <a:lnTo>
                    <a:pt x="180505" y="148477"/>
                  </a:lnTo>
                  <a:lnTo>
                    <a:pt x="215017" y="119111"/>
                  </a:lnTo>
                  <a:lnTo>
                    <a:pt x="251850" y="92569"/>
                  </a:lnTo>
                  <a:lnTo>
                    <a:pt x="290834" y="69020"/>
                  </a:lnTo>
                  <a:lnTo>
                    <a:pt x="331801" y="48632"/>
                  </a:lnTo>
                  <a:lnTo>
                    <a:pt x="374583" y="31573"/>
                  </a:lnTo>
                  <a:lnTo>
                    <a:pt x="419012" y="18012"/>
                  </a:lnTo>
                  <a:lnTo>
                    <a:pt x="464920" y="8117"/>
                  </a:lnTo>
                  <a:lnTo>
                    <a:pt x="512138" y="2057"/>
                  </a:lnTo>
                  <a:lnTo>
                    <a:pt x="560497" y="0"/>
                  </a:lnTo>
                  <a:lnTo>
                    <a:pt x="3955700" y="0"/>
                  </a:lnTo>
                  <a:lnTo>
                    <a:pt x="4004049" y="2057"/>
                  </a:lnTo>
                  <a:lnTo>
                    <a:pt x="4051258" y="8117"/>
                  </a:lnTo>
                  <a:lnTo>
                    <a:pt x="4097157" y="18012"/>
                  </a:lnTo>
                  <a:lnTo>
                    <a:pt x="4141579" y="31573"/>
                  </a:lnTo>
                  <a:lnTo>
                    <a:pt x="4184356" y="48632"/>
                  </a:lnTo>
                  <a:lnTo>
                    <a:pt x="4225318" y="69020"/>
                  </a:lnTo>
                  <a:lnTo>
                    <a:pt x="4264298" y="92569"/>
                  </a:lnTo>
                  <a:lnTo>
                    <a:pt x="4301126" y="119111"/>
                  </a:lnTo>
                  <a:lnTo>
                    <a:pt x="4335636" y="148477"/>
                  </a:lnTo>
                  <a:lnTo>
                    <a:pt x="4367658" y="180499"/>
                  </a:lnTo>
                  <a:lnTo>
                    <a:pt x="4397024" y="215008"/>
                  </a:lnTo>
                  <a:lnTo>
                    <a:pt x="4423566" y="251837"/>
                  </a:lnTo>
                  <a:lnTo>
                    <a:pt x="4447115" y="290817"/>
                  </a:lnTo>
                  <a:lnTo>
                    <a:pt x="4467503" y="331779"/>
                  </a:lnTo>
                  <a:lnTo>
                    <a:pt x="4484562" y="374555"/>
                  </a:lnTo>
                  <a:lnTo>
                    <a:pt x="4498123" y="418978"/>
                  </a:lnTo>
                  <a:lnTo>
                    <a:pt x="4508017" y="464877"/>
                  </a:lnTo>
                  <a:lnTo>
                    <a:pt x="4514078" y="512086"/>
                  </a:lnTo>
                  <a:lnTo>
                    <a:pt x="4516135" y="560435"/>
                  </a:lnTo>
                  <a:lnTo>
                    <a:pt x="4516135" y="2802508"/>
                  </a:lnTo>
                  <a:lnTo>
                    <a:pt x="4514078" y="2850865"/>
                  </a:lnTo>
                  <a:lnTo>
                    <a:pt x="4508017" y="2898081"/>
                  </a:lnTo>
                  <a:lnTo>
                    <a:pt x="4498123" y="2943987"/>
                  </a:lnTo>
                  <a:lnTo>
                    <a:pt x="4484562" y="2988415"/>
                  </a:lnTo>
                  <a:lnTo>
                    <a:pt x="4467503" y="3031197"/>
                  </a:lnTo>
                  <a:lnTo>
                    <a:pt x="4447115" y="3072163"/>
                  </a:lnTo>
                  <a:lnTo>
                    <a:pt x="4423566" y="3111147"/>
                  </a:lnTo>
                  <a:lnTo>
                    <a:pt x="4397024" y="3147979"/>
                  </a:lnTo>
                  <a:lnTo>
                    <a:pt x="4367658" y="3182491"/>
                  </a:lnTo>
                  <a:lnTo>
                    <a:pt x="4335636" y="3214515"/>
                  </a:lnTo>
                  <a:lnTo>
                    <a:pt x="4301126" y="3243883"/>
                  </a:lnTo>
                  <a:lnTo>
                    <a:pt x="4264298" y="3270426"/>
                  </a:lnTo>
                  <a:lnTo>
                    <a:pt x="4225318" y="3293976"/>
                  </a:lnTo>
                  <a:lnTo>
                    <a:pt x="4184356" y="3314365"/>
                  </a:lnTo>
                  <a:lnTo>
                    <a:pt x="4141579" y="3331424"/>
                  </a:lnTo>
                  <a:lnTo>
                    <a:pt x="4097157" y="3344985"/>
                  </a:lnTo>
                  <a:lnTo>
                    <a:pt x="4051258" y="3354880"/>
                  </a:lnTo>
                  <a:lnTo>
                    <a:pt x="4004049" y="3360941"/>
                  </a:lnTo>
                  <a:lnTo>
                    <a:pt x="3955700" y="3362998"/>
                  </a:lnTo>
                  <a:lnTo>
                    <a:pt x="560497" y="3362998"/>
                  </a:lnTo>
                  <a:lnTo>
                    <a:pt x="512138" y="3360941"/>
                  </a:lnTo>
                  <a:lnTo>
                    <a:pt x="464920" y="3354880"/>
                  </a:lnTo>
                  <a:lnTo>
                    <a:pt x="419012" y="3344985"/>
                  </a:lnTo>
                  <a:lnTo>
                    <a:pt x="374583" y="3331424"/>
                  </a:lnTo>
                  <a:lnTo>
                    <a:pt x="331801" y="3314365"/>
                  </a:lnTo>
                  <a:lnTo>
                    <a:pt x="290834" y="3293976"/>
                  </a:lnTo>
                  <a:lnTo>
                    <a:pt x="251850" y="3270426"/>
                  </a:lnTo>
                  <a:lnTo>
                    <a:pt x="215017" y="3243883"/>
                  </a:lnTo>
                  <a:lnTo>
                    <a:pt x="180505" y="3214515"/>
                  </a:lnTo>
                  <a:lnTo>
                    <a:pt x="148481" y="3182491"/>
                  </a:lnTo>
                  <a:lnTo>
                    <a:pt x="119113" y="3147979"/>
                  </a:lnTo>
                  <a:lnTo>
                    <a:pt x="92570" y="3111147"/>
                  </a:lnTo>
                  <a:lnTo>
                    <a:pt x="69020" y="3072163"/>
                  </a:lnTo>
                  <a:lnTo>
                    <a:pt x="48632" y="3031197"/>
                  </a:lnTo>
                  <a:lnTo>
                    <a:pt x="31573" y="2988415"/>
                  </a:lnTo>
                  <a:lnTo>
                    <a:pt x="18012" y="2943987"/>
                  </a:lnTo>
                  <a:lnTo>
                    <a:pt x="8117" y="2898081"/>
                  </a:lnTo>
                  <a:lnTo>
                    <a:pt x="2057" y="2850865"/>
                  </a:lnTo>
                  <a:lnTo>
                    <a:pt x="0" y="2802508"/>
                  </a:lnTo>
                  <a:lnTo>
                    <a:pt x="0" y="560435"/>
                  </a:lnTo>
                  <a:close/>
                </a:path>
              </a:pathLst>
            </a:custGeom>
            <a:ln w="12699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70940" y="5410184"/>
            <a:ext cx="3510279" cy="648335"/>
            <a:chOff x="1170940" y="5410184"/>
            <a:chExt cx="3510279" cy="648335"/>
          </a:xfrm>
        </p:grpSpPr>
        <p:sp>
          <p:nvSpPr>
            <p:cNvPr id="11" name="object 11"/>
            <p:cNvSpPr/>
            <p:nvPr/>
          </p:nvSpPr>
          <p:spPr>
            <a:xfrm>
              <a:off x="1177290" y="5416534"/>
              <a:ext cx="3497579" cy="635635"/>
            </a:xfrm>
            <a:custGeom>
              <a:avLst/>
              <a:gdLst/>
              <a:ahLst/>
              <a:cxnLst/>
              <a:rect l="l" t="t" r="r" b="b"/>
              <a:pathLst>
                <a:path w="3497579" h="635635">
                  <a:moveTo>
                    <a:pt x="3391784" y="0"/>
                  </a:moveTo>
                  <a:lnTo>
                    <a:pt x="105799" y="0"/>
                  </a:lnTo>
                  <a:lnTo>
                    <a:pt x="64615" y="8313"/>
                  </a:lnTo>
                  <a:lnTo>
                    <a:pt x="30985" y="30985"/>
                  </a:lnTo>
                  <a:lnTo>
                    <a:pt x="8313" y="64614"/>
                  </a:lnTo>
                  <a:lnTo>
                    <a:pt x="0" y="105797"/>
                  </a:lnTo>
                  <a:lnTo>
                    <a:pt x="0" y="529209"/>
                  </a:lnTo>
                  <a:lnTo>
                    <a:pt x="8313" y="570392"/>
                  </a:lnTo>
                  <a:lnTo>
                    <a:pt x="30985" y="604021"/>
                  </a:lnTo>
                  <a:lnTo>
                    <a:pt x="64615" y="626693"/>
                  </a:lnTo>
                  <a:lnTo>
                    <a:pt x="105799" y="635006"/>
                  </a:lnTo>
                  <a:lnTo>
                    <a:pt x="3391784" y="635006"/>
                  </a:lnTo>
                  <a:lnTo>
                    <a:pt x="3432964" y="626693"/>
                  </a:lnTo>
                  <a:lnTo>
                    <a:pt x="3466593" y="604021"/>
                  </a:lnTo>
                  <a:lnTo>
                    <a:pt x="3489266" y="570392"/>
                  </a:lnTo>
                  <a:lnTo>
                    <a:pt x="3497580" y="529209"/>
                  </a:lnTo>
                  <a:lnTo>
                    <a:pt x="3497580" y="105797"/>
                  </a:lnTo>
                  <a:lnTo>
                    <a:pt x="3489266" y="64614"/>
                  </a:lnTo>
                  <a:lnTo>
                    <a:pt x="3466593" y="30985"/>
                  </a:lnTo>
                  <a:lnTo>
                    <a:pt x="3432964" y="8313"/>
                  </a:lnTo>
                  <a:lnTo>
                    <a:pt x="3391784" y="0"/>
                  </a:lnTo>
                  <a:close/>
                </a:path>
              </a:pathLst>
            </a:custGeom>
            <a:solidFill>
              <a:srgbClr val="2E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7290" y="5416534"/>
              <a:ext cx="3497579" cy="635635"/>
            </a:xfrm>
            <a:custGeom>
              <a:avLst/>
              <a:gdLst/>
              <a:ahLst/>
              <a:cxnLst/>
              <a:rect l="l" t="t" r="r" b="b"/>
              <a:pathLst>
                <a:path w="3497579" h="635635">
                  <a:moveTo>
                    <a:pt x="0" y="105797"/>
                  </a:moveTo>
                  <a:lnTo>
                    <a:pt x="8313" y="64614"/>
                  </a:lnTo>
                  <a:lnTo>
                    <a:pt x="30985" y="30985"/>
                  </a:lnTo>
                  <a:lnTo>
                    <a:pt x="64615" y="8313"/>
                  </a:lnTo>
                  <a:lnTo>
                    <a:pt x="105799" y="0"/>
                  </a:lnTo>
                  <a:lnTo>
                    <a:pt x="3391784" y="0"/>
                  </a:lnTo>
                  <a:lnTo>
                    <a:pt x="3432964" y="8313"/>
                  </a:lnTo>
                  <a:lnTo>
                    <a:pt x="3466593" y="30985"/>
                  </a:lnTo>
                  <a:lnTo>
                    <a:pt x="3489266" y="64614"/>
                  </a:lnTo>
                  <a:lnTo>
                    <a:pt x="3497580" y="105797"/>
                  </a:lnTo>
                  <a:lnTo>
                    <a:pt x="3497580" y="529209"/>
                  </a:lnTo>
                  <a:lnTo>
                    <a:pt x="3489266" y="570392"/>
                  </a:lnTo>
                  <a:lnTo>
                    <a:pt x="3466593" y="604021"/>
                  </a:lnTo>
                  <a:lnTo>
                    <a:pt x="3432964" y="626693"/>
                  </a:lnTo>
                  <a:lnTo>
                    <a:pt x="3391784" y="635006"/>
                  </a:lnTo>
                  <a:lnTo>
                    <a:pt x="105799" y="635006"/>
                  </a:lnTo>
                  <a:lnTo>
                    <a:pt x="64615" y="626693"/>
                  </a:lnTo>
                  <a:lnTo>
                    <a:pt x="30985" y="604021"/>
                  </a:lnTo>
                  <a:lnTo>
                    <a:pt x="8313" y="570392"/>
                  </a:lnTo>
                  <a:lnTo>
                    <a:pt x="0" y="529209"/>
                  </a:lnTo>
                  <a:lnTo>
                    <a:pt x="0" y="105797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3077" y="2163994"/>
            <a:ext cx="3741420" cy="377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00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Сидить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півник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печі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Їсть</a:t>
            </a:r>
            <a:r>
              <a:rPr sz="28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смачненькі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калачі.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Ось</a:t>
            </a:r>
            <a:r>
              <a:rPr sz="28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лисичка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прибігає,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Півника</a:t>
            </a:r>
            <a:r>
              <a:rPr sz="28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мерщій</a:t>
            </a:r>
            <a:r>
              <a:rPr sz="2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хапає.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Біжить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півень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рятувати,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лиса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півника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забрати.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75"/>
              </a:spcBef>
            </a:pPr>
            <a:endParaRPr sz="2800">
              <a:latin typeface="Carlito"/>
              <a:cs typeface="Carlito"/>
            </a:endParaRPr>
          </a:p>
          <a:p>
            <a:pPr marL="1133475">
              <a:lnSpc>
                <a:spcPct val="100000"/>
              </a:lnSpc>
            </a:pPr>
            <a:r>
              <a:rPr sz="2800" i="1" spc="-135" dirty="0">
                <a:solidFill>
                  <a:srgbClr val="FFFFFF"/>
                </a:solidFill>
                <a:latin typeface="Arial"/>
                <a:cs typeface="Arial"/>
              </a:rPr>
              <a:t>Котик</a:t>
            </a:r>
            <a:r>
              <a:rPr sz="2800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45" dirty="0">
                <a:solidFill>
                  <a:srgbClr val="FFFFFF"/>
                </a:solidFill>
                <a:latin typeface="Arial"/>
                <a:cs typeface="Arial"/>
              </a:rPr>
              <a:t>та</a:t>
            </a:r>
            <a:r>
              <a:rPr sz="28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0" dirty="0">
                <a:solidFill>
                  <a:srgbClr val="FFFFFF"/>
                </a:solidFill>
                <a:latin typeface="Arial"/>
                <a:cs typeface="Arial"/>
              </a:rPr>
              <a:t>півник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3103" y="980448"/>
            <a:ext cx="4818375" cy="44246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dirty="0"/>
              <a:t>Правила</a:t>
            </a:r>
            <a:r>
              <a:rPr spc="-30" dirty="0"/>
              <a:t> </a:t>
            </a:r>
            <a:r>
              <a:rPr dirty="0"/>
              <a:t>безпеки</a:t>
            </a:r>
            <a:r>
              <a:rPr spc="-10" dirty="0"/>
              <a:t> </a:t>
            </a:r>
            <a:r>
              <a:rPr dirty="0"/>
              <a:t>на</a:t>
            </a:r>
            <a:r>
              <a:rPr spc="-45" dirty="0"/>
              <a:t> </a:t>
            </a:r>
            <a:r>
              <a:rPr dirty="0"/>
              <a:t>уроці</a:t>
            </a:r>
            <a:r>
              <a:rPr spc="-10" dirty="0"/>
              <a:t> образотворчого</a:t>
            </a:r>
            <a:r>
              <a:rPr spc="-70" dirty="0"/>
              <a:t> </a:t>
            </a:r>
            <a:r>
              <a:rPr spc="-10" dirty="0"/>
              <a:t>мистецтва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1611" y="5405111"/>
            <a:ext cx="4909820" cy="1250315"/>
            <a:chOff x="261611" y="5405111"/>
            <a:chExt cx="4909820" cy="1250315"/>
          </a:xfrm>
        </p:grpSpPr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2585" y="5568339"/>
            <a:ext cx="43072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960" marR="5080" indent="-81089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Роботу</a:t>
            </a:r>
            <a:r>
              <a:rPr sz="28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розпочинати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лише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з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дозволу</a:t>
            </a:r>
            <a:r>
              <a:rPr sz="28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вчителя.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679" y="1292859"/>
            <a:ext cx="4759964" cy="382016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979959" y="5405111"/>
            <a:ext cx="4907280" cy="1250315"/>
            <a:chOff x="6979959" y="5405111"/>
            <a:chExt cx="4907280" cy="1250315"/>
          </a:xfrm>
        </p:grpSpPr>
        <p:sp>
          <p:nvSpPr>
            <p:cNvPr id="10" name="object 10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39" y="0"/>
                  </a:moveTo>
                  <a:lnTo>
                    <a:pt x="206087" y="0"/>
                  </a:lnTo>
                  <a:lnTo>
                    <a:pt x="158843" y="5448"/>
                  </a:lnTo>
                  <a:lnTo>
                    <a:pt x="115468" y="20966"/>
                  </a:lnTo>
                  <a:lnTo>
                    <a:pt x="77203" y="45313"/>
                  </a:lnTo>
                  <a:lnTo>
                    <a:pt x="45284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4" y="1159795"/>
                  </a:lnTo>
                  <a:lnTo>
                    <a:pt x="77203" y="1191722"/>
                  </a:lnTo>
                  <a:lnTo>
                    <a:pt x="115468" y="1216059"/>
                  </a:lnTo>
                  <a:lnTo>
                    <a:pt x="158843" y="1231568"/>
                  </a:lnTo>
                  <a:lnTo>
                    <a:pt x="206087" y="1237013"/>
                  </a:lnTo>
                  <a:lnTo>
                    <a:pt x="4688439" y="1237013"/>
                  </a:lnTo>
                  <a:lnTo>
                    <a:pt x="4735684" y="1231568"/>
                  </a:lnTo>
                  <a:lnTo>
                    <a:pt x="4779058" y="1216059"/>
                  </a:lnTo>
                  <a:lnTo>
                    <a:pt x="4817324" y="1191722"/>
                  </a:lnTo>
                  <a:lnTo>
                    <a:pt x="4849242" y="1159795"/>
                  </a:lnTo>
                  <a:lnTo>
                    <a:pt x="4873574" y="1121514"/>
                  </a:lnTo>
                  <a:lnTo>
                    <a:pt x="4889082" y="1078118"/>
                  </a:lnTo>
                  <a:lnTo>
                    <a:pt x="4894527" y="1030843"/>
                  </a:lnTo>
                  <a:lnTo>
                    <a:pt x="4894527" y="206169"/>
                  </a:lnTo>
                  <a:lnTo>
                    <a:pt x="4889082" y="158916"/>
                  </a:lnTo>
                  <a:lnTo>
                    <a:pt x="4873574" y="115529"/>
                  </a:lnTo>
                  <a:lnTo>
                    <a:pt x="4849242" y="77247"/>
                  </a:lnTo>
                  <a:lnTo>
                    <a:pt x="4817324" y="45313"/>
                  </a:lnTo>
                  <a:lnTo>
                    <a:pt x="4779058" y="20966"/>
                  </a:lnTo>
                  <a:lnTo>
                    <a:pt x="4735684" y="5448"/>
                  </a:lnTo>
                  <a:lnTo>
                    <a:pt x="468843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4" y="77247"/>
                  </a:lnTo>
                  <a:lnTo>
                    <a:pt x="77203" y="45313"/>
                  </a:lnTo>
                  <a:lnTo>
                    <a:pt x="115468" y="20966"/>
                  </a:lnTo>
                  <a:lnTo>
                    <a:pt x="158843" y="5448"/>
                  </a:lnTo>
                  <a:lnTo>
                    <a:pt x="206087" y="0"/>
                  </a:lnTo>
                  <a:lnTo>
                    <a:pt x="4688439" y="0"/>
                  </a:lnTo>
                  <a:lnTo>
                    <a:pt x="4735684" y="5448"/>
                  </a:lnTo>
                  <a:lnTo>
                    <a:pt x="4779058" y="20966"/>
                  </a:lnTo>
                  <a:lnTo>
                    <a:pt x="4817324" y="45313"/>
                  </a:lnTo>
                  <a:lnTo>
                    <a:pt x="4849242" y="77247"/>
                  </a:lnTo>
                  <a:lnTo>
                    <a:pt x="4873574" y="115529"/>
                  </a:lnTo>
                  <a:lnTo>
                    <a:pt x="4889082" y="158916"/>
                  </a:lnTo>
                  <a:lnTo>
                    <a:pt x="4894527" y="206169"/>
                  </a:lnTo>
                  <a:lnTo>
                    <a:pt x="4894527" y="1030843"/>
                  </a:lnTo>
                  <a:lnTo>
                    <a:pt x="4889082" y="1078118"/>
                  </a:lnTo>
                  <a:lnTo>
                    <a:pt x="4873574" y="1121514"/>
                  </a:lnTo>
                  <a:lnTo>
                    <a:pt x="4849242" y="1159795"/>
                  </a:lnTo>
                  <a:lnTo>
                    <a:pt x="4817324" y="1191722"/>
                  </a:lnTo>
                  <a:lnTo>
                    <a:pt x="4779058" y="1216059"/>
                  </a:lnTo>
                  <a:lnTo>
                    <a:pt x="4735684" y="1231568"/>
                  </a:lnTo>
                  <a:lnTo>
                    <a:pt x="4688439" y="1237013"/>
                  </a:lnTo>
                  <a:lnTo>
                    <a:pt x="206087" y="1237013"/>
                  </a:lnTo>
                  <a:lnTo>
                    <a:pt x="158843" y="1231568"/>
                  </a:lnTo>
                  <a:lnTo>
                    <a:pt x="115468" y="1216059"/>
                  </a:lnTo>
                  <a:lnTo>
                    <a:pt x="77203" y="1191722"/>
                  </a:lnTo>
                  <a:lnTo>
                    <a:pt x="45284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12059" y="5568339"/>
            <a:ext cx="44443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Використовувати</a:t>
            </a:r>
            <a:r>
              <a:rPr sz="28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інструмент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тільки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призначенням.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11" y="1115052"/>
            <a:ext cx="5232400" cy="5540375"/>
            <a:chOff x="261611" y="1115052"/>
            <a:chExt cx="5232400" cy="5540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699" y="1115052"/>
              <a:ext cx="5227313" cy="43764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Правила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безпеки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уроці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образотворчого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мистецтва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73" y="5355273"/>
            <a:ext cx="42754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Користуватися</a:t>
            </a:r>
            <a:r>
              <a:rPr sz="2800" b="1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прийомами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роботи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інструментами,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як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показав</a:t>
            </a:r>
            <a:r>
              <a:rPr sz="28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учитель.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12950" y="5405111"/>
            <a:ext cx="4907280" cy="1250315"/>
            <a:chOff x="7012950" y="5405111"/>
            <a:chExt cx="4907280" cy="1250315"/>
          </a:xfrm>
        </p:grpSpPr>
        <p:sp>
          <p:nvSpPr>
            <p:cNvPr id="9" name="object 9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58" y="0"/>
                  </a:moveTo>
                  <a:lnTo>
                    <a:pt x="206105" y="0"/>
                  </a:lnTo>
                  <a:lnTo>
                    <a:pt x="158854" y="5448"/>
                  </a:lnTo>
                  <a:lnTo>
                    <a:pt x="115475" y="20966"/>
                  </a:lnTo>
                  <a:lnTo>
                    <a:pt x="77206" y="45313"/>
                  </a:lnTo>
                  <a:lnTo>
                    <a:pt x="45286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6" y="1159795"/>
                  </a:lnTo>
                  <a:lnTo>
                    <a:pt x="77206" y="1191722"/>
                  </a:lnTo>
                  <a:lnTo>
                    <a:pt x="115475" y="1216059"/>
                  </a:lnTo>
                  <a:lnTo>
                    <a:pt x="158854" y="1231568"/>
                  </a:lnTo>
                  <a:lnTo>
                    <a:pt x="206105" y="1237013"/>
                  </a:lnTo>
                  <a:lnTo>
                    <a:pt x="4688458" y="1237013"/>
                  </a:lnTo>
                  <a:lnTo>
                    <a:pt x="4735702" y="1231568"/>
                  </a:lnTo>
                  <a:lnTo>
                    <a:pt x="4779076" y="1216059"/>
                  </a:lnTo>
                  <a:lnTo>
                    <a:pt x="4817342" y="1191722"/>
                  </a:lnTo>
                  <a:lnTo>
                    <a:pt x="4849260" y="1159795"/>
                  </a:lnTo>
                  <a:lnTo>
                    <a:pt x="4873593" y="1121514"/>
                  </a:lnTo>
                  <a:lnTo>
                    <a:pt x="4889101" y="1078118"/>
                  </a:lnTo>
                  <a:lnTo>
                    <a:pt x="4894545" y="1030843"/>
                  </a:lnTo>
                  <a:lnTo>
                    <a:pt x="4894545" y="206169"/>
                  </a:lnTo>
                  <a:lnTo>
                    <a:pt x="4889101" y="158916"/>
                  </a:lnTo>
                  <a:lnTo>
                    <a:pt x="4873593" y="115529"/>
                  </a:lnTo>
                  <a:lnTo>
                    <a:pt x="4849260" y="77247"/>
                  </a:lnTo>
                  <a:lnTo>
                    <a:pt x="4817342" y="45313"/>
                  </a:lnTo>
                  <a:lnTo>
                    <a:pt x="4779076" y="20966"/>
                  </a:lnTo>
                  <a:lnTo>
                    <a:pt x="4735702" y="5448"/>
                  </a:lnTo>
                  <a:lnTo>
                    <a:pt x="468845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6" y="77247"/>
                  </a:lnTo>
                  <a:lnTo>
                    <a:pt x="77206" y="45313"/>
                  </a:lnTo>
                  <a:lnTo>
                    <a:pt x="115475" y="20966"/>
                  </a:lnTo>
                  <a:lnTo>
                    <a:pt x="158854" y="5448"/>
                  </a:lnTo>
                  <a:lnTo>
                    <a:pt x="206105" y="0"/>
                  </a:lnTo>
                  <a:lnTo>
                    <a:pt x="4688458" y="0"/>
                  </a:lnTo>
                  <a:lnTo>
                    <a:pt x="4735702" y="5448"/>
                  </a:lnTo>
                  <a:lnTo>
                    <a:pt x="4779076" y="20966"/>
                  </a:lnTo>
                  <a:lnTo>
                    <a:pt x="4817342" y="45313"/>
                  </a:lnTo>
                  <a:lnTo>
                    <a:pt x="4849260" y="77247"/>
                  </a:lnTo>
                  <a:lnTo>
                    <a:pt x="4873593" y="115529"/>
                  </a:lnTo>
                  <a:lnTo>
                    <a:pt x="4889101" y="158916"/>
                  </a:lnTo>
                  <a:lnTo>
                    <a:pt x="4894545" y="206169"/>
                  </a:lnTo>
                  <a:lnTo>
                    <a:pt x="4894545" y="1030843"/>
                  </a:lnTo>
                  <a:lnTo>
                    <a:pt x="4889101" y="1078118"/>
                  </a:lnTo>
                  <a:lnTo>
                    <a:pt x="4873593" y="1121514"/>
                  </a:lnTo>
                  <a:lnTo>
                    <a:pt x="4849260" y="1159795"/>
                  </a:lnTo>
                  <a:lnTo>
                    <a:pt x="4817342" y="1191722"/>
                  </a:lnTo>
                  <a:lnTo>
                    <a:pt x="4779076" y="1216059"/>
                  </a:lnTo>
                  <a:lnTo>
                    <a:pt x="4735702" y="1231568"/>
                  </a:lnTo>
                  <a:lnTo>
                    <a:pt x="4688458" y="1237013"/>
                  </a:lnTo>
                  <a:lnTo>
                    <a:pt x="206105" y="1237013"/>
                  </a:lnTo>
                  <a:lnTo>
                    <a:pt x="158854" y="1231568"/>
                  </a:lnTo>
                  <a:lnTo>
                    <a:pt x="115475" y="1216059"/>
                  </a:lnTo>
                  <a:lnTo>
                    <a:pt x="77206" y="1191722"/>
                  </a:lnTo>
                  <a:lnTo>
                    <a:pt x="45286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26701" y="5568339"/>
            <a:ext cx="44818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marR="5080" indent="-59753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Тримати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своє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робоче</a:t>
            </a:r>
            <a:r>
              <a:rPr sz="28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місце</a:t>
            </a:r>
            <a:r>
              <a:rPr sz="2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у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належному</a:t>
            </a:r>
            <a:r>
              <a:rPr sz="28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порядку.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1596" y="1224280"/>
            <a:ext cx="396747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38119"/>
            <a:ext cx="8732520" cy="50101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/>
              <a:t>Ознайомтеся</a:t>
            </a:r>
            <a:r>
              <a:rPr spc="-65" dirty="0"/>
              <a:t> </a:t>
            </a:r>
            <a:r>
              <a:rPr dirty="0"/>
              <a:t>із</a:t>
            </a:r>
            <a:r>
              <a:rPr spc="-75" dirty="0"/>
              <a:t> </a:t>
            </a:r>
            <a:r>
              <a:rPr dirty="0"/>
              <a:t>послідовністю</a:t>
            </a:r>
            <a:r>
              <a:rPr spc="-100" dirty="0"/>
              <a:t> </a:t>
            </a:r>
            <a:r>
              <a:rPr dirty="0"/>
              <a:t>малювання</a:t>
            </a:r>
            <a:r>
              <a:rPr spc="-60" dirty="0"/>
              <a:t> </a:t>
            </a:r>
            <a:r>
              <a:rPr spc="-10" dirty="0"/>
              <a:t>півника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1894847"/>
            <a:ext cx="1907548" cy="13588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79" y="4912615"/>
            <a:ext cx="2100577" cy="1749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000" y="3563612"/>
            <a:ext cx="1838968" cy="11810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26357" y="1137864"/>
            <a:ext cx="9426575" cy="5403215"/>
            <a:chOff x="2626357" y="1137864"/>
            <a:chExt cx="9426575" cy="540321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6357" y="1137864"/>
              <a:ext cx="9426202" cy="54029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9853" y="1201428"/>
              <a:ext cx="9248131" cy="52247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70834" y="1182368"/>
              <a:ext cx="9286240" cy="5262880"/>
            </a:xfrm>
            <a:custGeom>
              <a:avLst/>
              <a:gdLst/>
              <a:ahLst/>
              <a:cxnLst/>
              <a:rect l="l" t="t" r="r" b="b"/>
              <a:pathLst>
                <a:path w="9286240" h="5262880">
                  <a:moveTo>
                    <a:pt x="0" y="5262865"/>
                  </a:moveTo>
                  <a:lnTo>
                    <a:pt x="9286226" y="5262865"/>
                  </a:lnTo>
                  <a:lnTo>
                    <a:pt x="9286226" y="0"/>
                  </a:lnTo>
                  <a:lnTo>
                    <a:pt x="0" y="0"/>
                  </a:lnTo>
                  <a:lnTo>
                    <a:pt x="0" y="526286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Послідовність</a:t>
            </a:r>
            <a:r>
              <a:rPr spc="-60" dirty="0"/>
              <a:t> </a:t>
            </a:r>
            <a:r>
              <a:rPr dirty="0"/>
              <a:t>малювання </a:t>
            </a:r>
            <a:r>
              <a:rPr spc="-10" dirty="0"/>
              <a:t>півника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0699" y="1181093"/>
            <a:ext cx="4745355" cy="2746375"/>
            <a:chOff x="520699" y="1181093"/>
            <a:chExt cx="4745355" cy="2746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699" y="1181093"/>
              <a:ext cx="4745095" cy="27461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199" y="1244589"/>
              <a:ext cx="4566915" cy="25679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5141" y="1225588"/>
              <a:ext cx="4605020" cy="2606040"/>
            </a:xfrm>
            <a:custGeom>
              <a:avLst/>
              <a:gdLst/>
              <a:ahLst/>
              <a:cxnLst/>
              <a:rect l="l" t="t" r="r" b="b"/>
              <a:pathLst>
                <a:path w="4605020" h="2606040">
                  <a:moveTo>
                    <a:pt x="0" y="2606040"/>
                  </a:moveTo>
                  <a:lnTo>
                    <a:pt x="4605010" y="2606040"/>
                  </a:lnTo>
                  <a:lnTo>
                    <a:pt x="4605010" y="0"/>
                  </a:lnTo>
                  <a:lnTo>
                    <a:pt x="0" y="0"/>
                  </a:lnTo>
                  <a:lnTo>
                    <a:pt x="0" y="260604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23103" y="1099822"/>
            <a:ext cx="4745355" cy="2746375"/>
            <a:chOff x="7023103" y="1099822"/>
            <a:chExt cx="4745355" cy="2746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3103" y="1099822"/>
              <a:ext cx="4745095" cy="27461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6599" y="1163317"/>
              <a:ext cx="4566915" cy="256794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67525" y="1144279"/>
              <a:ext cx="4605655" cy="2606040"/>
            </a:xfrm>
            <a:custGeom>
              <a:avLst/>
              <a:gdLst/>
              <a:ahLst/>
              <a:cxnLst/>
              <a:rect l="l" t="t" r="r" b="b"/>
              <a:pathLst>
                <a:path w="4605655" h="2606040">
                  <a:moveTo>
                    <a:pt x="0" y="2606040"/>
                  </a:moveTo>
                  <a:lnTo>
                    <a:pt x="4605083" y="2606040"/>
                  </a:lnTo>
                  <a:lnTo>
                    <a:pt x="4605083" y="0"/>
                  </a:lnTo>
                  <a:lnTo>
                    <a:pt x="0" y="0"/>
                  </a:lnTo>
                  <a:lnTo>
                    <a:pt x="0" y="260604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68400" y="3997893"/>
            <a:ext cx="4745355" cy="2746375"/>
            <a:chOff x="1168400" y="3997893"/>
            <a:chExt cx="4745355" cy="27463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400" y="3997893"/>
              <a:ext cx="4745095" cy="27461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1899" y="4061453"/>
              <a:ext cx="4566915" cy="25679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12865" y="4042434"/>
              <a:ext cx="4605020" cy="2606040"/>
            </a:xfrm>
            <a:custGeom>
              <a:avLst/>
              <a:gdLst/>
              <a:ahLst/>
              <a:cxnLst/>
              <a:rect l="l" t="t" r="r" b="b"/>
              <a:pathLst>
                <a:path w="4605020" h="2606040">
                  <a:moveTo>
                    <a:pt x="0" y="2606040"/>
                  </a:moveTo>
                  <a:lnTo>
                    <a:pt x="4605010" y="2606040"/>
                  </a:lnTo>
                  <a:lnTo>
                    <a:pt x="4605010" y="0"/>
                  </a:lnTo>
                  <a:lnTo>
                    <a:pt x="0" y="0"/>
                  </a:lnTo>
                  <a:lnTo>
                    <a:pt x="0" y="260604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410967" y="3997893"/>
            <a:ext cx="4745355" cy="2746375"/>
            <a:chOff x="6410967" y="3997893"/>
            <a:chExt cx="4745355" cy="274637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0967" y="3997893"/>
              <a:ext cx="4745095" cy="27461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4463" y="4061453"/>
              <a:ext cx="4566915" cy="25679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5371" y="4042434"/>
              <a:ext cx="4605655" cy="2606040"/>
            </a:xfrm>
            <a:custGeom>
              <a:avLst/>
              <a:gdLst/>
              <a:ahLst/>
              <a:cxnLst/>
              <a:rect l="l" t="t" r="r" b="b"/>
              <a:pathLst>
                <a:path w="4605655" h="2606040">
                  <a:moveTo>
                    <a:pt x="0" y="2606040"/>
                  </a:moveTo>
                  <a:lnTo>
                    <a:pt x="4605083" y="2606040"/>
                  </a:lnTo>
                  <a:lnTo>
                    <a:pt x="4605083" y="0"/>
                  </a:lnTo>
                  <a:lnTo>
                    <a:pt x="0" y="0"/>
                  </a:lnTo>
                  <a:lnTo>
                    <a:pt x="0" y="260604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160" y="6212839"/>
            <a:ext cx="416560" cy="416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Продемонструйте</a:t>
            </a:r>
            <a:r>
              <a:rPr spc="-70" dirty="0"/>
              <a:t> </a:t>
            </a:r>
            <a:r>
              <a:rPr dirty="0"/>
              <a:t>власні</a:t>
            </a:r>
            <a:r>
              <a:rPr spc="-75" dirty="0"/>
              <a:t> </a:t>
            </a:r>
            <a:r>
              <a:rPr spc="-10" dirty="0"/>
              <a:t>малюнки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8731" y="1198873"/>
            <a:ext cx="7299966" cy="54483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580"/>
              </a:spcBef>
            </a:pPr>
            <a:r>
              <a:rPr dirty="0"/>
              <a:t>На</a:t>
            </a:r>
            <a:r>
              <a:rPr spc="-55" dirty="0"/>
              <a:t> </a:t>
            </a:r>
            <a:r>
              <a:rPr dirty="0"/>
              <a:t>дозвіллі</a:t>
            </a:r>
            <a:r>
              <a:rPr spc="-90" dirty="0"/>
              <a:t> </a:t>
            </a:r>
            <a:r>
              <a:rPr dirty="0"/>
              <a:t>пограйтеся</a:t>
            </a:r>
            <a:r>
              <a:rPr spc="-40" dirty="0"/>
              <a:t> </a:t>
            </a:r>
            <a:r>
              <a:rPr dirty="0"/>
              <a:t>у</a:t>
            </a:r>
            <a:r>
              <a:rPr spc="-50" dirty="0"/>
              <a:t> </a:t>
            </a:r>
            <a:r>
              <a:rPr dirty="0"/>
              <a:t>гру</a:t>
            </a:r>
            <a:r>
              <a:rPr spc="-35" dirty="0"/>
              <a:t> </a:t>
            </a:r>
            <a:r>
              <a:rPr dirty="0"/>
              <a:t>«Ляльковий</a:t>
            </a:r>
            <a:r>
              <a:rPr spc="-55" dirty="0"/>
              <a:t> </a:t>
            </a:r>
            <a:r>
              <a:rPr dirty="0"/>
              <a:t>театр».</a:t>
            </a:r>
            <a:r>
              <a:rPr spc="-55" dirty="0"/>
              <a:t> </a:t>
            </a:r>
            <a:r>
              <a:rPr dirty="0"/>
              <a:t>«Оживіть»</a:t>
            </a:r>
            <a:r>
              <a:rPr spc="-75" dirty="0"/>
              <a:t> </a:t>
            </a:r>
            <a:r>
              <a:rPr dirty="0"/>
              <a:t>свої</a:t>
            </a:r>
            <a:r>
              <a:rPr spc="-50" dirty="0"/>
              <a:t> </a:t>
            </a:r>
            <a:r>
              <a:rPr spc="-10" dirty="0"/>
              <a:t>іграшки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2861" y="1196333"/>
            <a:ext cx="7160264" cy="55168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Рефлексія.</a:t>
            </a:r>
            <a:r>
              <a:rPr spc="-50" dirty="0"/>
              <a:t> </a:t>
            </a:r>
            <a:r>
              <a:rPr dirty="0"/>
              <a:t>Оберіть</a:t>
            </a:r>
            <a:r>
              <a:rPr spc="-75" dirty="0"/>
              <a:t> </a:t>
            </a:r>
            <a:r>
              <a:rPr dirty="0"/>
              <a:t>відповідну</a:t>
            </a:r>
            <a:r>
              <a:rPr spc="-65" dirty="0"/>
              <a:t> </a:t>
            </a:r>
            <a:r>
              <a:rPr spc="-10" dirty="0"/>
              <a:t>цеглинку</a:t>
            </a:r>
            <a:r>
              <a:rPr spc="-15" dirty="0"/>
              <a:t> </a:t>
            </a:r>
            <a:r>
              <a:rPr spc="-10" dirty="0"/>
              <a:t>лего</a:t>
            </a:r>
            <a:r>
              <a:rPr spc="-10" dirty="0">
                <a:latin typeface="Trebuchet MS"/>
                <a:cs typeface="Trebuchet MS"/>
              </a:rPr>
              <a:t>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7980" y="1186177"/>
            <a:ext cx="11389995" cy="5349240"/>
            <a:chOff x="347980" y="1186177"/>
            <a:chExt cx="11389995" cy="534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751" y="2867649"/>
              <a:ext cx="5181593" cy="18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700" y="1186177"/>
              <a:ext cx="4993648" cy="1831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80" y="4754879"/>
              <a:ext cx="4859011" cy="1780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962" y="991632"/>
            <a:ext cx="645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35" dirty="0">
                <a:solidFill>
                  <a:srgbClr val="295FFF"/>
                </a:solidFill>
                <a:latin typeface="Trebuchet MS"/>
                <a:cs typeface="Trebuchet MS"/>
              </a:rPr>
              <a:t>Переглянь</a:t>
            </a:r>
            <a:r>
              <a:rPr sz="4400" b="0" spc="-29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spc="-180" dirty="0">
                <a:solidFill>
                  <a:srgbClr val="295FFF"/>
                </a:solidFill>
                <a:latin typeface="Trebuchet MS"/>
                <a:cs typeface="Trebuchet MS"/>
              </a:rPr>
              <a:t>відео</a:t>
            </a:r>
            <a:r>
              <a:rPr sz="4400" b="0" spc="-24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spc="-110" dirty="0">
                <a:solidFill>
                  <a:srgbClr val="295FFF"/>
                </a:solidFill>
                <a:latin typeface="Trebuchet MS"/>
                <a:cs typeface="Trebuchet MS"/>
              </a:rPr>
              <a:t>про</a:t>
            </a:r>
            <a:r>
              <a:rPr sz="4400" b="0" spc="-30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spc="-290" dirty="0">
                <a:solidFill>
                  <a:srgbClr val="295FFF"/>
                </a:solidFill>
                <a:latin typeface="Trebuchet MS"/>
                <a:cs typeface="Trebuchet MS"/>
              </a:rPr>
              <a:t>театр: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525" y="1566883"/>
            <a:ext cx="10530840" cy="48437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6195" marR="2056130" indent="20320">
              <a:lnSpc>
                <a:spcPct val="118100"/>
              </a:lnSpc>
              <a:spcBef>
                <a:spcPts val="305"/>
              </a:spcBef>
            </a:pPr>
            <a:r>
              <a:rPr sz="2400" u="sng" spc="-1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https://www.youtube.com/watch?v=1-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nZf_ppM9w</a:t>
            </a:r>
            <a:r>
              <a:rPr sz="2400" u="none" spc="-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u="sng" spc="-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4"/>
              </a:rPr>
              <a:t>https://www.youtube.com/watch?v=U_zf2h6AIY4</a:t>
            </a:r>
            <a:r>
              <a:rPr sz="2400" u="none" spc="-1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u="sng" spc="-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https://www.youtube.com/watch?v=uxoB6-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UhA8U</a:t>
            </a:r>
            <a:r>
              <a:rPr sz="2400" u="none" spc="-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u="sng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6"/>
              </a:rPr>
              <a:t>https://www.youtube.com/watch?v=Cft_F4_5tvk&amp;feature=youtu.be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4400" spc="-229" dirty="0">
                <a:solidFill>
                  <a:srgbClr val="295FFF"/>
                </a:solidFill>
                <a:latin typeface="Trebuchet MS"/>
                <a:cs typeface="Trebuchet MS"/>
              </a:rPr>
              <a:t>Переглянь</a:t>
            </a:r>
            <a:r>
              <a:rPr sz="4400" spc="-254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spc="-200" dirty="0">
                <a:solidFill>
                  <a:srgbClr val="295FFF"/>
                </a:solidFill>
                <a:latin typeface="Trebuchet MS"/>
                <a:cs typeface="Trebuchet MS"/>
              </a:rPr>
              <a:t>послідовність</a:t>
            </a:r>
            <a:r>
              <a:rPr sz="4400" spc="-24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spc="-170" dirty="0">
                <a:solidFill>
                  <a:srgbClr val="295FFF"/>
                </a:solidFill>
                <a:latin typeface="Trebuchet MS"/>
                <a:cs typeface="Trebuchet MS"/>
              </a:rPr>
              <a:t>виконання</a:t>
            </a:r>
            <a:r>
              <a:rPr sz="4400" spc="-275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spc="-110" dirty="0">
                <a:solidFill>
                  <a:srgbClr val="295FFF"/>
                </a:solidFill>
                <a:latin typeface="Trebuchet MS"/>
                <a:cs typeface="Trebuchet MS"/>
              </a:rPr>
              <a:t>роботи:</a:t>
            </a:r>
            <a:endParaRPr sz="4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u="sng" spc="-1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7"/>
              </a:rPr>
              <a:t>https://www.youtube.com/watch?v=NcxFKKIMe6A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4400" b="1" spc="-330" dirty="0">
                <a:solidFill>
                  <a:srgbClr val="295FFF"/>
                </a:solidFill>
                <a:latin typeface="Lato"/>
                <a:cs typeface="Lato"/>
              </a:rPr>
              <a:t>Використані</a:t>
            </a:r>
            <a:r>
              <a:rPr sz="4400" b="1" spc="-135" dirty="0">
                <a:solidFill>
                  <a:srgbClr val="295FFF"/>
                </a:solidFill>
                <a:latin typeface="Lato"/>
                <a:cs typeface="Lato"/>
              </a:rPr>
              <a:t> </a:t>
            </a:r>
            <a:r>
              <a:rPr sz="4400" b="1" spc="-330" dirty="0">
                <a:solidFill>
                  <a:srgbClr val="295FFF"/>
                </a:solidFill>
                <a:latin typeface="Lato"/>
                <a:cs typeface="Lato"/>
              </a:rPr>
              <a:t>джерела:</a:t>
            </a:r>
            <a:endParaRPr sz="4400">
              <a:latin typeface="Lato"/>
              <a:cs typeface="Lato"/>
            </a:endParaRPr>
          </a:p>
          <a:p>
            <a:pPr marL="56515" marR="1847214">
              <a:lnSpc>
                <a:spcPct val="100000"/>
              </a:lnSpc>
              <a:spcBef>
                <a:spcPts val="280"/>
              </a:spcBef>
            </a:pPr>
            <a:r>
              <a:rPr sz="3200" u="sng" spc="-2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https://vsimpptx.com/author/rozrobki-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urokiv-</a:t>
            </a:r>
            <a:r>
              <a:rPr sz="3200" u="none" spc="-10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3200" u="sng" spc="-1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obrazotvorchogo-</a:t>
            </a:r>
            <a:r>
              <a:rPr sz="3200" u="sng" spc="-1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mistectva-dlya-</a:t>
            </a:r>
            <a:r>
              <a:rPr sz="3200" u="sng" spc="-1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1-</a:t>
            </a:r>
            <a:r>
              <a:rPr sz="3200" u="sng" spc="-1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klasu-</a:t>
            </a:r>
            <a:r>
              <a:rPr sz="3200" u="sng" spc="-2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za-</a:t>
            </a:r>
            <a:r>
              <a:rPr sz="3200" u="sng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lmmasol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dirty="0"/>
              <a:t>Послухайте</a:t>
            </a:r>
            <a:r>
              <a:rPr spc="-40" dirty="0"/>
              <a:t> </a:t>
            </a:r>
            <a:r>
              <a:rPr dirty="0"/>
              <a:t>вірш</a:t>
            </a:r>
            <a:r>
              <a:rPr spc="-40" dirty="0"/>
              <a:t> </a:t>
            </a:r>
            <a:r>
              <a:rPr dirty="0"/>
              <a:t>та</a:t>
            </a:r>
            <a:r>
              <a:rPr spc="-60" dirty="0"/>
              <a:t> </a:t>
            </a:r>
            <a:r>
              <a:rPr dirty="0"/>
              <a:t>налаштуймося</a:t>
            </a:r>
            <a:r>
              <a:rPr spc="-50" dirty="0"/>
              <a:t> </a:t>
            </a:r>
            <a:r>
              <a:rPr dirty="0"/>
              <a:t>на</a:t>
            </a:r>
            <a:r>
              <a:rPr spc="-20" dirty="0"/>
              <a:t> </a:t>
            </a:r>
            <a:r>
              <a:rPr spc="-10" dirty="0"/>
              <a:t>роботу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2731" y="2067598"/>
            <a:ext cx="4836160" cy="3182620"/>
            <a:chOff x="332731" y="2067598"/>
            <a:chExt cx="4836160" cy="3182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541" y="2071408"/>
              <a:ext cx="4828538" cy="31749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6541" y="2071408"/>
              <a:ext cx="4828540" cy="3175000"/>
            </a:xfrm>
            <a:custGeom>
              <a:avLst/>
              <a:gdLst/>
              <a:ahLst/>
              <a:cxnLst/>
              <a:rect l="l" t="t" r="r" b="b"/>
              <a:pathLst>
                <a:path w="4828540" h="3175000">
                  <a:moveTo>
                    <a:pt x="0" y="529199"/>
                  </a:moveTo>
                  <a:lnTo>
                    <a:pt x="2162" y="481035"/>
                  </a:lnTo>
                  <a:lnTo>
                    <a:pt x="8527" y="434082"/>
                  </a:lnTo>
                  <a:lnTo>
                    <a:pt x="18905" y="388526"/>
                  </a:lnTo>
                  <a:lnTo>
                    <a:pt x="33111" y="344555"/>
                  </a:lnTo>
                  <a:lnTo>
                    <a:pt x="50957" y="302355"/>
                  </a:lnTo>
                  <a:lnTo>
                    <a:pt x="72257" y="262114"/>
                  </a:lnTo>
                  <a:lnTo>
                    <a:pt x="96824" y="224018"/>
                  </a:lnTo>
                  <a:lnTo>
                    <a:pt x="124471" y="188254"/>
                  </a:lnTo>
                  <a:lnTo>
                    <a:pt x="155010" y="155009"/>
                  </a:lnTo>
                  <a:lnTo>
                    <a:pt x="188256" y="124469"/>
                  </a:lnTo>
                  <a:lnTo>
                    <a:pt x="224021" y="96823"/>
                  </a:lnTo>
                  <a:lnTo>
                    <a:pt x="262117" y="72257"/>
                  </a:lnTo>
                  <a:lnTo>
                    <a:pt x="302360" y="50957"/>
                  </a:lnTo>
                  <a:lnTo>
                    <a:pt x="344560" y="33111"/>
                  </a:lnTo>
                  <a:lnTo>
                    <a:pt x="388532" y="18905"/>
                  </a:lnTo>
                  <a:lnTo>
                    <a:pt x="434089" y="8526"/>
                  </a:lnTo>
                  <a:lnTo>
                    <a:pt x="481043" y="2162"/>
                  </a:lnTo>
                  <a:lnTo>
                    <a:pt x="529209" y="0"/>
                  </a:lnTo>
                  <a:lnTo>
                    <a:pt x="4299320" y="0"/>
                  </a:lnTo>
                  <a:lnTo>
                    <a:pt x="4347487" y="2162"/>
                  </a:lnTo>
                  <a:lnTo>
                    <a:pt x="4394443" y="8526"/>
                  </a:lnTo>
                  <a:lnTo>
                    <a:pt x="4440001" y="18905"/>
                  </a:lnTo>
                  <a:lnTo>
                    <a:pt x="4483974" y="33111"/>
                  </a:lnTo>
                  <a:lnTo>
                    <a:pt x="4526175" y="50957"/>
                  </a:lnTo>
                  <a:lnTo>
                    <a:pt x="4566418" y="72257"/>
                  </a:lnTo>
                  <a:lnTo>
                    <a:pt x="4604516" y="96823"/>
                  </a:lnTo>
                  <a:lnTo>
                    <a:pt x="4640281" y="124469"/>
                  </a:lnTo>
                  <a:lnTo>
                    <a:pt x="4673527" y="155009"/>
                  </a:lnTo>
                  <a:lnTo>
                    <a:pt x="4704067" y="188254"/>
                  </a:lnTo>
                  <a:lnTo>
                    <a:pt x="4731713" y="224018"/>
                  </a:lnTo>
                  <a:lnTo>
                    <a:pt x="4756280" y="262114"/>
                  </a:lnTo>
                  <a:lnTo>
                    <a:pt x="4777580" y="302355"/>
                  </a:lnTo>
                  <a:lnTo>
                    <a:pt x="4795427" y="344555"/>
                  </a:lnTo>
                  <a:lnTo>
                    <a:pt x="4809633" y="388526"/>
                  </a:lnTo>
                  <a:lnTo>
                    <a:pt x="4820011" y="434082"/>
                  </a:lnTo>
                  <a:lnTo>
                    <a:pt x="4826375" y="481035"/>
                  </a:lnTo>
                  <a:lnTo>
                    <a:pt x="4828538" y="529199"/>
                  </a:lnTo>
                  <a:lnTo>
                    <a:pt x="4828538" y="2645743"/>
                  </a:lnTo>
                  <a:lnTo>
                    <a:pt x="4826375" y="2693910"/>
                  </a:lnTo>
                  <a:lnTo>
                    <a:pt x="4820011" y="2740866"/>
                  </a:lnTo>
                  <a:lnTo>
                    <a:pt x="4809633" y="2786424"/>
                  </a:lnTo>
                  <a:lnTo>
                    <a:pt x="4795427" y="2830397"/>
                  </a:lnTo>
                  <a:lnTo>
                    <a:pt x="4777580" y="2872598"/>
                  </a:lnTo>
                  <a:lnTo>
                    <a:pt x="4756280" y="2912841"/>
                  </a:lnTo>
                  <a:lnTo>
                    <a:pt x="4731713" y="2950939"/>
                  </a:lnTo>
                  <a:lnTo>
                    <a:pt x="4704067" y="2986704"/>
                  </a:lnTo>
                  <a:lnTo>
                    <a:pt x="4673527" y="3019950"/>
                  </a:lnTo>
                  <a:lnTo>
                    <a:pt x="4640281" y="3050489"/>
                  </a:lnTo>
                  <a:lnTo>
                    <a:pt x="4604516" y="3078136"/>
                  </a:lnTo>
                  <a:lnTo>
                    <a:pt x="4566418" y="3102703"/>
                  </a:lnTo>
                  <a:lnTo>
                    <a:pt x="4526175" y="3124003"/>
                  </a:lnTo>
                  <a:lnTo>
                    <a:pt x="4483974" y="3141850"/>
                  </a:lnTo>
                  <a:lnTo>
                    <a:pt x="4440001" y="3156056"/>
                  </a:lnTo>
                  <a:lnTo>
                    <a:pt x="4394443" y="3166434"/>
                  </a:lnTo>
                  <a:lnTo>
                    <a:pt x="4347487" y="3172798"/>
                  </a:lnTo>
                  <a:lnTo>
                    <a:pt x="4299320" y="3174961"/>
                  </a:lnTo>
                  <a:lnTo>
                    <a:pt x="529209" y="3174961"/>
                  </a:lnTo>
                  <a:lnTo>
                    <a:pt x="481043" y="3172798"/>
                  </a:lnTo>
                  <a:lnTo>
                    <a:pt x="434089" y="3166434"/>
                  </a:lnTo>
                  <a:lnTo>
                    <a:pt x="388532" y="3156056"/>
                  </a:lnTo>
                  <a:lnTo>
                    <a:pt x="344560" y="3141850"/>
                  </a:lnTo>
                  <a:lnTo>
                    <a:pt x="302360" y="3124003"/>
                  </a:lnTo>
                  <a:lnTo>
                    <a:pt x="262117" y="3102703"/>
                  </a:lnTo>
                  <a:lnTo>
                    <a:pt x="224021" y="3078136"/>
                  </a:lnTo>
                  <a:lnTo>
                    <a:pt x="188256" y="3050489"/>
                  </a:lnTo>
                  <a:lnTo>
                    <a:pt x="155010" y="3019950"/>
                  </a:lnTo>
                  <a:lnTo>
                    <a:pt x="124471" y="2986704"/>
                  </a:lnTo>
                  <a:lnTo>
                    <a:pt x="96824" y="2950939"/>
                  </a:lnTo>
                  <a:lnTo>
                    <a:pt x="72257" y="2912841"/>
                  </a:lnTo>
                  <a:lnTo>
                    <a:pt x="50957" y="2872598"/>
                  </a:lnTo>
                  <a:lnTo>
                    <a:pt x="33111" y="2830397"/>
                  </a:lnTo>
                  <a:lnTo>
                    <a:pt x="18905" y="2786424"/>
                  </a:lnTo>
                  <a:lnTo>
                    <a:pt x="8527" y="2740866"/>
                  </a:lnTo>
                  <a:lnTo>
                    <a:pt x="2162" y="2693910"/>
                  </a:lnTo>
                  <a:lnTo>
                    <a:pt x="0" y="2645743"/>
                  </a:lnTo>
                  <a:lnTo>
                    <a:pt x="0" y="529199"/>
                  </a:lnTo>
                  <a:close/>
                </a:path>
              </a:pathLst>
            </a:custGeom>
            <a:ln w="7620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8014" y="2400975"/>
            <a:ext cx="433832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Любі</a:t>
            </a:r>
            <a:r>
              <a:rPr sz="32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діти,</a:t>
            </a:r>
            <a:r>
              <a:rPr sz="3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добрий</a:t>
            </a:r>
            <a:r>
              <a:rPr sz="32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день!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Зичу</a:t>
            </a:r>
            <a:r>
              <a:rPr sz="3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праці</a:t>
            </a:r>
            <a:r>
              <a:rPr sz="3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старання!</a:t>
            </a:r>
            <a:endParaRPr sz="3200">
              <a:latin typeface="Carlito"/>
              <a:cs typeface="Carlito"/>
            </a:endParaRPr>
          </a:p>
          <a:p>
            <a:pPr marL="12700" marR="8001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А</a:t>
            </a:r>
            <a:r>
              <a:rPr sz="3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ще,</a:t>
            </a:r>
            <a:r>
              <a:rPr sz="3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друзі,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всім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бажаю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Сил,</a:t>
            </a:r>
            <a:r>
              <a:rPr sz="32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натхнення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32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весь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день!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9896" y="1483286"/>
            <a:ext cx="6419215" cy="4831715"/>
            <a:chOff x="5549896" y="1483286"/>
            <a:chExt cx="6419215" cy="48317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9896" y="1483286"/>
              <a:ext cx="6418831" cy="48314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3392" y="1546868"/>
              <a:ext cx="6240780" cy="46532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4336" y="1527839"/>
              <a:ext cx="6278880" cy="4691380"/>
            </a:xfrm>
            <a:custGeom>
              <a:avLst/>
              <a:gdLst/>
              <a:ahLst/>
              <a:cxnLst/>
              <a:rect l="l" t="t" r="r" b="b"/>
              <a:pathLst>
                <a:path w="6278880" h="4691380">
                  <a:moveTo>
                    <a:pt x="0" y="4691365"/>
                  </a:moveTo>
                  <a:lnTo>
                    <a:pt x="6278855" y="4691365"/>
                  </a:lnTo>
                  <a:lnTo>
                    <a:pt x="6278855" y="0"/>
                  </a:lnTo>
                  <a:lnTo>
                    <a:pt x="0" y="0"/>
                  </a:lnTo>
                  <a:lnTo>
                    <a:pt x="0" y="469136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Послухайте</a:t>
            </a:r>
            <a:r>
              <a:rPr sz="2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вірш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8876" y="1617989"/>
            <a:ext cx="4897755" cy="4747260"/>
            <a:chOff x="88876" y="1617989"/>
            <a:chExt cx="4897755" cy="4747260"/>
          </a:xfrm>
        </p:grpSpPr>
        <p:sp>
          <p:nvSpPr>
            <p:cNvPr id="4" name="object 4"/>
            <p:cNvSpPr/>
            <p:nvPr/>
          </p:nvSpPr>
          <p:spPr>
            <a:xfrm>
              <a:off x="95226" y="1624339"/>
              <a:ext cx="4885055" cy="4734560"/>
            </a:xfrm>
            <a:custGeom>
              <a:avLst/>
              <a:gdLst/>
              <a:ahLst/>
              <a:cxnLst/>
              <a:rect l="l" t="t" r="r" b="b"/>
              <a:pathLst>
                <a:path w="4885055" h="4734560">
                  <a:moveTo>
                    <a:pt x="4095377" y="0"/>
                  </a:moveTo>
                  <a:lnTo>
                    <a:pt x="789170" y="0"/>
                  </a:lnTo>
                  <a:lnTo>
                    <a:pt x="741097" y="1440"/>
                  </a:lnTo>
                  <a:lnTo>
                    <a:pt x="693785" y="5706"/>
                  </a:lnTo>
                  <a:lnTo>
                    <a:pt x="647317" y="12715"/>
                  </a:lnTo>
                  <a:lnTo>
                    <a:pt x="601776" y="22384"/>
                  </a:lnTo>
                  <a:lnTo>
                    <a:pt x="557245" y="34631"/>
                  </a:lnTo>
                  <a:lnTo>
                    <a:pt x="513805" y="49373"/>
                  </a:lnTo>
                  <a:lnTo>
                    <a:pt x="471540" y="66527"/>
                  </a:lnTo>
                  <a:lnTo>
                    <a:pt x="430532" y="86012"/>
                  </a:lnTo>
                  <a:lnTo>
                    <a:pt x="390863" y="107744"/>
                  </a:lnTo>
                  <a:lnTo>
                    <a:pt x="352616" y="131640"/>
                  </a:lnTo>
                  <a:lnTo>
                    <a:pt x="315874" y="157619"/>
                  </a:lnTo>
                  <a:lnTo>
                    <a:pt x="280720" y="185597"/>
                  </a:lnTo>
                  <a:lnTo>
                    <a:pt x="247235" y="215492"/>
                  </a:lnTo>
                  <a:lnTo>
                    <a:pt x="215502" y="247221"/>
                  </a:lnTo>
                  <a:lnTo>
                    <a:pt x="185604" y="280702"/>
                  </a:lnTo>
                  <a:lnTo>
                    <a:pt x="157624" y="315852"/>
                  </a:lnTo>
                  <a:lnTo>
                    <a:pt x="131644" y="352589"/>
                  </a:lnTo>
                  <a:lnTo>
                    <a:pt x="107746" y="390829"/>
                  </a:lnTo>
                  <a:lnTo>
                    <a:pt x="86013" y="430491"/>
                  </a:lnTo>
                  <a:lnTo>
                    <a:pt x="66528" y="471491"/>
                  </a:lnTo>
                  <a:lnTo>
                    <a:pt x="49373" y="513747"/>
                  </a:lnTo>
                  <a:lnTo>
                    <a:pt x="34630" y="557177"/>
                  </a:lnTo>
                  <a:lnTo>
                    <a:pt x="22383" y="601697"/>
                  </a:lnTo>
                  <a:lnTo>
                    <a:pt x="12714" y="647226"/>
                  </a:lnTo>
                  <a:lnTo>
                    <a:pt x="5706" y="693680"/>
                  </a:lnTo>
                  <a:lnTo>
                    <a:pt x="1440" y="740978"/>
                  </a:lnTo>
                  <a:lnTo>
                    <a:pt x="0" y="789035"/>
                  </a:lnTo>
                  <a:lnTo>
                    <a:pt x="0" y="3945498"/>
                  </a:lnTo>
                  <a:lnTo>
                    <a:pt x="1440" y="3993564"/>
                  </a:lnTo>
                  <a:lnTo>
                    <a:pt x="5706" y="4040868"/>
                  </a:lnTo>
                  <a:lnTo>
                    <a:pt x="12714" y="4087327"/>
                  </a:lnTo>
                  <a:lnTo>
                    <a:pt x="22383" y="4132860"/>
                  </a:lnTo>
                  <a:lnTo>
                    <a:pt x="34630" y="4177384"/>
                  </a:lnTo>
                  <a:lnTo>
                    <a:pt x="49373" y="4220816"/>
                  </a:lnTo>
                  <a:lnTo>
                    <a:pt x="66528" y="4263073"/>
                  </a:lnTo>
                  <a:lnTo>
                    <a:pt x="86013" y="4304074"/>
                  </a:lnTo>
                  <a:lnTo>
                    <a:pt x="107746" y="4343736"/>
                  </a:lnTo>
                  <a:lnTo>
                    <a:pt x="131644" y="4381975"/>
                  </a:lnTo>
                  <a:lnTo>
                    <a:pt x="157624" y="4418711"/>
                  </a:lnTo>
                  <a:lnTo>
                    <a:pt x="185604" y="4453859"/>
                  </a:lnTo>
                  <a:lnTo>
                    <a:pt x="215502" y="4487337"/>
                  </a:lnTo>
                  <a:lnTo>
                    <a:pt x="247235" y="4519064"/>
                  </a:lnTo>
                  <a:lnTo>
                    <a:pt x="280720" y="4548956"/>
                  </a:lnTo>
                  <a:lnTo>
                    <a:pt x="315874" y="4576931"/>
                  </a:lnTo>
                  <a:lnTo>
                    <a:pt x="352616" y="4602907"/>
                  </a:lnTo>
                  <a:lnTo>
                    <a:pt x="390863" y="4626800"/>
                  </a:lnTo>
                  <a:lnTo>
                    <a:pt x="430532" y="4648529"/>
                  </a:lnTo>
                  <a:lnTo>
                    <a:pt x="471540" y="4668010"/>
                  </a:lnTo>
                  <a:lnTo>
                    <a:pt x="513805" y="4685162"/>
                  </a:lnTo>
                  <a:lnTo>
                    <a:pt x="557245" y="4699901"/>
                  </a:lnTo>
                  <a:lnTo>
                    <a:pt x="601776" y="4712146"/>
                  </a:lnTo>
                  <a:lnTo>
                    <a:pt x="647317" y="4721813"/>
                  </a:lnTo>
                  <a:lnTo>
                    <a:pt x="693785" y="4728820"/>
                  </a:lnTo>
                  <a:lnTo>
                    <a:pt x="741097" y="4733085"/>
                  </a:lnTo>
                  <a:lnTo>
                    <a:pt x="789170" y="4734525"/>
                  </a:lnTo>
                  <a:lnTo>
                    <a:pt x="4095377" y="4734525"/>
                  </a:lnTo>
                  <a:lnTo>
                    <a:pt x="4143443" y="4733085"/>
                  </a:lnTo>
                  <a:lnTo>
                    <a:pt x="4190747" y="4728820"/>
                  </a:lnTo>
                  <a:lnTo>
                    <a:pt x="4237208" y="4721813"/>
                  </a:lnTo>
                  <a:lnTo>
                    <a:pt x="4282742" y="4712146"/>
                  </a:lnTo>
                  <a:lnTo>
                    <a:pt x="4327268" y="4699901"/>
                  </a:lnTo>
                  <a:lnTo>
                    <a:pt x="4370702" y="4685162"/>
                  </a:lnTo>
                  <a:lnTo>
                    <a:pt x="4412962" y="4668010"/>
                  </a:lnTo>
                  <a:lnTo>
                    <a:pt x="4453966" y="4648529"/>
                  </a:lnTo>
                  <a:lnTo>
                    <a:pt x="4493630" y="4626800"/>
                  </a:lnTo>
                  <a:lnTo>
                    <a:pt x="4531873" y="4602907"/>
                  </a:lnTo>
                  <a:lnTo>
                    <a:pt x="4568612" y="4576931"/>
                  </a:lnTo>
                  <a:lnTo>
                    <a:pt x="4603763" y="4548956"/>
                  </a:lnTo>
                  <a:lnTo>
                    <a:pt x="4637246" y="4519064"/>
                  </a:lnTo>
                  <a:lnTo>
                    <a:pt x="4668976" y="4487337"/>
                  </a:lnTo>
                  <a:lnTo>
                    <a:pt x="4698872" y="4453859"/>
                  </a:lnTo>
                  <a:lnTo>
                    <a:pt x="4726850" y="4418711"/>
                  </a:lnTo>
                  <a:lnTo>
                    <a:pt x="4752829" y="4381975"/>
                  </a:lnTo>
                  <a:lnTo>
                    <a:pt x="4776726" y="4343736"/>
                  </a:lnTo>
                  <a:lnTo>
                    <a:pt x="4798458" y="4304074"/>
                  </a:lnTo>
                  <a:lnTo>
                    <a:pt x="4817942" y="4263073"/>
                  </a:lnTo>
                  <a:lnTo>
                    <a:pt x="4835096" y="4220816"/>
                  </a:lnTo>
                  <a:lnTo>
                    <a:pt x="4849838" y="4177384"/>
                  </a:lnTo>
                  <a:lnTo>
                    <a:pt x="4862085" y="4132860"/>
                  </a:lnTo>
                  <a:lnTo>
                    <a:pt x="4871753" y="4087327"/>
                  </a:lnTo>
                  <a:lnTo>
                    <a:pt x="4878762" y="4040868"/>
                  </a:lnTo>
                  <a:lnTo>
                    <a:pt x="4883028" y="3993564"/>
                  </a:lnTo>
                  <a:lnTo>
                    <a:pt x="4884468" y="3945498"/>
                  </a:lnTo>
                  <a:lnTo>
                    <a:pt x="4884468" y="789035"/>
                  </a:lnTo>
                  <a:lnTo>
                    <a:pt x="4883028" y="740978"/>
                  </a:lnTo>
                  <a:lnTo>
                    <a:pt x="4878762" y="693680"/>
                  </a:lnTo>
                  <a:lnTo>
                    <a:pt x="4871753" y="647226"/>
                  </a:lnTo>
                  <a:lnTo>
                    <a:pt x="4862085" y="601697"/>
                  </a:lnTo>
                  <a:lnTo>
                    <a:pt x="4849838" y="557177"/>
                  </a:lnTo>
                  <a:lnTo>
                    <a:pt x="4835096" y="513747"/>
                  </a:lnTo>
                  <a:lnTo>
                    <a:pt x="4817942" y="471491"/>
                  </a:lnTo>
                  <a:lnTo>
                    <a:pt x="4798458" y="430491"/>
                  </a:lnTo>
                  <a:lnTo>
                    <a:pt x="4776726" y="390829"/>
                  </a:lnTo>
                  <a:lnTo>
                    <a:pt x="4752829" y="352589"/>
                  </a:lnTo>
                  <a:lnTo>
                    <a:pt x="4726850" y="315852"/>
                  </a:lnTo>
                  <a:lnTo>
                    <a:pt x="4698872" y="280702"/>
                  </a:lnTo>
                  <a:lnTo>
                    <a:pt x="4668976" y="247221"/>
                  </a:lnTo>
                  <a:lnTo>
                    <a:pt x="4637246" y="215492"/>
                  </a:lnTo>
                  <a:lnTo>
                    <a:pt x="4603763" y="185597"/>
                  </a:lnTo>
                  <a:lnTo>
                    <a:pt x="4568612" y="157619"/>
                  </a:lnTo>
                  <a:lnTo>
                    <a:pt x="4531873" y="131640"/>
                  </a:lnTo>
                  <a:lnTo>
                    <a:pt x="4493630" y="107744"/>
                  </a:lnTo>
                  <a:lnTo>
                    <a:pt x="4453966" y="86012"/>
                  </a:lnTo>
                  <a:lnTo>
                    <a:pt x="4412962" y="66527"/>
                  </a:lnTo>
                  <a:lnTo>
                    <a:pt x="4370702" y="49373"/>
                  </a:lnTo>
                  <a:lnTo>
                    <a:pt x="4327268" y="34631"/>
                  </a:lnTo>
                  <a:lnTo>
                    <a:pt x="4282742" y="22384"/>
                  </a:lnTo>
                  <a:lnTo>
                    <a:pt x="4237208" y="12715"/>
                  </a:lnTo>
                  <a:lnTo>
                    <a:pt x="4190747" y="5706"/>
                  </a:lnTo>
                  <a:lnTo>
                    <a:pt x="4143443" y="1440"/>
                  </a:lnTo>
                  <a:lnTo>
                    <a:pt x="409537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26" y="1624339"/>
              <a:ext cx="4885055" cy="4734560"/>
            </a:xfrm>
            <a:custGeom>
              <a:avLst/>
              <a:gdLst/>
              <a:ahLst/>
              <a:cxnLst/>
              <a:rect l="l" t="t" r="r" b="b"/>
              <a:pathLst>
                <a:path w="4885055" h="4734560">
                  <a:moveTo>
                    <a:pt x="0" y="789035"/>
                  </a:moveTo>
                  <a:lnTo>
                    <a:pt x="1440" y="740978"/>
                  </a:lnTo>
                  <a:lnTo>
                    <a:pt x="5706" y="693680"/>
                  </a:lnTo>
                  <a:lnTo>
                    <a:pt x="12714" y="647226"/>
                  </a:lnTo>
                  <a:lnTo>
                    <a:pt x="22383" y="601697"/>
                  </a:lnTo>
                  <a:lnTo>
                    <a:pt x="34630" y="557177"/>
                  </a:lnTo>
                  <a:lnTo>
                    <a:pt x="49373" y="513747"/>
                  </a:lnTo>
                  <a:lnTo>
                    <a:pt x="66528" y="471491"/>
                  </a:lnTo>
                  <a:lnTo>
                    <a:pt x="86013" y="430491"/>
                  </a:lnTo>
                  <a:lnTo>
                    <a:pt x="107746" y="390829"/>
                  </a:lnTo>
                  <a:lnTo>
                    <a:pt x="131644" y="352589"/>
                  </a:lnTo>
                  <a:lnTo>
                    <a:pt x="157624" y="315852"/>
                  </a:lnTo>
                  <a:lnTo>
                    <a:pt x="185604" y="280702"/>
                  </a:lnTo>
                  <a:lnTo>
                    <a:pt x="215502" y="247221"/>
                  </a:lnTo>
                  <a:lnTo>
                    <a:pt x="247235" y="215492"/>
                  </a:lnTo>
                  <a:lnTo>
                    <a:pt x="280720" y="185597"/>
                  </a:lnTo>
                  <a:lnTo>
                    <a:pt x="315874" y="157619"/>
                  </a:lnTo>
                  <a:lnTo>
                    <a:pt x="352616" y="131640"/>
                  </a:lnTo>
                  <a:lnTo>
                    <a:pt x="390863" y="107744"/>
                  </a:lnTo>
                  <a:lnTo>
                    <a:pt x="430532" y="86012"/>
                  </a:lnTo>
                  <a:lnTo>
                    <a:pt x="471540" y="66527"/>
                  </a:lnTo>
                  <a:lnTo>
                    <a:pt x="513805" y="49373"/>
                  </a:lnTo>
                  <a:lnTo>
                    <a:pt x="557245" y="34631"/>
                  </a:lnTo>
                  <a:lnTo>
                    <a:pt x="601776" y="22384"/>
                  </a:lnTo>
                  <a:lnTo>
                    <a:pt x="647317" y="12715"/>
                  </a:lnTo>
                  <a:lnTo>
                    <a:pt x="693785" y="5706"/>
                  </a:lnTo>
                  <a:lnTo>
                    <a:pt x="741097" y="1440"/>
                  </a:lnTo>
                  <a:lnTo>
                    <a:pt x="789170" y="0"/>
                  </a:lnTo>
                  <a:lnTo>
                    <a:pt x="4095377" y="0"/>
                  </a:lnTo>
                  <a:lnTo>
                    <a:pt x="4143443" y="1440"/>
                  </a:lnTo>
                  <a:lnTo>
                    <a:pt x="4190747" y="5706"/>
                  </a:lnTo>
                  <a:lnTo>
                    <a:pt x="4237208" y="12715"/>
                  </a:lnTo>
                  <a:lnTo>
                    <a:pt x="4282742" y="22384"/>
                  </a:lnTo>
                  <a:lnTo>
                    <a:pt x="4327268" y="34631"/>
                  </a:lnTo>
                  <a:lnTo>
                    <a:pt x="4370702" y="49373"/>
                  </a:lnTo>
                  <a:lnTo>
                    <a:pt x="4412962" y="66527"/>
                  </a:lnTo>
                  <a:lnTo>
                    <a:pt x="4453966" y="86012"/>
                  </a:lnTo>
                  <a:lnTo>
                    <a:pt x="4493630" y="107744"/>
                  </a:lnTo>
                  <a:lnTo>
                    <a:pt x="4531873" y="131640"/>
                  </a:lnTo>
                  <a:lnTo>
                    <a:pt x="4568612" y="157619"/>
                  </a:lnTo>
                  <a:lnTo>
                    <a:pt x="4603763" y="185597"/>
                  </a:lnTo>
                  <a:lnTo>
                    <a:pt x="4637246" y="215492"/>
                  </a:lnTo>
                  <a:lnTo>
                    <a:pt x="4668976" y="247221"/>
                  </a:lnTo>
                  <a:lnTo>
                    <a:pt x="4698872" y="280702"/>
                  </a:lnTo>
                  <a:lnTo>
                    <a:pt x="4726850" y="315852"/>
                  </a:lnTo>
                  <a:lnTo>
                    <a:pt x="4752829" y="352589"/>
                  </a:lnTo>
                  <a:lnTo>
                    <a:pt x="4776726" y="390829"/>
                  </a:lnTo>
                  <a:lnTo>
                    <a:pt x="4798458" y="430491"/>
                  </a:lnTo>
                  <a:lnTo>
                    <a:pt x="4817942" y="471491"/>
                  </a:lnTo>
                  <a:lnTo>
                    <a:pt x="4835096" y="513747"/>
                  </a:lnTo>
                  <a:lnTo>
                    <a:pt x="4849838" y="557177"/>
                  </a:lnTo>
                  <a:lnTo>
                    <a:pt x="4862085" y="601697"/>
                  </a:lnTo>
                  <a:lnTo>
                    <a:pt x="4871753" y="647226"/>
                  </a:lnTo>
                  <a:lnTo>
                    <a:pt x="4878762" y="693680"/>
                  </a:lnTo>
                  <a:lnTo>
                    <a:pt x="4883028" y="740978"/>
                  </a:lnTo>
                  <a:lnTo>
                    <a:pt x="4884468" y="789035"/>
                  </a:lnTo>
                  <a:lnTo>
                    <a:pt x="4884468" y="3945498"/>
                  </a:lnTo>
                  <a:lnTo>
                    <a:pt x="4883028" y="3993564"/>
                  </a:lnTo>
                  <a:lnTo>
                    <a:pt x="4878762" y="4040868"/>
                  </a:lnTo>
                  <a:lnTo>
                    <a:pt x="4871753" y="4087327"/>
                  </a:lnTo>
                  <a:lnTo>
                    <a:pt x="4862085" y="4132860"/>
                  </a:lnTo>
                  <a:lnTo>
                    <a:pt x="4849838" y="4177384"/>
                  </a:lnTo>
                  <a:lnTo>
                    <a:pt x="4835096" y="4220816"/>
                  </a:lnTo>
                  <a:lnTo>
                    <a:pt x="4817942" y="4263073"/>
                  </a:lnTo>
                  <a:lnTo>
                    <a:pt x="4798458" y="4304074"/>
                  </a:lnTo>
                  <a:lnTo>
                    <a:pt x="4776726" y="4343736"/>
                  </a:lnTo>
                  <a:lnTo>
                    <a:pt x="4752829" y="4381975"/>
                  </a:lnTo>
                  <a:lnTo>
                    <a:pt x="4726850" y="4418711"/>
                  </a:lnTo>
                  <a:lnTo>
                    <a:pt x="4698872" y="4453859"/>
                  </a:lnTo>
                  <a:lnTo>
                    <a:pt x="4668976" y="4487337"/>
                  </a:lnTo>
                  <a:lnTo>
                    <a:pt x="4637246" y="4519064"/>
                  </a:lnTo>
                  <a:lnTo>
                    <a:pt x="4603763" y="4548956"/>
                  </a:lnTo>
                  <a:lnTo>
                    <a:pt x="4568612" y="4576931"/>
                  </a:lnTo>
                  <a:lnTo>
                    <a:pt x="4531873" y="4602907"/>
                  </a:lnTo>
                  <a:lnTo>
                    <a:pt x="4493630" y="4626800"/>
                  </a:lnTo>
                  <a:lnTo>
                    <a:pt x="4453966" y="4648529"/>
                  </a:lnTo>
                  <a:lnTo>
                    <a:pt x="4412962" y="4668010"/>
                  </a:lnTo>
                  <a:lnTo>
                    <a:pt x="4370702" y="4685162"/>
                  </a:lnTo>
                  <a:lnTo>
                    <a:pt x="4327268" y="4699901"/>
                  </a:lnTo>
                  <a:lnTo>
                    <a:pt x="4282742" y="4712146"/>
                  </a:lnTo>
                  <a:lnTo>
                    <a:pt x="4237208" y="4721813"/>
                  </a:lnTo>
                  <a:lnTo>
                    <a:pt x="4190747" y="4728820"/>
                  </a:lnTo>
                  <a:lnTo>
                    <a:pt x="4143443" y="4733085"/>
                  </a:lnTo>
                  <a:lnTo>
                    <a:pt x="4095377" y="4734525"/>
                  </a:lnTo>
                  <a:lnTo>
                    <a:pt x="789170" y="4734525"/>
                  </a:lnTo>
                  <a:lnTo>
                    <a:pt x="741097" y="4733085"/>
                  </a:lnTo>
                  <a:lnTo>
                    <a:pt x="693785" y="4728820"/>
                  </a:lnTo>
                  <a:lnTo>
                    <a:pt x="647317" y="4721813"/>
                  </a:lnTo>
                  <a:lnTo>
                    <a:pt x="601776" y="4712146"/>
                  </a:lnTo>
                  <a:lnTo>
                    <a:pt x="557245" y="4699901"/>
                  </a:lnTo>
                  <a:lnTo>
                    <a:pt x="513805" y="4685162"/>
                  </a:lnTo>
                  <a:lnTo>
                    <a:pt x="471540" y="4668010"/>
                  </a:lnTo>
                  <a:lnTo>
                    <a:pt x="430532" y="4648529"/>
                  </a:lnTo>
                  <a:lnTo>
                    <a:pt x="390863" y="4626800"/>
                  </a:lnTo>
                  <a:lnTo>
                    <a:pt x="352616" y="4602907"/>
                  </a:lnTo>
                  <a:lnTo>
                    <a:pt x="315874" y="4576931"/>
                  </a:lnTo>
                  <a:lnTo>
                    <a:pt x="280720" y="4548956"/>
                  </a:lnTo>
                  <a:lnTo>
                    <a:pt x="247235" y="4519064"/>
                  </a:lnTo>
                  <a:lnTo>
                    <a:pt x="215502" y="4487337"/>
                  </a:lnTo>
                  <a:lnTo>
                    <a:pt x="185604" y="4453859"/>
                  </a:lnTo>
                  <a:lnTo>
                    <a:pt x="157624" y="4418711"/>
                  </a:lnTo>
                  <a:lnTo>
                    <a:pt x="131644" y="4381975"/>
                  </a:lnTo>
                  <a:lnTo>
                    <a:pt x="107746" y="4343736"/>
                  </a:lnTo>
                  <a:lnTo>
                    <a:pt x="86013" y="4304074"/>
                  </a:lnTo>
                  <a:lnTo>
                    <a:pt x="66528" y="4263073"/>
                  </a:lnTo>
                  <a:lnTo>
                    <a:pt x="49373" y="4220816"/>
                  </a:lnTo>
                  <a:lnTo>
                    <a:pt x="34630" y="4177384"/>
                  </a:lnTo>
                  <a:lnTo>
                    <a:pt x="22383" y="4132860"/>
                  </a:lnTo>
                  <a:lnTo>
                    <a:pt x="12714" y="4087327"/>
                  </a:lnTo>
                  <a:lnTo>
                    <a:pt x="5706" y="4040868"/>
                  </a:lnTo>
                  <a:lnTo>
                    <a:pt x="1440" y="3993564"/>
                  </a:lnTo>
                  <a:lnTo>
                    <a:pt x="0" y="3945498"/>
                  </a:lnTo>
                  <a:lnTo>
                    <a:pt x="0" y="789035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4208" y="2035787"/>
            <a:ext cx="420433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4105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Як</a:t>
            </a:r>
            <a:r>
              <a:rPr sz="2800" spc="-65" dirty="0"/>
              <a:t> </a:t>
            </a:r>
            <a:r>
              <a:rPr sz="2800" spc="-10" dirty="0"/>
              <a:t>чудово</a:t>
            </a:r>
            <a:r>
              <a:rPr sz="2800" spc="-70" dirty="0"/>
              <a:t> </a:t>
            </a:r>
            <a:r>
              <a:rPr sz="2800" spc="-10" dirty="0"/>
              <a:t>завітати </a:t>
            </a:r>
            <a:r>
              <a:rPr sz="2800" dirty="0"/>
              <a:t>До</a:t>
            </a:r>
            <a:r>
              <a:rPr sz="2800" spc="-60" dirty="0"/>
              <a:t> </a:t>
            </a:r>
            <a:r>
              <a:rPr sz="2800" dirty="0"/>
              <a:t>дитячого</a:t>
            </a:r>
            <a:r>
              <a:rPr sz="2800" spc="-75" dirty="0"/>
              <a:t> </a:t>
            </a:r>
            <a:r>
              <a:rPr sz="2800" spc="-10" dirty="0"/>
              <a:t>театру!</a:t>
            </a:r>
            <a:endParaRPr sz="2800"/>
          </a:p>
          <a:p>
            <a:pPr marL="12700" marR="5080">
              <a:lnSpc>
                <a:spcPct val="100000"/>
              </a:lnSpc>
            </a:pPr>
            <a:r>
              <a:rPr sz="2800" spc="-40" dirty="0"/>
              <a:t>Там</a:t>
            </a:r>
            <a:r>
              <a:rPr sz="2800" spc="-60" dirty="0"/>
              <a:t> </a:t>
            </a:r>
            <a:r>
              <a:rPr sz="2800" dirty="0"/>
              <a:t>вистави</a:t>
            </a:r>
            <a:r>
              <a:rPr sz="2800" spc="-80" dirty="0"/>
              <a:t> </a:t>
            </a:r>
            <a:r>
              <a:rPr sz="2800" dirty="0"/>
              <a:t>йдуть</a:t>
            </a:r>
            <a:r>
              <a:rPr sz="2800" spc="-75" dirty="0"/>
              <a:t> </a:t>
            </a:r>
            <a:r>
              <a:rPr sz="2800" dirty="0"/>
              <a:t>на</a:t>
            </a:r>
            <a:r>
              <a:rPr sz="2800" spc="-65" dirty="0"/>
              <a:t> </a:t>
            </a:r>
            <a:r>
              <a:rPr sz="2800" spc="-10" dirty="0"/>
              <a:t>сцені </a:t>
            </a:r>
            <a:r>
              <a:rPr sz="2800" dirty="0"/>
              <a:t>Для</a:t>
            </a:r>
            <a:r>
              <a:rPr sz="2800" spc="-75" dirty="0"/>
              <a:t> </a:t>
            </a:r>
            <a:r>
              <a:rPr sz="2800" dirty="0"/>
              <a:t>дітей</a:t>
            </a:r>
            <a:r>
              <a:rPr sz="2800" spc="-55" dirty="0"/>
              <a:t> </a:t>
            </a:r>
            <a:r>
              <a:rPr sz="2800" dirty="0"/>
              <a:t>завжди</a:t>
            </a:r>
            <a:r>
              <a:rPr sz="2800" spc="-60" dirty="0"/>
              <a:t> </a:t>
            </a:r>
            <a:r>
              <a:rPr sz="2800" spc="-10" dirty="0"/>
              <a:t>веселі.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404208" y="3743357"/>
            <a:ext cx="426212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722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Казка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враз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там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оживає,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Добро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зло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перемагає.</a:t>
            </a:r>
            <a:endParaRPr sz="2800">
              <a:latin typeface="Carlito"/>
              <a:cs typeface="Carlito"/>
            </a:endParaRPr>
          </a:p>
          <a:p>
            <a:pPr marL="12700" marR="459105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Час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про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смуток</a:t>
            </a:r>
            <a:r>
              <a:rPr sz="2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забувати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Й</a:t>
            </a:r>
            <a:r>
              <a:rPr sz="28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виставі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побувати.</a:t>
            </a:r>
            <a:endParaRPr sz="2800">
              <a:latin typeface="Carlito"/>
              <a:cs typeface="Carlito"/>
            </a:endParaRPr>
          </a:p>
          <a:p>
            <a:pPr marL="1216660">
              <a:lnSpc>
                <a:spcPct val="100000"/>
              </a:lnSpc>
              <a:spcBef>
                <a:spcPts val="5"/>
              </a:spcBef>
            </a:pPr>
            <a:r>
              <a:rPr sz="2800" i="1" spc="-114" dirty="0">
                <a:solidFill>
                  <a:srgbClr val="FFFFFF"/>
                </a:solidFill>
                <a:latin typeface="Arial"/>
                <a:cs typeface="Arial"/>
              </a:rPr>
              <a:t>Ірина</a:t>
            </a:r>
            <a:r>
              <a:rPr sz="2800" i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35" dirty="0">
                <a:solidFill>
                  <a:srgbClr val="FFFFFF"/>
                </a:solidFill>
                <a:latin typeface="Arial"/>
                <a:cs typeface="Arial"/>
              </a:rPr>
              <a:t>Безкоровайна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39367" y="1099760"/>
            <a:ext cx="7082155" cy="5708015"/>
            <a:chOff x="5039367" y="1099760"/>
            <a:chExt cx="7082155" cy="57080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9367" y="1099760"/>
              <a:ext cx="7081899" cy="57077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863" y="1163322"/>
              <a:ext cx="6903719" cy="552957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83771" y="1144291"/>
              <a:ext cx="6942455" cy="5568315"/>
            </a:xfrm>
            <a:custGeom>
              <a:avLst/>
              <a:gdLst/>
              <a:ahLst/>
              <a:cxnLst/>
              <a:rect l="l" t="t" r="r" b="b"/>
              <a:pathLst>
                <a:path w="6942455" h="5568315">
                  <a:moveTo>
                    <a:pt x="0" y="5567690"/>
                  </a:moveTo>
                  <a:lnTo>
                    <a:pt x="6941869" y="5567690"/>
                  </a:lnTo>
                  <a:lnTo>
                    <a:pt x="6941869" y="0"/>
                  </a:lnTo>
                  <a:lnTo>
                    <a:pt x="0" y="0"/>
                  </a:lnTo>
                  <a:lnTo>
                    <a:pt x="0" y="556769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Дайте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відповіді</a:t>
            </a:r>
            <a:r>
              <a:rPr sz="20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запитання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6684" y="1757655"/>
            <a:ext cx="4305300" cy="1087120"/>
            <a:chOff x="266684" y="1757655"/>
            <a:chExt cx="4305300" cy="1087120"/>
          </a:xfrm>
        </p:grpSpPr>
        <p:sp>
          <p:nvSpPr>
            <p:cNvPr id="4" name="object 4"/>
            <p:cNvSpPr/>
            <p:nvPr/>
          </p:nvSpPr>
          <p:spPr>
            <a:xfrm>
              <a:off x="273034" y="1764005"/>
              <a:ext cx="4292600" cy="1074420"/>
            </a:xfrm>
            <a:custGeom>
              <a:avLst/>
              <a:gdLst/>
              <a:ahLst/>
              <a:cxnLst/>
              <a:rect l="l" t="t" r="r" b="b"/>
              <a:pathLst>
                <a:path w="4292600" h="1074420">
                  <a:moveTo>
                    <a:pt x="4113507" y="0"/>
                  </a:moveTo>
                  <a:lnTo>
                    <a:pt x="179094" y="0"/>
                  </a:lnTo>
                  <a:lnTo>
                    <a:pt x="131498" y="6395"/>
                  </a:lnTo>
                  <a:lnTo>
                    <a:pt x="88720" y="24445"/>
                  </a:lnTo>
                  <a:lnTo>
                    <a:pt x="52470" y="52445"/>
                  </a:lnTo>
                  <a:lnTo>
                    <a:pt x="24460" y="88690"/>
                  </a:lnTo>
                  <a:lnTo>
                    <a:pt x="6400" y="131474"/>
                  </a:lnTo>
                  <a:lnTo>
                    <a:pt x="0" y="179094"/>
                  </a:lnTo>
                  <a:lnTo>
                    <a:pt x="0" y="895398"/>
                  </a:lnTo>
                  <a:lnTo>
                    <a:pt x="6400" y="943013"/>
                  </a:lnTo>
                  <a:lnTo>
                    <a:pt x="24460" y="985784"/>
                  </a:lnTo>
                  <a:lnTo>
                    <a:pt x="52470" y="1022011"/>
                  </a:lnTo>
                  <a:lnTo>
                    <a:pt x="88720" y="1049993"/>
                  </a:lnTo>
                  <a:lnTo>
                    <a:pt x="131498" y="1068029"/>
                  </a:lnTo>
                  <a:lnTo>
                    <a:pt x="179094" y="1074420"/>
                  </a:lnTo>
                  <a:lnTo>
                    <a:pt x="4113507" y="1074420"/>
                  </a:lnTo>
                  <a:lnTo>
                    <a:pt x="4161133" y="1068029"/>
                  </a:lnTo>
                  <a:lnTo>
                    <a:pt x="4203919" y="1049993"/>
                  </a:lnTo>
                  <a:lnTo>
                    <a:pt x="4240163" y="1022011"/>
                  </a:lnTo>
                  <a:lnTo>
                    <a:pt x="4268160" y="985784"/>
                  </a:lnTo>
                  <a:lnTo>
                    <a:pt x="4286207" y="943013"/>
                  </a:lnTo>
                  <a:lnTo>
                    <a:pt x="4292601" y="895398"/>
                  </a:lnTo>
                  <a:lnTo>
                    <a:pt x="4292601" y="179094"/>
                  </a:lnTo>
                  <a:lnTo>
                    <a:pt x="4286207" y="131474"/>
                  </a:lnTo>
                  <a:lnTo>
                    <a:pt x="4268160" y="88690"/>
                  </a:lnTo>
                  <a:lnTo>
                    <a:pt x="4240163" y="52445"/>
                  </a:lnTo>
                  <a:lnTo>
                    <a:pt x="4203919" y="24445"/>
                  </a:lnTo>
                  <a:lnTo>
                    <a:pt x="4161133" y="6395"/>
                  </a:lnTo>
                  <a:lnTo>
                    <a:pt x="411350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3034" y="1764005"/>
              <a:ext cx="4292600" cy="1074420"/>
            </a:xfrm>
            <a:custGeom>
              <a:avLst/>
              <a:gdLst/>
              <a:ahLst/>
              <a:cxnLst/>
              <a:rect l="l" t="t" r="r" b="b"/>
              <a:pathLst>
                <a:path w="4292600" h="1074420">
                  <a:moveTo>
                    <a:pt x="0" y="179094"/>
                  </a:moveTo>
                  <a:lnTo>
                    <a:pt x="6400" y="131474"/>
                  </a:lnTo>
                  <a:lnTo>
                    <a:pt x="24460" y="88690"/>
                  </a:lnTo>
                  <a:lnTo>
                    <a:pt x="52470" y="52445"/>
                  </a:lnTo>
                  <a:lnTo>
                    <a:pt x="88720" y="24445"/>
                  </a:lnTo>
                  <a:lnTo>
                    <a:pt x="131498" y="6395"/>
                  </a:lnTo>
                  <a:lnTo>
                    <a:pt x="179094" y="0"/>
                  </a:lnTo>
                  <a:lnTo>
                    <a:pt x="4113507" y="0"/>
                  </a:lnTo>
                  <a:lnTo>
                    <a:pt x="4161133" y="6395"/>
                  </a:lnTo>
                  <a:lnTo>
                    <a:pt x="4203919" y="24445"/>
                  </a:lnTo>
                  <a:lnTo>
                    <a:pt x="4240163" y="52445"/>
                  </a:lnTo>
                  <a:lnTo>
                    <a:pt x="4268160" y="88690"/>
                  </a:lnTo>
                  <a:lnTo>
                    <a:pt x="4286207" y="131474"/>
                  </a:lnTo>
                  <a:lnTo>
                    <a:pt x="4292601" y="179094"/>
                  </a:lnTo>
                  <a:lnTo>
                    <a:pt x="4292601" y="895398"/>
                  </a:lnTo>
                  <a:lnTo>
                    <a:pt x="4286207" y="943013"/>
                  </a:lnTo>
                  <a:lnTo>
                    <a:pt x="4268160" y="985784"/>
                  </a:lnTo>
                  <a:lnTo>
                    <a:pt x="4240163" y="1022011"/>
                  </a:lnTo>
                  <a:lnTo>
                    <a:pt x="4203919" y="1049993"/>
                  </a:lnTo>
                  <a:lnTo>
                    <a:pt x="4161133" y="1068029"/>
                  </a:lnTo>
                  <a:lnTo>
                    <a:pt x="4113507" y="1074420"/>
                  </a:lnTo>
                  <a:lnTo>
                    <a:pt x="179094" y="1074420"/>
                  </a:lnTo>
                  <a:lnTo>
                    <a:pt x="131498" y="1068029"/>
                  </a:lnTo>
                  <a:lnTo>
                    <a:pt x="88720" y="1049993"/>
                  </a:lnTo>
                  <a:lnTo>
                    <a:pt x="52470" y="1022011"/>
                  </a:lnTo>
                  <a:lnTo>
                    <a:pt x="24460" y="985784"/>
                  </a:lnTo>
                  <a:lnTo>
                    <a:pt x="6400" y="943013"/>
                  </a:lnTo>
                  <a:lnTo>
                    <a:pt x="0" y="895398"/>
                  </a:lnTo>
                  <a:lnTo>
                    <a:pt x="0" y="179094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9586" y="2017956"/>
            <a:ext cx="3698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Чи</a:t>
            </a:r>
            <a:r>
              <a:rPr sz="3200" spc="-70" dirty="0"/>
              <a:t> </a:t>
            </a:r>
            <a:r>
              <a:rPr sz="3200" dirty="0"/>
              <a:t>любите</a:t>
            </a:r>
            <a:r>
              <a:rPr sz="3200" spc="-35" dirty="0"/>
              <a:t> </a:t>
            </a:r>
            <a:r>
              <a:rPr sz="3200" dirty="0"/>
              <a:t>ви</a:t>
            </a:r>
            <a:r>
              <a:rPr sz="3200" spc="-75" dirty="0"/>
              <a:t> </a:t>
            </a:r>
            <a:r>
              <a:rPr sz="3200" spc="-10" dirty="0"/>
              <a:t>казки?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266684" y="3434079"/>
            <a:ext cx="4305300" cy="1087120"/>
            <a:chOff x="266684" y="3434079"/>
            <a:chExt cx="4305300" cy="1087120"/>
          </a:xfrm>
        </p:grpSpPr>
        <p:sp>
          <p:nvSpPr>
            <p:cNvPr id="8" name="object 8"/>
            <p:cNvSpPr/>
            <p:nvPr/>
          </p:nvSpPr>
          <p:spPr>
            <a:xfrm>
              <a:off x="273034" y="3440429"/>
              <a:ext cx="4292600" cy="1074420"/>
            </a:xfrm>
            <a:custGeom>
              <a:avLst/>
              <a:gdLst/>
              <a:ahLst/>
              <a:cxnLst/>
              <a:rect l="l" t="t" r="r" b="b"/>
              <a:pathLst>
                <a:path w="4292600" h="1074420">
                  <a:moveTo>
                    <a:pt x="4113507" y="0"/>
                  </a:moveTo>
                  <a:lnTo>
                    <a:pt x="179094" y="0"/>
                  </a:lnTo>
                  <a:lnTo>
                    <a:pt x="131498" y="6395"/>
                  </a:lnTo>
                  <a:lnTo>
                    <a:pt x="88720" y="24445"/>
                  </a:lnTo>
                  <a:lnTo>
                    <a:pt x="52470" y="52445"/>
                  </a:lnTo>
                  <a:lnTo>
                    <a:pt x="24460" y="88690"/>
                  </a:lnTo>
                  <a:lnTo>
                    <a:pt x="6400" y="131474"/>
                  </a:lnTo>
                  <a:lnTo>
                    <a:pt x="0" y="179094"/>
                  </a:lnTo>
                  <a:lnTo>
                    <a:pt x="0" y="895325"/>
                  </a:lnTo>
                  <a:lnTo>
                    <a:pt x="6400" y="942945"/>
                  </a:lnTo>
                  <a:lnTo>
                    <a:pt x="24460" y="985730"/>
                  </a:lnTo>
                  <a:lnTo>
                    <a:pt x="52470" y="1021974"/>
                  </a:lnTo>
                  <a:lnTo>
                    <a:pt x="88720" y="1049974"/>
                  </a:lnTo>
                  <a:lnTo>
                    <a:pt x="131498" y="1068024"/>
                  </a:lnTo>
                  <a:lnTo>
                    <a:pt x="179094" y="1074420"/>
                  </a:lnTo>
                  <a:lnTo>
                    <a:pt x="4113507" y="1074420"/>
                  </a:lnTo>
                  <a:lnTo>
                    <a:pt x="4161133" y="1068024"/>
                  </a:lnTo>
                  <a:lnTo>
                    <a:pt x="4203919" y="1049974"/>
                  </a:lnTo>
                  <a:lnTo>
                    <a:pt x="4240163" y="1021974"/>
                  </a:lnTo>
                  <a:lnTo>
                    <a:pt x="4268160" y="985730"/>
                  </a:lnTo>
                  <a:lnTo>
                    <a:pt x="4286207" y="942945"/>
                  </a:lnTo>
                  <a:lnTo>
                    <a:pt x="4292601" y="895325"/>
                  </a:lnTo>
                  <a:lnTo>
                    <a:pt x="4292601" y="179094"/>
                  </a:lnTo>
                  <a:lnTo>
                    <a:pt x="4286207" y="131474"/>
                  </a:lnTo>
                  <a:lnTo>
                    <a:pt x="4268160" y="88690"/>
                  </a:lnTo>
                  <a:lnTo>
                    <a:pt x="4240163" y="52445"/>
                  </a:lnTo>
                  <a:lnTo>
                    <a:pt x="4203919" y="24445"/>
                  </a:lnTo>
                  <a:lnTo>
                    <a:pt x="4161133" y="6395"/>
                  </a:lnTo>
                  <a:lnTo>
                    <a:pt x="411350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034" y="3440429"/>
              <a:ext cx="4292600" cy="1074420"/>
            </a:xfrm>
            <a:custGeom>
              <a:avLst/>
              <a:gdLst/>
              <a:ahLst/>
              <a:cxnLst/>
              <a:rect l="l" t="t" r="r" b="b"/>
              <a:pathLst>
                <a:path w="4292600" h="1074420">
                  <a:moveTo>
                    <a:pt x="0" y="179094"/>
                  </a:moveTo>
                  <a:lnTo>
                    <a:pt x="6400" y="131474"/>
                  </a:lnTo>
                  <a:lnTo>
                    <a:pt x="24460" y="88690"/>
                  </a:lnTo>
                  <a:lnTo>
                    <a:pt x="52470" y="52445"/>
                  </a:lnTo>
                  <a:lnTo>
                    <a:pt x="88720" y="24445"/>
                  </a:lnTo>
                  <a:lnTo>
                    <a:pt x="131498" y="6395"/>
                  </a:lnTo>
                  <a:lnTo>
                    <a:pt x="179094" y="0"/>
                  </a:lnTo>
                  <a:lnTo>
                    <a:pt x="4113507" y="0"/>
                  </a:lnTo>
                  <a:lnTo>
                    <a:pt x="4161133" y="6395"/>
                  </a:lnTo>
                  <a:lnTo>
                    <a:pt x="4203919" y="24445"/>
                  </a:lnTo>
                  <a:lnTo>
                    <a:pt x="4240163" y="52445"/>
                  </a:lnTo>
                  <a:lnTo>
                    <a:pt x="4268160" y="88690"/>
                  </a:lnTo>
                  <a:lnTo>
                    <a:pt x="4286207" y="131474"/>
                  </a:lnTo>
                  <a:lnTo>
                    <a:pt x="4292601" y="179094"/>
                  </a:lnTo>
                  <a:lnTo>
                    <a:pt x="4292601" y="895325"/>
                  </a:lnTo>
                  <a:lnTo>
                    <a:pt x="4286207" y="942945"/>
                  </a:lnTo>
                  <a:lnTo>
                    <a:pt x="4268160" y="985730"/>
                  </a:lnTo>
                  <a:lnTo>
                    <a:pt x="4240163" y="1021974"/>
                  </a:lnTo>
                  <a:lnTo>
                    <a:pt x="4203919" y="1049974"/>
                  </a:lnTo>
                  <a:lnTo>
                    <a:pt x="4161133" y="1068024"/>
                  </a:lnTo>
                  <a:lnTo>
                    <a:pt x="4113507" y="1074420"/>
                  </a:lnTo>
                  <a:lnTo>
                    <a:pt x="179094" y="1074420"/>
                  </a:lnTo>
                  <a:lnTo>
                    <a:pt x="131498" y="1068024"/>
                  </a:lnTo>
                  <a:lnTo>
                    <a:pt x="88720" y="1049974"/>
                  </a:lnTo>
                  <a:lnTo>
                    <a:pt x="52470" y="1021974"/>
                  </a:lnTo>
                  <a:lnTo>
                    <a:pt x="24460" y="985730"/>
                  </a:lnTo>
                  <a:lnTo>
                    <a:pt x="6400" y="942945"/>
                  </a:lnTo>
                  <a:lnTo>
                    <a:pt x="0" y="895325"/>
                  </a:lnTo>
                  <a:lnTo>
                    <a:pt x="0" y="179094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66684" y="5110504"/>
            <a:ext cx="4305300" cy="1089660"/>
            <a:chOff x="266684" y="5110504"/>
            <a:chExt cx="4305300" cy="1089660"/>
          </a:xfrm>
        </p:grpSpPr>
        <p:sp>
          <p:nvSpPr>
            <p:cNvPr id="11" name="object 11"/>
            <p:cNvSpPr/>
            <p:nvPr/>
          </p:nvSpPr>
          <p:spPr>
            <a:xfrm>
              <a:off x="273034" y="5116854"/>
              <a:ext cx="4292600" cy="1076960"/>
            </a:xfrm>
            <a:custGeom>
              <a:avLst/>
              <a:gdLst/>
              <a:ahLst/>
              <a:cxnLst/>
              <a:rect l="l" t="t" r="r" b="b"/>
              <a:pathLst>
                <a:path w="4292600" h="1076960">
                  <a:moveTo>
                    <a:pt x="4113159" y="0"/>
                  </a:moveTo>
                  <a:lnTo>
                    <a:pt x="179522" y="0"/>
                  </a:lnTo>
                  <a:lnTo>
                    <a:pt x="131795" y="6411"/>
                  </a:lnTo>
                  <a:lnTo>
                    <a:pt x="88910" y="24505"/>
                  </a:lnTo>
                  <a:lnTo>
                    <a:pt x="52577" y="52568"/>
                  </a:lnTo>
                  <a:lnTo>
                    <a:pt x="24508" y="88889"/>
                  </a:lnTo>
                  <a:lnTo>
                    <a:pt x="6412" y="131754"/>
                  </a:lnTo>
                  <a:lnTo>
                    <a:pt x="0" y="179451"/>
                  </a:lnTo>
                  <a:lnTo>
                    <a:pt x="0" y="897469"/>
                  </a:lnTo>
                  <a:lnTo>
                    <a:pt x="6412" y="945165"/>
                  </a:lnTo>
                  <a:lnTo>
                    <a:pt x="24508" y="988030"/>
                  </a:lnTo>
                  <a:lnTo>
                    <a:pt x="52577" y="1024351"/>
                  </a:lnTo>
                  <a:lnTo>
                    <a:pt x="88910" y="1052414"/>
                  </a:lnTo>
                  <a:lnTo>
                    <a:pt x="131795" y="1070508"/>
                  </a:lnTo>
                  <a:lnTo>
                    <a:pt x="179522" y="1076920"/>
                  </a:lnTo>
                  <a:lnTo>
                    <a:pt x="4113159" y="1076920"/>
                  </a:lnTo>
                  <a:lnTo>
                    <a:pt x="4160856" y="1070508"/>
                  </a:lnTo>
                  <a:lnTo>
                    <a:pt x="4203719" y="1052414"/>
                  </a:lnTo>
                  <a:lnTo>
                    <a:pt x="4240037" y="1024351"/>
                  </a:lnTo>
                  <a:lnTo>
                    <a:pt x="4268098" y="988030"/>
                  </a:lnTo>
                  <a:lnTo>
                    <a:pt x="4286190" y="945165"/>
                  </a:lnTo>
                  <a:lnTo>
                    <a:pt x="4292601" y="897469"/>
                  </a:lnTo>
                  <a:lnTo>
                    <a:pt x="4292601" y="179451"/>
                  </a:lnTo>
                  <a:lnTo>
                    <a:pt x="4286190" y="131754"/>
                  </a:lnTo>
                  <a:lnTo>
                    <a:pt x="4268098" y="88889"/>
                  </a:lnTo>
                  <a:lnTo>
                    <a:pt x="4240037" y="52568"/>
                  </a:lnTo>
                  <a:lnTo>
                    <a:pt x="4203719" y="24505"/>
                  </a:lnTo>
                  <a:lnTo>
                    <a:pt x="4160856" y="6411"/>
                  </a:lnTo>
                  <a:lnTo>
                    <a:pt x="411315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3034" y="5116854"/>
              <a:ext cx="4292600" cy="1076960"/>
            </a:xfrm>
            <a:custGeom>
              <a:avLst/>
              <a:gdLst/>
              <a:ahLst/>
              <a:cxnLst/>
              <a:rect l="l" t="t" r="r" b="b"/>
              <a:pathLst>
                <a:path w="4292600" h="1076960">
                  <a:moveTo>
                    <a:pt x="0" y="179451"/>
                  </a:moveTo>
                  <a:lnTo>
                    <a:pt x="6412" y="131754"/>
                  </a:lnTo>
                  <a:lnTo>
                    <a:pt x="24508" y="88889"/>
                  </a:lnTo>
                  <a:lnTo>
                    <a:pt x="52577" y="52568"/>
                  </a:lnTo>
                  <a:lnTo>
                    <a:pt x="88910" y="24505"/>
                  </a:lnTo>
                  <a:lnTo>
                    <a:pt x="131795" y="6411"/>
                  </a:lnTo>
                  <a:lnTo>
                    <a:pt x="179522" y="0"/>
                  </a:lnTo>
                  <a:lnTo>
                    <a:pt x="4113159" y="0"/>
                  </a:lnTo>
                  <a:lnTo>
                    <a:pt x="4160856" y="6411"/>
                  </a:lnTo>
                  <a:lnTo>
                    <a:pt x="4203719" y="24505"/>
                  </a:lnTo>
                  <a:lnTo>
                    <a:pt x="4240037" y="52568"/>
                  </a:lnTo>
                  <a:lnTo>
                    <a:pt x="4268098" y="88889"/>
                  </a:lnTo>
                  <a:lnTo>
                    <a:pt x="4286190" y="131754"/>
                  </a:lnTo>
                  <a:lnTo>
                    <a:pt x="4292601" y="179451"/>
                  </a:lnTo>
                  <a:lnTo>
                    <a:pt x="4292601" y="897469"/>
                  </a:lnTo>
                  <a:lnTo>
                    <a:pt x="4286190" y="945165"/>
                  </a:lnTo>
                  <a:lnTo>
                    <a:pt x="4268098" y="988030"/>
                  </a:lnTo>
                  <a:lnTo>
                    <a:pt x="4240037" y="1024351"/>
                  </a:lnTo>
                  <a:lnTo>
                    <a:pt x="4203719" y="1052414"/>
                  </a:lnTo>
                  <a:lnTo>
                    <a:pt x="4160856" y="1070508"/>
                  </a:lnTo>
                  <a:lnTo>
                    <a:pt x="4113159" y="1076920"/>
                  </a:lnTo>
                  <a:lnTo>
                    <a:pt x="179522" y="1076920"/>
                  </a:lnTo>
                  <a:lnTo>
                    <a:pt x="131795" y="1070508"/>
                  </a:lnTo>
                  <a:lnTo>
                    <a:pt x="88910" y="1052414"/>
                  </a:lnTo>
                  <a:lnTo>
                    <a:pt x="52577" y="1024351"/>
                  </a:lnTo>
                  <a:lnTo>
                    <a:pt x="24508" y="988030"/>
                  </a:lnTo>
                  <a:lnTo>
                    <a:pt x="6412" y="945165"/>
                  </a:lnTo>
                  <a:lnTo>
                    <a:pt x="0" y="897469"/>
                  </a:lnTo>
                  <a:lnTo>
                    <a:pt x="0" y="179451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5287" y="3696705"/>
            <a:ext cx="3928110" cy="243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бували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у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театрі?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45"/>
              </a:spcBef>
            </a:pPr>
            <a:endParaRPr sz="320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А</a:t>
            </a:r>
            <a:r>
              <a:rPr sz="3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хто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знає,</a:t>
            </a:r>
            <a:r>
              <a:rPr sz="3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які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існують театри?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49518" y="1041342"/>
            <a:ext cx="6967855" cy="5774055"/>
            <a:chOff x="5049518" y="1041342"/>
            <a:chExt cx="6967855" cy="577405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9518" y="1041342"/>
              <a:ext cx="6967599" cy="57737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3014" y="1104904"/>
              <a:ext cx="6789420" cy="55956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93994" y="1085844"/>
              <a:ext cx="6827520" cy="5633720"/>
            </a:xfrm>
            <a:custGeom>
              <a:avLst/>
              <a:gdLst/>
              <a:ahLst/>
              <a:cxnLst/>
              <a:rect l="l" t="t" r="r" b="b"/>
              <a:pathLst>
                <a:path w="6827520" h="5633720">
                  <a:moveTo>
                    <a:pt x="0" y="5633710"/>
                  </a:moveTo>
                  <a:lnTo>
                    <a:pt x="6827495" y="5633710"/>
                  </a:lnTo>
                  <a:lnTo>
                    <a:pt x="6827495" y="0"/>
                  </a:lnTo>
                  <a:lnTo>
                    <a:pt x="0" y="0"/>
                  </a:lnTo>
                  <a:lnTo>
                    <a:pt x="0" y="563371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dirty="0"/>
              <a:t>Розрізняють</a:t>
            </a:r>
            <a:r>
              <a:rPr spc="-105" dirty="0"/>
              <a:t> </a:t>
            </a:r>
            <a:r>
              <a:rPr dirty="0"/>
              <a:t>такі</a:t>
            </a:r>
            <a:r>
              <a:rPr spc="-55" dirty="0"/>
              <a:t> </a:t>
            </a:r>
            <a:r>
              <a:rPr dirty="0"/>
              <a:t>види</a:t>
            </a:r>
            <a:r>
              <a:rPr spc="-55" dirty="0"/>
              <a:t> </a:t>
            </a:r>
            <a:r>
              <a:rPr dirty="0"/>
              <a:t>театру:</a:t>
            </a:r>
            <a:r>
              <a:rPr spc="-40" dirty="0"/>
              <a:t> </a:t>
            </a:r>
            <a:r>
              <a:rPr spc="-10" dirty="0"/>
              <a:t>драматичний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79604" y="1003360"/>
            <a:ext cx="9838055" cy="5512435"/>
            <a:chOff x="1879604" y="1003360"/>
            <a:chExt cx="9838055" cy="5512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9604" y="1003360"/>
              <a:ext cx="9837682" cy="55120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3100" y="1066793"/>
              <a:ext cx="9659611" cy="53340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24025" y="1047774"/>
              <a:ext cx="9697720" cy="5372100"/>
            </a:xfrm>
            <a:custGeom>
              <a:avLst/>
              <a:gdLst/>
              <a:ahLst/>
              <a:cxnLst/>
              <a:rect l="l" t="t" r="r" b="b"/>
              <a:pathLst>
                <a:path w="9697720" h="5372100">
                  <a:moveTo>
                    <a:pt x="0" y="5372100"/>
                  </a:moveTo>
                  <a:lnTo>
                    <a:pt x="9697706" y="5372100"/>
                  </a:lnTo>
                  <a:lnTo>
                    <a:pt x="9697706" y="0"/>
                  </a:lnTo>
                  <a:lnTo>
                    <a:pt x="0" y="0"/>
                  </a:lnTo>
                  <a:lnTo>
                    <a:pt x="0" y="537210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05" y="420343"/>
            <a:ext cx="8732520" cy="48577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dirty="0"/>
              <a:t>музичний</a:t>
            </a:r>
            <a:r>
              <a:rPr spc="-60" dirty="0"/>
              <a:t> </a:t>
            </a:r>
            <a:r>
              <a:rPr dirty="0"/>
              <a:t>(опера</a:t>
            </a:r>
            <a:r>
              <a:rPr spc="-40" dirty="0"/>
              <a:t> </a:t>
            </a:r>
            <a:r>
              <a:rPr dirty="0"/>
              <a:t>і</a:t>
            </a:r>
            <a:r>
              <a:rPr spc="-40" dirty="0"/>
              <a:t> </a:t>
            </a:r>
            <a:r>
              <a:rPr spc="-10" dirty="0"/>
              <a:t>балет)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1639" y="1038793"/>
            <a:ext cx="10066655" cy="5509895"/>
            <a:chOff x="1691639" y="1038793"/>
            <a:chExt cx="10066655" cy="5509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1038793"/>
              <a:ext cx="10066282" cy="5509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5139" y="1102356"/>
              <a:ext cx="9888211" cy="53314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36074" y="1083283"/>
              <a:ext cx="9926320" cy="5370195"/>
            </a:xfrm>
            <a:custGeom>
              <a:avLst/>
              <a:gdLst/>
              <a:ahLst/>
              <a:cxnLst/>
              <a:rect l="l" t="t" r="r" b="b"/>
              <a:pathLst>
                <a:path w="9926320" h="5370195">
                  <a:moveTo>
                    <a:pt x="0" y="5369594"/>
                  </a:moveTo>
                  <a:lnTo>
                    <a:pt x="9926306" y="5369594"/>
                  </a:lnTo>
                  <a:lnTo>
                    <a:pt x="9926306" y="0"/>
                  </a:lnTo>
                  <a:lnTo>
                    <a:pt x="0" y="0"/>
                  </a:lnTo>
                  <a:lnTo>
                    <a:pt x="0" y="5369594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20343"/>
            <a:ext cx="8732520" cy="48577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pc="-10" dirty="0"/>
              <a:t>тіньовий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55791" y="965271"/>
            <a:ext cx="9810115" cy="5542915"/>
            <a:chOff x="1955791" y="965271"/>
            <a:chExt cx="9810115" cy="5542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5791" y="965271"/>
              <a:ext cx="9809738" cy="55425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9306" y="1028705"/>
              <a:ext cx="9631686" cy="53644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00250" y="1009625"/>
              <a:ext cx="9669780" cy="5403215"/>
            </a:xfrm>
            <a:custGeom>
              <a:avLst/>
              <a:gdLst/>
              <a:ahLst/>
              <a:cxnLst/>
              <a:rect l="l" t="t" r="r" b="b"/>
              <a:pathLst>
                <a:path w="9669780" h="5403215">
                  <a:moveTo>
                    <a:pt x="0" y="5402604"/>
                  </a:moveTo>
                  <a:lnTo>
                    <a:pt x="9669780" y="5402604"/>
                  </a:lnTo>
                  <a:lnTo>
                    <a:pt x="9669780" y="0"/>
                  </a:lnTo>
                  <a:lnTo>
                    <a:pt x="0" y="0"/>
                  </a:lnTo>
                  <a:lnTo>
                    <a:pt x="0" y="5402604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20343"/>
            <a:ext cx="8732520" cy="48577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pc="-10" dirty="0"/>
              <a:t>ляльковий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2316" y="967808"/>
            <a:ext cx="9726295" cy="5547995"/>
            <a:chOff x="2052316" y="967808"/>
            <a:chExt cx="9726295" cy="5547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316" y="967808"/>
              <a:ext cx="9726033" cy="5547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5811" y="1031242"/>
              <a:ext cx="9547853" cy="53695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96755" y="1012203"/>
              <a:ext cx="9586595" cy="5408295"/>
            </a:xfrm>
            <a:custGeom>
              <a:avLst/>
              <a:gdLst/>
              <a:ahLst/>
              <a:cxnLst/>
              <a:rect l="l" t="t" r="r" b="b"/>
              <a:pathLst>
                <a:path w="9586595" h="5408295">
                  <a:moveTo>
                    <a:pt x="0" y="5407670"/>
                  </a:moveTo>
                  <a:lnTo>
                    <a:pt x="9585984" y="5407670"/>
                  </a:lnTo>
                  <a:lnTo>
                    <a:pt x="9585984" y="0"/>
                  </a:lnTo>
                  <a:lnTo>
                    <a:pt x="0" y="0"/>
                  </a:lnTo>
                  <a:lnTo>
                    <a:pt x="0" y="540767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0284" y="490218"/>
            <a:ext cx="8745220" cy="497840"/>
            <a:chOff x="3350284" y="490218"/>
            <a:chExt cx="8745220" cy="497840"/>
          </a:xfrm>
        </p:grpSpPr>
        <p:sp>
          <p:nvSpPr>
            <p:cNvPr id="3" name="object 3"/>
            <p:cNvSpPr/>
            <p:nvPr/>
          </p:nvSpPr>
          <p:spPr>
            <a:xfrm>
              <a:off x="3356634" y="496568"/>
              <a:ext cx="8732520" cy="485140"/>
            </a:xfrm>
            <a:custGeom>
              <a:avLst/>
              <a:gdLst/>
              <a:ahLst/>
              <a:cxnLst/>
              <a:rect l="l" t="t" r="r" b="b"/>
              <a:pathLst>
                <a:path w="8732520" h="485140">
                  <a:moveTo>
                    <a:pt x="8732520" y="0"/>
                  </a:moveTo>
                  <a:lnTo>
                    <a:pt x="0" y="0"/>
                  </a:lnTo>
                  <a:lnTo>
                    <a:pt x="0" y="485131"/>
                  </a:lnTo>
                  <a:lnTo>
                    <a:pt x="8732520" y="485131"/>
                  </a:lnTo>
                  <a:lnTo>
                    <a:pt x="8732520" y="0"/>
                  </a:lnTo>
                  <a:close/>
                </a:path>
              </a:pathLst>
            </a:custGeom>
            <a:solidFill>
              <a:srgbClr val="2E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56634" y="496568"/>
              <a:ext cx="8732520" cy="485140"/>
            </a:xfrm>
            <a:custGeom>
              <a:avLst/>
              <a:gdLst/>
              <a:ahLst/>
              <a:cxnLst/>
              <a:rect l="l" t="t" r="r" b="b"/>
              <a:pathLst>
                <a:path w="8732520" h="485140">
                  <a:moveTo>
                    <a:pt x="0" y="485131"/>
                  </a:moveTo>
                  <a:lnTo>
                    <a:pt x="8732520" y="485131"/>
                  </a:lnTo>
                  <a:lnTo>
                    <a:pt x="8732520" y="0"/>
                  </a:lnTo>
                  <a:lnTo>
                    <a:pt x="0" y="0"/>
                  </a:lnTo>
                  <a:lnTo>
                    <a:pt x="0" y="48513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Театр</a:t>
            </a:r>
            <a:r>
              <a:rPr spc="-7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dirty="0"/>
              <a:t>це</a:t>
            </a:r>
            <a:r>
              <a:rPr spc="-45" dirty="0"/>
              <a:t> </a:t>
            </a:r>
            <a:r>
              <a:rPr dirty="0"/>
              <a:t>мистецтво</a:t>
            </a:r>
            <a:r>
              <a:rPr spc="-50" dirty="0"/>
              <a:t> </a:t>
            </a:r>
            <a:r>
              <a:rPr dirty="0"/>
              <a:t>перевтілення</a:t>
            </a:r>
            <a:r>
              <a:rPr spc="-70" dirty="0"/>
              <a:t> </a:t>
            </a:r>
            <a:r>
              <a:rPr spc="-10" dirty="0"/>
              <a:t>персонажів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1951" y="993080"/>
            <a:ext cx="12070080" cy="5822315"/>
            <a:chOff x="121951" y="993080"/>
            <a:chExt cx="12070080" cy="58223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9228" y="993080"/>
              <a:ext cx="8272771" cy="58220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2723" y="1056641"/>
              <a:ext cx="8105131" cy="56438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63631" y="1037563"/>
              <a:ext cx="8143875" cy="5682615"/>
            </a:xfrm>
            <a:custGeom>
              <a:avLst/>
              <a:gdLst/>
              <a:ahLst/>
              <a:cxnLst/>
              <a:rect l="l" t="t" r="r" b="b"/>
              <a:pathLst>
                <a:path w="8143875" h="5682615">
                  <a:moveTo>
                    <a:pt x="0" y="5681990"/>
                  </a:moveTo>
                  <a:lnTo>
                    <a:pt x="8143299" y="5681990"/>
                  </a:lnTo>
                  <a:lnTo>
                    <a:pt x="8143299" y="0"/>
                  </a:lnTo>
                  <a:lnTo>
                    <a:pt x="0" y="0"/>
                  </a:lnTo>
                  <a:lnTo>
                    <a:pt x="0" y="568199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301" y="1385608"/>
              <a:ext cx="3596640" cy="5158740"/>
            </a:xfrm>
            <a:custGeom>
              <a:avLst/>
              <a:gdLst/>
              <a:ahLst/>
              <a:cxnLst/>
              <a:rect l="l" t="t" r="r" b="b"/>
              <a:pathLst>
                <a:path w="3596640" h="5158740">
                  <a:moveTo>
                    <a:pt x="2997154" y="0"/>
                  </a:moveTo>
                  <a:lnTo>
                    <a:pt x="599432" y="0"/>
                  </a:lnTo>
                  <a:lnTo>
                    <a:pt x="552589" y="1803"/>
                  </a:lnTo>
                  <a:lnTo>
                    <a:pt x="506731" y="7123"/>
                  </a:lnTo>
                  <a:lnTo>
                    <a:pt x="461993" y="15827"/>
                  </a:lnTo>
                  <a:lnTo>
                    <a:pt x="418506" y="27783"/>
                  </a:lnTo>
                  <a:lnTo>
                    <a:pt x="376405" y="42856"/>
                  </a:lnTo>
                  <a:lnTo>
                    <a:pt x="335824" y="60914"/>
                  </a:lnTo>
                  <a:lnTo>
                    <a:pt x="296894" y="81823"/>
                  </a:lnTo>
                  <a:lnTo>
                    <a:pt x="259750" y="105451"/>
                  </a:lnTo>
                  <a:lnTo>
                    <a:pt x="224524" y="131665"/>
                  </a:lnTo>
                  <a:lnTo>
                    <a:pt x="191351" y="160331"/>
                  </a:lnTo>
                  <a:lnTo>
                    <a:pt x="160362" y="191315"/>
                  </a:lnTo>
                  <a:lnTo>
                    <a:pt x="131693" y="224486"/>
                  </a:lnTo>
                  <a:lnTo>
                    <a:pt x="105475" y="259710"/>
                  </a:lnTo>
                  <a:lnTo>
                    <a:pt x="81843" y="296853"/>
                  </a:lnTo>
                  <a:lnTo>
                    <a:pt x="60929" y="335783"/>
                  </a:lnTo>
                  <a:lnTo>
                    <a:pt x="42867" y="376366"/>
                  </a:lnTo>
                  <a:lnTo>
                    <a:pt x="27790" y="418470"/>
                  </a:lnTo>
                  <a:lnTo>
                    <a:pt x="15832" y="461961"/>
                  </a:lnTo>
                  <a:lnTo>
                    <a:pt x="7125" y="506706"/>
                  </a:lnTo>
                  <a:lnTo>
                    <a:pt x="1803" y="552572"/>
                  </a:lnTo>
                  <a:lnTo>
                    <a:pt x="0" y="599425"/>
                  </a:lnTo>
                  <a:lnTo>
                    <a:pt x="0" y="4559277"/>
                  </a:lnTo>
                  <a:lnTo>
                    <a:pt x="1803" y="4606120"/>
                  </a:lnTo>
                  <a:lnTo>
                    <a:pt x="7125" y="4651978"/>
                  </a:lnTo>
                  <a:lnTo>
                    <a:pt x="15832" y="4696716"/>
                  </a:lnTo>
                  <a:lnTo>
                    <a:pt x="27790" y="4740203"/>
                  </a:lnTo>
                  <a:lnTo>
                    <a:pt x="42867" y="4782303"/>
                  </a:lnTo>
                  <a:lnTo>
                    <a:pt x="60929" y="4822885"/>
                  </a:lnTo>
                  <a:lnTo>
                    <a:pt x="81843" y="4861815"/>
                  </a:lnTo>
                  <a:lnTo>
                    <a:pt x="105475" y="4898959"/>
                  </a:lnTo>
                  <a:lnTo>
                    <a:pt x="131693" y="4934185"/>
                  </a:lnTo>
                  <a:lnTo>
                    <a:pt x="160362" y="4967358"/>
                  </a:lnTo>
                  <a:lnTo>
                    <a:pt x="191351" y="4998347"/>
                  </a:lnTo>
                  <a:lnTo>
                    <a:pt x="224524" y="5027016"/>
                  </a:lnTo>
                  <a:lnTo>
                    <a:pt x="259750" y="5053234"/>
                  </a:lnTo>
                  <a:lnTo>
                    <a:pt x="296894" y="5076866"/>
                  </a:lnTo>
                  <a:lnTo>
                    <a:pt x="335824" y="5097780"/>
                  </a:lnTo>
                  <a:lnTo>
                    <a:pt x="376405" y="5115842"/>
                  </a:lnTo>
                  <a:lnTo>
                    <a:pt x="418506" y="5130919"/>
                  </a:lnTo>
                  <a:lnTo>
                    <a:pt x="461993" y="5142878"/>
                  </a:lnTo>
                  <a:lnTo>
                    <a:pt x="506731" y="5151584"/>
                  </a:lnTo>
                  <a:lnTo>
                    <a:pt x="552589" y="5156906"/>
                  </a:lnTo>
                  <a:lnTo>
                    <a:pt x="599432" y="5158710"/>
                  </a:lnTo>
                  <a:lnTo>
                    <a:pt x="2997154" y="5158710"/>
                  </a:lnTo>
                  <a:lnTo>
                    <a:pt x="3044007" y="5156906"/>
                  </a:lnTo>
                  <a:lnTo>
                    <a:pt x="3089874" y="5151584"/>
                  </a:lnTo>
                  <a:lnTo>
                    <a:pt x="3134619" y="5142878"/>
                  </a:lnTo>
                  <a:lnTo>
                    <a:pt x="3178111" y="5130919"/>
                  </a:lnTo>
                  <a:lnTo>
                    <a:pt x="3220215" y="5115842"/>
                  </a:lnTo>
                  <a:lnTo>
                    <a:pt x="3260800" y="5097780"/>
                  </a:lnTo>
                  <a:lnTo>
                    <a:pt x="3299731" y="5076866"/>
                  </a:lnTo>
                  <a:lnTo>
                    <a:pt x="3336875" y="5053234"/>
                  </a:lnTo>
                  <a:lnTo>
                    <a:pt x="3372100" y="5027016"/>
                  </a:lnTo>
                  <a:lnTo>
                    <a:pt x="3405272" y="4998347"/>
                  </a:lnTo>
                  <a:lnTo>
                    <a:pt x="3436258" y="4967358"/>
                  </a:lnTo>
                  <a:lnTo>
                    <a:pt x="3464925" y="4934185"/>
                  </a:lnTo>
                  <a:lnTo>
                    <a:pt x="3491140" y="4898959"/>
                  </a:lnTo>
                  <a:lnTo>
                    <a:pt x="3514769" y="4861815"/>
                  </a:lnTo>
                  <a:lnTo>
                    <a:pt x="3535680" y="4822885"/>
                  </a:lnTo>
                  <a:lnTo>
                    <a:pt x="3553739" y="4782303"/>
                  </a:lnTo>
                  <a:lnTo>
                    <a:pt x="3568813" y="4740203"/>
                  </a:lnTo>
                  <a:lnTo>
                    <a:pt x="3580769" y="4696716"/>
                  </a:lnTo>
                  <a:lnTo>
                    <a:pt x="3589474" y="4651978"/>
                  </a:lnTo>
                  <a:lnTo>
                    <a:pt x="3594795" y="4606120"/>
                  </a:lnTo>
                  <a:lnTo>
                    <a:pt x="3596598" y="4559277"/>
                  </a:lnTo>
                  <a:lnTo>
                    <a:pt x="3596598" y="599425"/>
                  </a:lnTo>
                  <a:lnTo>
                    <a:pt x="3594795" y="552572"/>
                  </a:lnTo>
                  <a:lnTo>
                    <a:pt x="3589474" y="506706"/>
                  </a:lnTo>
                  <a:lnTo>
                    <a:pt x="3580769" y="461961"/>
                  </a:lnTo>
                  <a:lnTo>
                    <a:pt x="3568813" y="418470"/>
                  </a:lnTo>
                  <a:lnTo>
                    <a:pt x="3553739" y="376366"/>
                  </a:lnTo>
                  <a:lnTo>
                    <a:pt x="3535680" y="335783"/>
                  </a:lnTo>
                  <a:lnTo>
                    <a:pt x="3514769" y="296853"/>
                  </a:lnTo>
                  <a:lnTo>
                    <a:pt x="3491140" y="259710"/>
                  </a:lnTo>
                  <a:lnTo>
                    <a:pt x="3464925" y="224486"/>
                  </a:lnTo>
                  <a:lnTo>
                    <a:pt x="3436258" y="191315"/>
                  </a:lnTo>
                  <a:lnTo>
                    <a:pt x="3405272" y="160331"/>
                  </a:lnTo>
                  <a:lnTo>
                    <a:pt x="3372100" y="131665"/>
                  </a:lnTo>
                  <a:lnTo>
                    <a:pt x="3336875" y="105451"/>
                  </a:lnTo>
                  <a:lnTo>
                    <a:pt x="3299731" y="81823"/>
                  </a:lnTo>
                  <a:lnTo>
                    <a:pt x="3260800" y="60914"/>
                  </a:lnTo>
                  <a:lnTo>
                    <a:pt x="3220215" y="42856"/>
                  </a:lnTo>
                  <a:lnTo>
                    <a:pt x="3178111" y="27783"/>
                  </a:lnTo>
                  <a:lnTo>
                    <a:pt x="3134619" y="15827"/>
                  </a:lnTo>
                  <a:lnTo>
                    <a:pt x="3089874" y="7123"/>
                  </a:lnTo>
                  <a:lnTo>
                    <a:pt x="3044007" y="1803"/>
                  </a:lnTo>
                  <a:lnTo>
                    <a:pt x="2997154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301" y="1385608"/>
              <a:ext cx="3596640" cy="5158740"/>
            </a:xfrm>
            <a:custGeom>
              <a:avLst/>
              <a:gdLst/>
              <a:ahLst/>
              <a:cxnLst/>
              <a:rect l="l" t="t" r="r" b="b"/>
              <a:pathLst>
                <a:path w="3596640" h="5158740">
                  <a:moveTo>
                    <a:pt x="0" y="599425"/>
                  </a:moveTo>
                  <a:lnTo>
                    <a:pt x="1803" y="552572"/>
                  </a:lnTo>
                  <a:lnTo>
                    <a:pt x="7125" y="506706"/>
                  </a:lnTo>
                  <a:lnTo>
                    <a:pt x="15832" y="461961"/>
                  </a:lnTo>
                  <a:lnTo>
                    <a:pt x="27790" y="418470"/>
                  </a:lnTo>
                  <a:lnTo>
                    <a:pt x="42867" y="376366"/>
                  </a:lnTo>
                  <a:lnTo>
                    <a:pt x="60929" y="335783"/>
                  </a:lnTo>
                  <a:lnTo>
                    <a:pt x="81843" y="296853"/>
                  </a:lnTo>
                  <a:lnTo>
                    <a:pt x="105475" y="259710"/>
                  </a:lnTo>
                  <a:lnTo>
                    <a:pt x="131693" y="224486"/>
                  </a:lnTo>
                  <a:lnTo>
                    <a:pt x="160362" y="191315"/>
                  </a:lnTo>
                  <a:lnTo>
                    <a:pt x="191351" y="160331"/>
                  </a:lnTo>
                  <a:lnTo>
                    <a:pt x="224524" y="131665"/>
                  </a:lnTo>
                  <a:lnTo>
                    <a:pt x="259750" y="105451"/>
                  </a:lnTo>
                  <a:lnTo>
                    <a:pt x="296894" y="81823"/>
                  </a:lnTo>
                  <a:lnTo>
                    <a:pt x="335824" y="60914"/>
                  </a:lnTo>
                  <a:lnTo>
                    <a:pt x="376405" y="42856"/>
                  </a:lnTo>
                  <a:lnTo>
                    <a:pt x="418506" y="27783"/>
                  </a:lnTo>
                  <a:lnTo>
                    <a:pt x="461993" y="15827"/>
                  </a:lnTo>
                  <a:lnTo>
                    <a:pt x="506731" y="7123"/>
                  </a:lnTo>
                  <a:lnTo>
                    <a:pt x="552589" y="1803"/>
                  </a:lnTo>
                  <a:lnTo>
                    <a:pt x="599432" y="0"/>
                  </a:lnTo>
                  <a:lnTo>
                    <a:pt x="2997154" y="0"/>
                  </a:lnTo>
                  <a:lnTo>
                    <a:pt x="3044007" y="1803"/>
                  </a:lnTo>
                  <a:lnTo>
                    <a:pt x="3089874" y="7123"/>
                  </a:lnTo>
                  <a:lnTo>
                    <a:pt x="3134619" y="15827"/>
                  </a:lnTo>
                  <a:lnTo>
                    <a:pt x="3178111" y="27783"/>
                  </a:lnTo>
                  <a:lnTo>
                    <a:pt x="3220215" y="42856"/>
                  </a:lnTo>
                  <a:lnTo>
                    <a:pt x="3260800" y="60914"/>
                  </a:lnTo>
                  <a:lnTo>
                    <a:pt x="3299731" y="81823"/>
                  </a:lnTo>
                  <a:lnTo>
                    <a:pt x="3336875" y="105451"/>
                  </a:lnTo>
                  <a:lnTo>
                    <a:pt x="3372100" y="131665"/>
                  </a:lnTo>
                  <a:lnTo>
                    <a:pt x="3405272" y="160331"/>
                  </a:lnTo>
                  <a:lnTo>
                    <a:pt x="3436258" y="191315"/>
                  </a:lnTo>
                  <a:lnTo>
                    <a:pt x="3464925" y="224486"/>
                  </a:lnTo>
                  <a:lnTo>
                    <a:pt x="3491140" y="259710"/>
                  </a:lnTo>
                  <a:lnTo>
                    <a:pt x="3514769" y="296853"/>
                  </a:lnTo>
                  <a:lnTo>
                    <a:pt x="3535680" y="335783"/>
                  </a:lnTo>
                  <a:lnTo>
                    <a:pt x="3553739" y="376366"/>
                  </a:lnTo>
                  <a:lnTo>
                    <a:pt x="3568813" y="418470"/>
                  </a:lnTo>
                  <a:lnTo>
                    <a:pt x="3580769" y="461961"/>
                  </a:lnTo>
                  <a:lnTo>
                    <a:pt x="3589474" y="506706"/>
                  </a:lnTo>
                  <a:lnTo>
                    <a:pt x="3594795" y="552572"/>
                  </a:lnTo>
                  <a:lnTo>
                    <a:pt x="3596598" y="599425"/>
                  </a:lnTo>
                  <a:lnTo>
                    <a:pt x="3596598" y="4559277"/>
                  </a:lnTo>
                  <a:lnTo>
                    <a:pt x="3594795" y="4606120"/>
                  </a:lnTo>
                  <a:lnTo>
                    <a:pt x="3589474" y="4651978"/>
                  </a:lnTo>
                  <a:lnTo>
                    <a:pt x="3580769" y="4696716"/>
                  </a:lnTo>
                  <a:lnTo>
                    <a:pt x="3568813" y="4740203"/>
                  </a:lnTo>
                  <a:lnTo>
                    <a:pt x="3553739" y="4782303"/>
                  </a:lnTo>
                  <a:lnTo>
                    <a:pt x="3535680" y="4822885"/>
                  </a:lnTo>
                  <a:lnTo>
                    <a:pt x="3514769" y="4861815"/>
                  </a:lnTo>
                  <a:lnTo>
                    <a:pt x="3491140" y="4898959"/>
                  </a:lnTo>
                  <a:lnTo>
                    <a:pt x="3464925" y="4934185"/>
                  </a:lnTo>
                  <a:lnTo>
                    <a:pt x="3436258" y="4967358"/>
                  </a:lnTo>
                  <a:lnTo>
                    <a:pt x="3405272" y="4998347"/>
                  </a:lnTo>
                  <a:lnTo>
                    <a:pt x="3372100" y="5027016"/>
                  </a:lnTo>
                  <a:lnTo>
                    <a:pt x="3336875" y="5053234"/>
                  </a:lnTo>
                  <a:lnTo>
                    <a:pt x="3299731" y="5076866"/>
                  </a:lnTo>
                  <a:lnTo>
                    <a:pt x="3260800" y="5097780"/>
                  </a:lnTo>
                  <a:lnTo>
                    <a:pt x="3220215" y="5115842"/>
                  </a:lnTo>
                  <a:lnTo>
                    <a:pt x="3178111" y="5130919"/>
                  </a:lnTo>
                  <a:lnTo>
                    <a:pt x="3134619" y="5142878"/>
                  </a:lnTo>
                  <a:lnTo>
                    <a:pt x="3089874" y="5151584"/>
                  </a:lnTo>
                  <a:lnTo>
                    <a:pt x="3044007" y="5156906"/>
                  </a:lnTo>
                  <a:lnTo>
                    <a:pt x="2997154" y="5158710"/>
                  </a:lnTo>
                  <a:lnTo>
                    <a:pt x="599432" y="5158710"/>
                  </a:lnTo>
                  <a:lnTo>
                    <a:pt x="552589" y="5156906"/>
                  </a:lnTo>
                  <a:lnTo>
                    <a:pt x="506731" y="5151584"/>
                  </a:lnTo>
                  <a:lnTo>
                    <a:pt x="461993" y="5142878"/>
                  </a:lnTo>
                  <a:lnTo>
                    <a:pt x="418506" y="5130919"/>
                  </a:lnTo>
                  <a:lnTo>
                    <a:pt x="376405" y="5115842"/>
                  </a:lnTo>
                  <a:lnTo>
                    <a:pt x="335824" y="5097780"/>
                  </a:lnTo>
                  <a:lnTo>
                    <a:pt x="296894" y="5076866"/>
                  </a:lnTo>
                  <a:lnTo>
                    <a:pt x="259750" y="5053234"/>
                  </a:lnTo>
                  <a:lnTo>
                    <a:pt x="224524" y="5027016"/>
                  </a:lnTo>
                  <a:lnTo>
                    <a:pt x="191351" y="4998347"/>
                  </a:lnTo>
                  <a:lnTo>
                    <a:pt x="160362" y="4967358"/>
                  </a:lnTo>
                  <a:lnTo>
                    <a:pt x="131693" y="4934185"/>
                  </a:lnTo>
                  <a:lnTo>
                    <a:pt x="105475" y="4898959"/>
                  </a:lnTo>
                  <a:lnTo>
                    <a:pt x="81843" y="4861815"/>
                  </a:lnTo>
                  <a:lnTo>
                    <a:pt x="60929" y="4822885"/>
                  </a:lnTo>
                  <a:lnTo>
                    <a:pt x="42867" y="4782303"/>
                  </a:lnTo>
                  <a:lnTo>
                    <a:pt x="27790" y="4740203"/>
                  </a:lnTo>
                  <a:lnTo>
                    <a:pt x="15832" y="4696716"/>
                  </a:lnTo>
                  <a:lnTo>
                    <a:pt x="7125" y="4651978"/>
                  </a:lnTo>
                  <a:lnTo>
                    <a:pt x="1803" y="4606120"/>
                  </a:lnTo>
                  <a:lnTo>
                    <a:pt x="0" y="4559277"/>
                  </a:lnTo>
                  <a:lnTo>
                    <a:pt x="0" y="599425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0349" y="1553238"/>
            <a:ext cx="308356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40" indent="2057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Актори</a:t>
            </a:r>
            <a:r>
              <a:rPr sz="24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лялькового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театру</a:t>
            </a:r>
            <a:r>
              <a:rPr sz="24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(лялькарі)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можуть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створити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яскраві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образи,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передати</a:t>
            </a:r>
            <a:r>
              <a:rPr sz="2400" b="1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поведінку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або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риси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характеру людини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допомогою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ляльок,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якими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вони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керують.</a:t>
            </a:r>
            <a:endParaRPr sz="2400">
              <a:latin typeface="Carlito"/>
              <a:cs typeface="Carlito"/>
            </a:endParaRPr>
          </a:p>
          <a:p>
            <a:pPr marL="12700" marR="5080" indent="205740">
              <a:lnSpc>
                <a:spcPct val="100000"/>
              </a:lnSpc>
              <a:spcBef>
                <a:spcPts val="10"/>
              </a:spcBef>
            </a:pP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Театральні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ляльки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зберігаються</a:t>
            </a:r>
            <a:r>
              <a:rPr sz="2400" b="1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у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спеціальних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будиночках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вітринах.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Широкоэкранный</PresentationFormat>
  <Paragraphs>49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Carlito</vt:lpstr>
      <vt:lpstr>Lato</vt:lpstr>
      <vt:lpstr>Times New Roman</vt:lpstr>
      <vt:lpstr>Trebuchet MS</vt:lpstr>
      <vt:lpstr>Office Theme</vt:lpstr>
      <vt:lpstr>Презентация PowerPoint</vt:lpstr>
      <vt:lpstr>Послухайте вірш та налаштуймося на роботу</vt:lpstr>
      <vt:lpstr>Як чудово завітати До дитячого театру! Там вистави йдуть на сцені Для дітей завжди веселі.</vt:lpstr>
      <vt:lpstr>Чи любите ви казки?</vt:lpstr>
      <vt:lpstr>Розрізняють такі види театру: драматичний</vt:lpstr>
      <vt:lpstr>музичний (опера і балет)</vt:lpstr>
      <vt:lpstr>тіньовий</vt:lpstr>
      <vt:lpstr>ляльковий</vt:lpstr>
      <vt:lpstr>Театр – це мистецтво перевтілення персонажів</vt:lpstr>
      <vt:lpstr>Фізкультхвилинка</vt:lpstr>
      <vt:lpstr>Презентация PowerPoint</vt:lpstr>
      <vt:lpstr>Правила безпеки на уроці образотворчого мистецтва</vt:lpstr>
      <vt:lpstr>Презентация PowerPoint</vt:lpstr>
      <vt:lpstr>Ознайомтеся із послідовністю малювання півника</vt:lpstr>
      <vt:lpstr>Послідовність малювання півника</vt:lpstr>
      <vt:lpstr>Продемонструйте власні малюнки</vt:lpstr>
      <vt:lpstr>На дозвіллі пограйтеся у гру «Ляльковий театр». «Оживіть» свої іграшки</vt:lpstr>
      <vt:lpstr>Рефлексія. Оберіть відповідну цеглинку лего...</vt:lpstr>
      <vt:lpstr>Переглянь відео про театр: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1</cp:revision>
  <dcterms:created xsi:type="dcterms:W3CDTF">2024-09-12T15:24:16Z</dcterms:created>
  <dcterms:modified xsi:type="dcterms:W3CDTF">2024-09-12T15:26:07Z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2024-09-12T00:00:00Z</vt:filetime>
  </property>
  <property fmtid="{D5CDD505-2E9C-101B-9397-08002B2CF9AE}" pid="5" name="Producer">
    <vt:lpwstr>3-Heights(TM) PDF Security Shell 4.8.25.2 (http://www.pdf-tools.com)</vt:lpwstr>
  </property>
</Properties>
</file>